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0"/>
  </p:notesMasterIdLst>
  <p:sldIdLst>
    <p:sldId id="256" r:id="rId2"/>
    <p:sldId id="257" r:id="rId3"/>
    <p:sldId id="342" r:id="rId4"/>
    <p:sldId id="280" r:id="rId5"/>
    <p:sldId id="352" r:id="rId6"/>
    <p:sldId id="344" r:id="rId7"/>
    <p:sldId id="269" r:id="rId8"/>
    <p:sldId id="272" r:id="rId9"/>
    <p:sldId id="345" r:id="rId10"/>
    <p:sldId id="346" r:id="rId11"/>
    <p:sldId id="258" r:id="rId12"/>
    <p:sldId id="262" r:id="rId13"/>
    <p:sldId id="349" r:id="rId14"/>
    <p:sldId id="347" r:id="rId15"/>
    <p:sldId id="268" r:id="rId16"/>
    <p:sldId id="259" r:id="rId17"/>
    <p:sldId id="350" r:id="rId18"/>
    <p:sldId id="348" r:id="rId19"/>
  </p:sldIdLst>
  <p:sldSz cx="9144000" cy="5143500" type="screen16x9"/>
  <p:notesSz cx="6858000" cy="9144000"/>
  <p:embeddedFontLst>
    <p:embeddedFont>
      <p:font typeface="Abril Fatface" panose="02000503000000020003" pitchFamily="2" charset="0"/>
      <p:regular r:id="rId21"/>
    </p:embeddedFont>
    <p:embeddedFont>
      <p:font typeface="Cairo" panose="020B0604020202020204" charset="-78"/>
      <p:regular r:id="rId22"/>
      <p:bold r:id="rId23"/>
    </p:embeddedFont>
    <p:embeddedFont>
      <p:font typeface="Cambria Math" panose="02040503050406030204" pitchFamily="18" charset="0"/>
      <p:regular r:id="rId24"/>
    </p:embeddedFont>
    <p:embeddedFont>
      <p:font typeface="Oxygen" panose="02000503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67"/>
    <a:srgbClr val="BA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482BA3-1001-44FC-95DA-DDF1B83EE653}">
  <a:tblStyle styleId="{77482BA3-1001-44FC-95DA-DDF1B83EE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6601" autoAdjust="0"/>
  </p:normalViewPr>
  <p:slideViewPr>
    <p:cSldViewPr snapToGrid="0">
      <p:cViewPr varScale="1">
        <p:scale>
          <a:sx n="83" d="100"/>
          <a:sy n="83" d="100"/>
        </p:scale>
        <p:origin x="12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48:02.658"/>
    </inkml:context>
    <inkml:brush xml:id="br0">
      <inkml:brushProperty name="width" value="0.35" units="cm"/>
      <inkml:brushProperty name="height" value="0.35" units="cm"/>
      <inkml:brushProperty name="color" value="#BAC5FF"/>
    </inkml:brush>
  </inkml:definitions>
  <inkml:trace contextRef="#ctx0" brushRef="#br0">4589 2350 24575,'-17'-42'0,"-1"-1"0,-29-46 0,28 55 0,0-2 0,-2 2 0,-2 0 0,0 2 0,-32-33 0,39 48 0,0 1 0,-2 1 0,0 1 0,0 0 0,-2 2 0,1 0 0,-2 1 0,-36-14 0,40 19 0,-7-4 0,-1 1 0,0 1 0,-1 1 0,0 1 0,0 2 0,-36-2 0,30 6 0,-36-5 0,59 4 0,0 0 0,0-1 0,1-1 0,-1 1 0,1-1 0,-1-1 0,1 1 0,-15-10 0,17 7 0,9 4 0,15 8 0,593 337-164,-99-23-518,164 95 5,-672-413 677,8 5 0,0-1 0,0 0 0,0-1 0,15 4 0,-27-9 0,0 0-1,0 0 0,0 0 1,0 0-1,0-1 0,0 1 1,0 0-1,0 0 0,0 0 1,0-1-1,0 1 0,0 0 1,0 0-1,0 0 0,0-1 1,0 1-1,0 0 0,0 0 1,0 0-1,0 0 1,0-1-1,0 1 0,0 0 1,0 0-1,0 0 0,1 0 1,-1-1-1,0 1 0,0 0 1,0 0-1,0 0 0,0 0 1,1 0-1,-1 0 0,0-1 1,0 1-1,0 0 0,0 0 1,1 0-1,-1 0 1,0 0-1,0 0 0,0 0 1,0 0-1,1 0 0,-1 0 1,0 0-1,0 0 0,0 0 1,1 0-1,-1 0 0,0 0 1,0 0-1,0 0 0,1 0 1,-1 0-1,0 0 0,0 0 1,0 0-1,0 0 1,1 1-1,-1-1 0,-13-13 206,-5 0-5,-1 1 1,-1 1-1,0 1 0,0 0 1,-23-6-1,-4-2-43,-161-72-157,-332-129 0,475 199 0,-2 2 0,0 4 0,-1 3 0,-82-4 0,-276 13 0,227 5 0,-34-4 0,-330-43 0,495 35 0,-13-2 0,-87-24 0,167 35 0,0 0 0,0 0 0,0 0 0,0 0 0,0-1 0,0 1 0,0 0 0,0-1 0,0 1 0,0-1 0,0 1 0,0-1 0,0 1 0,1-1 0,-1 0 0,0 1 0,0-1 0,1 0 0,-1 0 0,0 1 0,1-1 0,-1 0 0,0-2 0,1 3 0,0-1 0,1 0 0,-1 0 0,0 0 0,1 0 0,-1 1 0,1-1 0,-1 0 0,1 0 0,-1 1 0,1-1 0,0 0 0,-1 1 0,1-1 0,0 1 0,-1-1 0,1 1 0,0-1 0,0 1 0,1-1 0,52-20 0,-53 20 0,733-177-295,12 58-149,-412 70 372,-314 47 84,-11 2 3,0 0 1,0 0-1,0-1 1,0-1-1,-1 1 0,1-1 1,14-8-1,-22 11-6,-1 0 0,1-1-1,0 1 1,0 0-1,-1-1 1,1 1 0,0 0-1,-1-1 1,1 1 0,0-1-1,-1 0 1,1 1-1,-1-1 1,1 1 0,-1-1-1,1 0 1,-1 1-1,1-1 1,-1 0 0,1 0-1,-1 1 1,0-1 0,0 0-1,1 0 1,-1 0-1,0 1 1,0-1 0,0 0-1,0 0 1,0 0-1,0 1 1,0-1 0,0 0-1,0 0 1,-1 0 0,1 0-1,0 1 1,0-1-1,-1 0 1,1 0 0,0 1-1,-1-1 1,1 0-1,-1 1 1,1-1 0,-1 0-1,1 1 1,-1-1 0,0 1-1,0-2 1,-3 0 14,1 0 1,0 0 0,0 0-1,-1 0 1,1 0 0,-1 1-1,0 0 1,1-1 0,-8 0-1,-18 0-23,0 1 0,0 1 0,0 1 0,-35 7 0,-118 29 0,123-24 0,-656 126 0,512-111 0,-324 2 0,462-29 0,0-3 0,1-3 0,-94-19 0,153 23 0,1-1 0,0 1 0,-1-1 0,1 0 0,0 0 0,-7-6 0,11 8 0,-1 0 0,1 0 0,0 0 0,-1-1 0,1 1 0,0 0 0,0 0 0,-1-1 0,1 1 0,0 0 0,0 0 0,-1-1 0,1 1 0,0 0 0,0-1 0,0 1 0,0 0 0,0-1 0,-1 1 0,1 0 0,0-1 0,0 1 0,0-1 0,0 1 0,0 0 0,0-1 0,0 1 0,0 0 0,0-1 0,0 1 0,1 0 0,-1-1 0,1 0 0,0 0 0,0 0 0,0 0 0,1 1 0,-1-1 0,0 0 0,1 1 0,-1-1 0,0 1 0,1 0 0,-1-1 0,0 1 0,1 0 0,1 0 0,181-11 0,-148 7 0,-12 0 0,0 2 0,0 0 0,38 3 0,-60-1 0,0 0 0,0 1 0,0-1 0,0 0 0,0 1 0,0 0 0,0-1 0,-1 1 0,1 0 0,0 0 0,0 0 0,0 0 0,-1 0 0,1 1 0,0-1 0,-1 0 0,0 1 0,1-1 0,-1 1 0,0-1 0,2 4 0,-2-2 0,1 0 0,-2 0 0,1 0 0,0 0 0,-1 0 0,1 0 0,-1 1 0,0-1 0,0 0 0,0 0 0,-1 0 0,0 6 0,-2 1 0,0 1 0,-1-1 0,0 0 0,0 0 0,-1 0 0,-1-1 0,-6 10 0,-2-2 0,-1 0 0,-1-1 0,-1-1 0,0 0 0,-1-2 0,0 0 0,-1 0 0,-33 14 0,7-6 0,-1-2 0,-88 22 0,69-25 0,-1-4 0,0-2 0,-130 1 0,164-10 0,-46 8 0,-17 0 0,83-8 0,0-1 0,1 0 0,-1-1 0,0 0 0,1-1 0,-19-5 0,27 5 0,0 1 0,0 0 0,1-1 0,-1 1 0,0-1 0,1 0 0,-1 0 0,1 0 0,0 0 0,0 0 0,0-1 0,0 1 0,0-1 0,0 1 0,0-1 0,1 0 0,-1 0 0,1 1 0,0-1 0,0 0 0,0 0 0,0 0 0,1-1 0,-1 1 0,1 0 0,0 0 0,0 0 0,0 0 0,0-5 0,10-80 0,-6 64 0,-1-1 0,-1 0 0,-2-36 0,0 58 0,0 1 0,-1-1 0,1 0 0,-1 1 0,1-1 0,-1 1 0,0-1 0,0 1 0,0-1 0,-1 1 0,1 0 0,0 0 0,-1 0 0,1-1 0,-1 1 0,0 0 0,0 1 0,0-1 0,-3-3 0,1 3 0,0 1 0,0-1 0,0 0 0,0 1 0,0 0 0,0 0 0,0 0 0,0 1 0,-1-1 0,1 1 0,-5 0 0,-8 2 0,0 0 0,0 1 0,0 0 0,-28 11 0,-334 139 0,36-12 0,307-128 0,0 1 0,1-2 0,-2-2 0,-66 12 0,100-22 0,1 0 0,-1-1 0,1 1 0,-1 0 0,1-1 0,-1 1 0,1-1 0,0 0 0,-1 0 0,1 0 0,0 0 0,0 0 0,0-1 0,-1 1 0,1 0 0,1-1 0,-1 0 0,0 1 0,0-1 0,0 0 0,-1-2 0,3 3 0,-1-1 0,0 1 0,1 0 0,-1 0 0,1 0 0,-1 0 0,1 0 0,-1 0 0,1-1 0,0 1 0,0 0 0,-1 0 0,1-1 0,0 1 0,0 0 0,0 0 0,1-1 0,-1 1 0,0 0 0,0 0 0,1-1 0,-1 1 0,0 0 0,1 0 0,0 0 0,-1 0 0,1 0 0,-1 0 0,1 0 0,0 0 0,0 0 0,0 0 0,0 0 0,0 0 0,-1 0 0,2 1 0,-1-1 0,0 0 0,0 1 0,0-1 0,0 1 0,2-1 0,15-6 0,1 0 0,0 2 0,0 0 0,0 2 0,0 0 0,1 1 0,22 0 0,23-2 0,629-41 0,4 37 0,-694 9 0,0-1 0,0 0 0,0-1 0,0 1 0,0-1 0,0 0 0,0 0 0,0 0 0,0-1 0,0 1 0,0-1 0,-1 0 0,1 0 0,-1 0 0,1 0 0,-1-1 0,0 1 0,0-1 0,0 0 0,0 0 0,0 0 0,-1 0 0,1-1 0,-1 1 0,0-1 0,0 0 0,0 1 0,-1-1 0,1 0 0,-1 0 0,0 0 0,0 0 0,0 0 0,-1 0 0,0 0 0,1 0 0,-1 0 0,0 0 0,-1 0 0,1-1 0,-1 1 0,-2-7 0,1 7 0,1 0 0,-1 0 0,-1 0 0,1 0 0,-1 0 0,1 0 0,-1 1 0,0 0 0,0-1 0,-1 1 0,-4-4 0,-47-28 0,2 1 0,37 19 0,0-1 0,1-1 0,1 0 0,1-1 0,0 0 0,-19-39 0,-45-130 0,16 33 0,-31-58 0,-57-113 0,79 208 0,59 101 0,-1 0 0,-1 1 0,-1 1 0,-27-24 0,-66-40 0,65 49 0,-3-7 0,1-2 0,2-1 0,-40-49 0,36 37 0,24 26 0,-24-37 0,35 44 0,-1 0 0,-1 2 0,-1-1 0,0 2 0,-1 0 0,-20-15 0,14 15 0,-1 1 0,0 0 0,-1 2 0,-27-11 0,23 13 0,10 3 0,1 1 0,-1 0 0,-1 1 0,1 1 0,-29-3 0,-29-3 0,52 6 0,-43-2 0,53 5 0,0 0 0,0-1 0,-1 0 0,-13-5 0,16 4 0,10 3 0,1 0 0,-1 0 0,0 0 0,1 0 0,-1 0 0,1 0 0,-1 1 0,1-1 0,-1 0 0,0 0 0,1 0 0,-1 1 0,1-1 0,-1 0 0,1 0 0,-1 1 0,1-1 0,-1 0 0,1 1 0,-1-1 0,1 1 0,0-1 0,-1 1 0,1-1 0,0 1 0,-1-1 0,1 1 0,0-1 0,-1 1 0,1-1 0,0 1 0,0-1 0,0 1 0,0 0 0,0-1 0,-1 1 0,1-1 0,0 1 0,0 0 0,1 0 0,-1 31 0,0-26 0,0 23 0,2 0 0,1 0 0,1-1 0,1 1 0,1-1 0,2 0 0,16 37 0,96 257 0,-97-257 0,-11-33 0,15 62 0,-8 69 0,1 8 0,-12-115 0,-2 1 0,-2 107 0,-2-8 0,8-63 0,1 30 0,-11-85 0,-1 10 0,2-1 0,3 1 0,11 58 0,-2-23 0,-11-58 0,2-1 0,9 33 0,-13-56 0,0 1 0,1-1 0,-1 1 0,1-1 0,-1 0 0,1 1 0,-1-1 0,1 1 0,0-1 0,0 0 0,0 0 0,0 1 0,0-1 0,0 0 0,0 0 0,0 0 0,0 0 0,0 0 0,0 0 0,1 0 0,-1-1 0,1 1 0,-1 0 0,0-1 0,1 1 0,1 0 0,-1-2 0,0 1 0,-1 0 0,1-1 0,-1 1 0,1-1 0,-1 0 0,1 0 0,-1 0 0,1 1 0,-1-1 0,0 0 0,1 0 0,-1-1 0,0 1 0,0 0 0,0 0 0,0-1 0,0 1 0,0 0 0,0-1 0,-1 1 0,1-1 0,0 1 0,0-3 0,21-48 0,-2-1 0,-3 0 0,18-92 0,10-187 0,-36 275 0,3 1 0,2 0 0,35-89 0,-7 23 0,-2-6 0,91-274 0,29 7 0,-151 374 0,-7 14 0,1 0 0,0 1 0,1-1 0,-1 1 0,1 0 0,0 0 0,1 0 0,6-6 0,-11 12 0,0-1 0,0 1 0,1 0 0,-1 0 0,0 0 0,0 0 0,1 0 0,-1-1 0,0 1 0,1 0 0,-1 0 0,0 0 0,0 0 0,1 0 0,-1 0 0,0 0 0,1 0 0,-1 0 0,0 0 0,1 0 0,-1 0 0,0 0 0,1 0 0,-1 0 0,0 1 0,0-1 0,1 0 0,-1 0 0,0 0 0,0 0 0,1 1 0,-1-1 0,0 0 0,0 0 0,1 0 0,-1 1 0,0-1 0,0 0 0,0 0 0,1 1 0,-1-1 0,0 0 0,0 1 0,0-1 0,0 0 0,0 0 0,0 1 0,0-1 0,0 0 0,0 1 0,0-1 0,0 0 0,0 1 0,0-1 0,0 1 0,3 21 0,-3-21 0,-1 47 0,-2 0 0,-2-1 0,-19 82 0,12-68 0,-9 96 0,-9 91 0,15-163 0,-2 106 0,16 150 0,3-143 0,-2-189 0,1 0 0,0 0 0,0 0 0,1 0 0,1 0 0,-1 0 0,1-1 0,1 1 0,0-1 0,0 0 0,0 0 0,1 0 0,0-1 0,1 0 0,-1 0 0,2 0 0,-1 0 0,1-1 0,9 7 0,12 7 0,1-1 0,1-2 0,55 23 0,-73-34 0,-8-4 0,1 0 0,-1 0 0,1 0 0,-1-1 0,1 0 0,0 0 0,-1 0 0,1 0 0,0-1 0,0 1 0,0-1 0,8-2 0,-10 1 0,1 0 0,0 0 0,-1-1 0,1 0 0,-1 0 0,1 0 0,-1 0 0,0 0 0,0-1 0,0 1 0,0-1 0,-1 0 0,1 0 0,-1 0 0,5-6 0,7-14 0,-1 0 0,-2 0 0,0-1 0,-1 0 0,-1-1 0,9-42 0,-11 31 0,-2 0 0,-1-1 0,-1 0 0,-4-42 0,-1 55 0,-2-1 0,-12-43 0,9 46 0,2-1 0,1 0 0,-3-35 0,7 52 0,0-1 0,1 0 0,-1 1 0,1-1 0,1 0 0,-1 1 0,1-1 0,0 1 0,5-9 0,-6 13 0,0 1 0,0-1 0,0 0 0,0 1 0,0-1 0,1 1 0,-1-1 0,0 1 0,1 0 0,-1 0 0,1 0 0,-1-1 0,1 1 0,0 1 0,-1-1 0,1 0 0,0 0 0,0 1 0,0-1 0,0 1 0,0-1 0,-1 1 0,1 0 0,0 0 0,0 0 0,0 0 0,0 0 0,0 0 0,0 0 0,0 1 0,0-1 0,-1 1 0,1-1 0,0 1 0,0 0 0,0 0 0,1 1 0,4 1 26,-1 1 0,-1 0 1,1 0-1,0 0 0,-1 1 0,0 0 0,0 0 0,0 0 0,-1 1 0,0-1 0,0 1 0,5 9 1,1 7-482,-1 0 1,9 29 0,-15-42 112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22.569"/>
    </inkml:context>
    <inkml:brush xml:id="br0">
      <inkml:brushProperty name="width" value="0.025" units="cm"/>
      <inkml:brushProperty name="height" value="0.025" units="cm"/>
      <inkml:brushProperty name="color" value="#BAC5FF"/>
    </inkml:brush>
  </inkml:definitions>
  <inkml:trace contextRef="#ctx0" brushRef="#br0">20 72 24575,'4'0'0,"0"0"0,1 0 0,-1-1 0,0 1 0,1-1 0,-1 0 0,0 0 0,0-1 0,0 1 0,0-1 0,0 0 0,0 0 0,0 0 0,-1 0 0,1-1 0,-1 0 0,1 1 0,-1-1 0,0 0 0,0-1 0,-1 1 0,4-6 0,4 1 0,-6 16 0,-4-6 0,0 0 0,0 1 0,0-1 0,0 0 0,0 0 0,0 1 0,-1-1 0,1 0 0,-1 0 0,0 0 0,-1 3 0,-4 4 0,9-12 0,10-20 0,-12 20 0,0 1 0,0-1 0,0 1 0,-1-1 0,1 0 0,-1 0 0,0 1 0,0-1 0,0-5 0,-8 3 0,-10 10 0,3-2 0,7-1 0,1 0 0,-1 0 0,1 0 0,-8 5 0,14-7 0,1 0 0,-1 1 0,1-1 0,-1 0 0,0 1 0,1-1 0,-1 1 0,1-1 0,0 0 0,-1 1 0,1-1 0,-1 1 0,1 0 0,0-1 0,-1 1 0,1-1 0,0 1 0,0-1 0,-1 1 0,1 0 0,0-1 0,0 2 0,0-1 0,0 0 0,1 0 0,-1 0 0,0 0 0,1 0 0,-1 0 0,1-1 0,0 1 0,-1 0 0,1 0 0,0 0 0,-1-1 0,1 1 0,0 0 0,0-1 0,0 1 0,-1 0 0,3 0 0,-2 0 0,-1-1 0,1 0 0,-1 1 0,1-1 0,-1 1 0,1-1 0,-1 0 0,1 1 0,0-1 0,-1 0 0,1 0 0,0 1 0,-1-1 0,1 0 0,0 0 0,-1 0 0,1 0 0,0 0 0,0 0 0,-1 0 0,1 0 0,0 0 0,-1 0 0,1-1 0,0 1 0,-1 0 0,1 0 0,1-1 0,-2 0 0,0 1 0,0-1 0,0 1 0,-1-1 0,1 1 0,0-1 0,0 1 0,0-1 0,-1 1 0,1-1 0,0 1 0,0-1 0,-1 1 0,1-1 0,0 1 0,-1-1 0,1 1 0,-1 0 0,1-1 0,0 1 0,-1 0 0,1-1 0,-1 1 0,1 0 0,-1 0 0,1-1 0,-1 1 0,1 0 0,-1 0 0,0 0 0,1 0 0,-1 0 0,1 0 0,-1 0 0,1 0 0,-1 0 0,0 0 0,-29-3 120,29 2-191,0 1 1,-1 0-1,1 0 0,0 0 0,0 0 1,-1 0-1,1 0 0,0 0 1,0 1-1,0-1 0,-1 0 0,1 0 1,0 1-1,0-1 0,0 1 1,0-1-1,0 1 0,0 0 0,0-1 1,-2 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29.245"/>
    </inkml:context>
    <inkml:brush xml:id="br0">
      <inkml:brushProperty name="width" value="0.025" units="cm"/>
      <inkml:brushProperty name="height" value="0.025" units="cm"/>
      <inkml:brushProperty name="color" value="#BAC5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1.779"/>
    </inkml:context>
    <inkml:brush xml:id="br0">
      <inkml:brushProperty name="width" value="0.025" units="cm"/>
      <inkml:brushProperty name="height" value="0.025" units="cm"/>
      <inkml:brushProperty name="color" value="#BAC5FF"/>
    </inkml:brush>
  </inkml:definitions>
  <inkml:trace contextRef="#ctx0" brushRef="#br0">0 0 24575,'0'85'-1365,"0"-81"-5461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46.404"/>
    </inkml:context>
    <inkml:brush xml:id="br0">
      <inkml:brushProperty name="width" value="0.1" units="cm"/>
      <inkml:brushProperty name="height" value="0.1" units="cm"/>
      <inkml:brushProperty name="color" value="#BAC5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48.033"/>
    </inkml:context>
    <inkml:brush xml:id="br0">
      <inkml:brushProperty name="width" value="0.1" units="cm"/>
      <inkml:brushProperty name="height" value="0.1" units="cm"/>
      <inkml:brushProperty name="color" value="#BAC5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3.943"/>
    </inkml:context>
    <inkml:brush xml:id="br0">
      <inkml:brushProperty name="width" value="0.025" units="cm"/>
      <inkml:brushProperty name="height" value="0.025" units="cm"/>
      <inkml:brushProperty name="color" value="#BAC5FF"/>
    </inkml:brush>
  </inkml:definitions>
  <inkml:trace contextRef="#ctx0" brushRef="#br0">118 1 24575,'-14'0'40,"1"0"0,-25 5 0,35-4-123,0-1 1,0 1-1,-1 0 1,1 0-1,0 0 1,0 1-1,0-1 1,0 1-1,0 0 1,1-1-1,-1 1 1,0 0-1,1 1 1,-1-1-1,1 0 1,0 1-1,-2 2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5.871"/>
    </inkml:context>
    <inkml:brush xml:id="br0">
      <inkml:brushProperty name="width" value="0.025" units="cm"/>
      <inkml:brushProperty name="height" value="0.025" units="cm"/>
      <inkml:brushProperty name="color" value="#BAC5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9.892"/>
    </inkml:context>
    <inkml:brush xml:id="br0">
      <inkml:brushProperty name="width" value="0.025" units="cm"/>
      <inkml:brushProperty name="height" value="0.025" units="cm"/>
      <inkml:brushProperty name="color" value="#BAC5FF"/>
    </inkml:brush>
  </inkml:definitions>
  <inkml:trace contextRef="#ctx0" brushRef="#br0">200 0 24575,'-125'6'0,"102"-7"-38,16 0-227,-1 1-1,1 0 1,-1 0-1,-14 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4.594"/>
    </inkml:context>
    <inkml:brush xml:id="br0">
      <inkml:brushProperty name="width" value="0.025" units="cm"/>
      <inkml:brushProperty name="height" value="0.025" units="cm"/>
      <inkml:brushProperty name="color" value="#BAC5FF"/>
    </inkml:brush>
  </inkml:definitions>
  <inkml:trace contextRef="#ctx0" brushRef="#br0">157 5 24575,'-49'-1'0,"-51"2"0,100-1 0,0 0 0,0 0 0,0 0 0,-1 0 0,1 0 0,0 0 0,0 0 0,-1 0 0,1 0 0,0 0 0,0 0 0,-1 0 0,1 0 0,0 0 0,0 0 0,-1 0 0,1 0 0,0 1 0,0-1 0,0 0 0,-1 0 0,1 0 0,0 0 0,0 0 0,0 1 0,-1-1 0,1 0 0,0 0 0,0 0 0,0 0 0,0 1 0,0-1 0,-1 0 0,1 0 0,0 0 0,0 1 0,0-1 0,0 0 0,0 0 0,0 1 0,0-1 0,0 0 0,0 0 0,0 1 0,0-1 0,0 0 0,0 0 0,0 1 0,0-1 0,0 0 0,0 0 0,0 0 0,0 1 0,0-1 0,0 0 0,1 0 0,-1 1 0,0-1 0,0 0 0,0 0 0,1 1 0,-1-1 0,1 1 0,-1-1 0,1 0 0,0 1 0,-1-1 0,1 0 0,0 1 0,-1-1 0,1 0 0,0 0 0,-1 0 0,1 0 0,0 0 0,-1 1 0,1-1 0,0 0 0,-1-1 0,1 1 0,0 0 0,-1 0 0,1 0 0,0 0 0,-1 0 0,1-1 0,1 1 0,10-4 0,1 0 0,0 1 0,0 1 0,0 0 0,18 1 0,22 0 0,-145 1-1365,88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7.358"/>
    </inkml:context>
    <inkml:brush xml:id="br0">
      <inkml:brushProperty name="width" value="0.025" units="cm"/>
      <inkml:brushProperty name="height" value="0.025" units="cm"/>
      <inkml:brushProperty name="color" value="#BAC5FF"/>
    </inkml:brush>
  </inkml:definitions>
  <inkml:trace contextRef="#ctx0" brushRef="#br0">81 67 24575,'0'-5'0,"0"1"0,0-1 0,1 1 0,-1-1 0,1 1 0,0 0 0,1-1 0,-1 1 0,1 0 0,3-8 0,-5 12 0,1 0 0,-1-1 0,0 1 0,0 0 0,0 0 0,0-1 0,0 1 0,0 0 0,0 0 0,1-1 0,-1 1 0,0 0 0,0 0 0,0-1 0,0 1 0,0 0 0,0 0 0,0-1 0,0 1 0,0 0 0,-1 0 0,1-1 0,0 1 0,0 0 0,0 0 0,0 0 0,0-1 0,0 1 0,0 0 0,-1 0 0,1-1 0,0 1 0,0 0 0,0 0 0,0 0 0,-1-1 0,-12 0 0,-20 7 0,24-4 0,4-1-119,1-1-37,0 0 0,1 1 1,-1 0-1,1 0 0,-1 0 0,1 0 1,-4 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48:05.027"/>
    </inkml:context>
    <inkml:brush xml:id="br0">
      <inkml:brushProperty name="width" value="0.35" units="cm"/>
      <inkml:brushProperty name="height" value="0.35" units="cm"/>
      <inkml:brushProperty name="color" value="#BAC5FF"/>
    </inkml:brush>
  </inkml:definitions>
  <inkml:trace contextRef="#ctx0" brushRef="#br0">43 314 24575,'-1'-8'0,"0"0"0,0 1 0,-1-1 0,0 1 0,0-1 0,0 1 0,-7-13 0,5 12 0,0 0 0,1-1 0,0 0 0,1 0 0,-2-9 0,3 11 0,0 1 0,1-1 0,0 1 0,0-1 0,0 1 0,1-1 0,-1 1 0,2 0 0,-1-1 0,1 1 0,0 0 0,0 0 0,1 0 0,-1 0 0,1 0 0,1 1 0,-1-1 0,1 1 0,0 0 0,0 0 0,1 0 0,-1 0 0,1 1 0,0 0 0,0 0 0,0 0 0,1 1 0,0 0 0,-1 0 0,1 0 0,0 1 0,0-1 0,11-1 0,-13 3 0,0 0 0,1 0 0,-1 0 0,0 0 0,1 1 0,-1 0 0,1 0 0,-1 0 0,1 1 0,-1-1 0,0 1 0,1 0 0,4 2 0,-6-1 0,0-1 0,0 1 0,0 0 0,0 0 0,-1 1 0,1-1 0,-1 1 0,1-1 0,-1 1 0,0 0 0,0-1 0,0 1 0,-1 0 0,1 1 0,-1-1 0,0 0 0,2 4 0,3 13 0,-1 0 0,0 0 0,-2 1 0,0-1 0,-1 1 0,-1 32 0,-2-49 0,1 0 0,0 0 0,0 0 0,1 0 0,-1 0 0,1 0 0,0 0 0,0 0 0,0 0 0,1 0 0,-1 0 0,1-1 0,0 1 0,3 5 0,-2-7 0,0 0 0,-1 0 0,1 0 0,0 0 0,0 0 0,0 0 0,0-1 0,0 1 0,1-1 0,-1 0 0,0 0 0,1 0 0,-1-1 0,0 1 0,1-1 0,-1 0 0,6 0 0,44-1 0,70-11 0,-30 2 0,-88 9 0,-2 1 0,0-1 0,0 1 0,0 0 0,0 0 0,0 0 0,0 0 0,-1 0 0,1 0 0,0 1 0,0 0 0,0-1 0,-1 1 0,1 0 0,4 2 0,-8-2 0,0 0 0,1 0 0,-1 0 0,0 0 0,1 0 0,-1 0 0,0-1 0,0 1 0,0 0 0,0 0 0,0-1 0,0 1 0,0-1 0,0 1 0,0-1 0,0 1 0,0-1 0,0 0 0,0 1 0,-2-1 0,0 1 0,-48 22 0,-1-2 0,-1-3 0,-87 19 0,109-34-19,0-1-1,-33-3 1,26 0-1288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3.924"/>
    </inkml:context>
    <inkml:brush xml:id="br0">
      <inkml:brushProperty name="width" value="0.025" units="cm"/>
      <inkml:brushProperty name="height" value="0.025" units="cm"/>
      <inkml:brushProperty name="color" value="#BAC5FF"/>
    </inkml:brush>
  </inkml:definitions>
  <inkml:trace contextRef="#ctx0" brushRef="#br0">112 0 24575,'-106'0'-1365,"101"0"-5461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4.727"/>
    </inkml:context>
    <inkml:brush xml:id="br0">
      <inkml:brushProperty name="width" value="0.025" units="cm"/>
      <inkml:brushProperty name="height" value="0.025" units="cm"/>
      <inkml:brushProperty name="color" value="#BAC5FF"/>
    </inkml:brush>
  </inkml:definitions>
  <inkml:trace contextRef="#ctx0" brushRef="#br0">1 30 24575,'20'-1'-227,"1"-1"-1,-1 0 1,1-1-1,-1-2 1,31-10-1,-46 13-6598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7.221"/>
    </inkml:context>
    <inkml:brush xml:id="br0">
      <inkml:brushProperty name="width" value="0.025" units="cm"/>
      <inkml:brushProperty name="height" value="0.025" units="cm"/>
      <inkml:brushProperty name="color" value="#BAC5FF"/>
    </inkml:brush>
  </inkml:definitions>
  <inkml:trace contextRef="#ctx0" brushRef="#br0">44 1 24575,'-1'7'-97,"0"-1"-1,-1 1 1,1 0-1,-1 0 1,0-1-1,-1 1 1,1-1-1,-1 0 1,-1 0-1,1 0 1,-1 0-1,0-1 0,-7 8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1:29.300"/>
    </inkml:context>
    <inkml:brush xml:id="br0">
      <inkml:brushProperty name="width" value="0.025" units="cm"/>
      <inkml:brushProperty name="height" value="0.025" units="cm"/>
      <inkml:brushProperty name="color" value="#BAC5FF"/>
    </inkml:brush>
  </inkml:definitions>
  <inkml:trace contextRef="#ctx0" brushRef="#br0">43 17 24575,'-2'1'0,"0"-1"0,0 1 0,0 0 0,0 0 0,1 0 0,-1 0 0,0 0 0,0 0 0,1 1 0,-3 1 0,3-2 0,0 0 0,-1 0 0,1 0 0,0 0 0,0 0 0,0 0 0,-1 0 0,1-1 0,0 1 0,-1 0 0,1-1 0,-1 1 0,-1-1 0,28-25 0,-4 9-1365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1:46.445"/>
    </inkml:context>
    <inkml:brush xml:id="br0">
      <inkml:brushProperty name="width" value="0.025" units="cm"/>
      <inkml:brushProperty name="height" value="0.025" units="cm"/>
      <inkml:brushProperty name="color" value="#BAC5FF"/>
    </inkml:brush>
  </inkml:definitions>
  <inkml:trace contextRef="#ctx0" brushRef="#br0">1 26 24575,'0'-1'0,"0"-1"0,0-1 0,0-2 0,3 1 0,0-1 0,1 2 0,1 1 0,0 1 0,0 3 0,-2 1 0,0 1 0,0 1 0,-2 0 0,0 1 0,0 0 0,-1-2-8191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11.876"/>
    </inkml:context>
    <inkml:brush xml:id="br0">
      <inkml:brushProperty name="width" value="0.05" units="cm"/>
      <inkml:brushProperty name="height" value="0.05" units="cm"/>
      <inkml:brushProperty name="color" value="#BAC5FF"/>
    </inkml:brush>
  </inkml:definitions>
  <inkml:trace contextRef="#ctx0" brushRef="#br0">187 131 24575,'-2'1'0,"0"-1"0,0 1 0,0-1 0,0 1 0,0 0 0,0 0 0,0-1 0,0 2 0,0-1 0,1 0 0,-1 0 0,0 0 0,1 1 0,-2 1 0,1-1 0,1-1 0,0 0 0,0 0 0,-1 0 0,1 0 0,-1 0 0,1 0 0,-1 0 0,1 0 0,-1 0 0,0-1 0,1 1 0,-5 0 0,6-1 0,0 0 0,0 0 0,0 0 0,0 0 0,-1 0 0,1 0 0,0 0 0,0 0 0,0 0 0,0 0 0,-1 0 0,1 0 0,0 0 0,0 0 0,0 0 0,0 0 0,-1 0 0,1 0 0,0 0 0,0-1 0,0 1 0,0 0 0,0 0 0,0 0 0,-1 0 0,1 0 0,0 0 0,0-1 0,0 1 0,0 0 0,0 0 0,0 0 0,0 0 0,0 0 0,0-1 0,0 1 0,-1 0 0,1 0 0,0 0 0,0 0 0,0-1 0,0 1 0,0 0 0,0 0 0,5-10 0,11-5 0,-15 14 0,0 1 0,0-1 0,0 0 0,0 1 0,1-1 0,-1 1 0,0 0 0,0-1 0,1 1 0,-1 0 0,0 0 0,0 0 0,1 0 0,-1 0 0,0 0 0,1 0 0,-1 0 0,0 0 0,1 1 0,1 0 0,-2-1 0,-1 1 0,1-1 0,0 1 0,0 0 0,-1-1 0,1 1 0,0 0 0,-1 0 0,1 0 0,-1 0 0,1 0 0,-1-1 0,1 1 0,-1 0 0,0 0 0,1 0 0,-1 0 0,0 0 0,0 0 0,0 2 0,0-1 0,1 1 0,-1-1 0,-1 0 0,1 1 0,0-1 0,-1 1 0,1-1 0,-1 0 0,0 1 0,0-1 0,0 0 0,0 0 0,0 0 0,0 1 0,0-1 0,-1 0 0,1-1 0,-1 1 0,0 0 0,1 0 0,-4 2 0,3-3 0,1-1 0,-1 1 0,1 0 0,-1 0 0,0-1 0,0 1 0,1-1 0,-1 1 0,0-1 0,0 0 0,0 0 0,0 0 0,1 0 0,-1 0 0,0 0 0,0 0 0,0 0 0,1-1 0,-1 1 0,0-1 0,0 0 0,1 1 0,-1-1 0,0 0 0,1 0 0,-1 0 0,1 0 0,-1 0 0,1 0 0,0 0 0,-1-1 0,1 1 0,0-1 0,0 1 0,0 0 0,0-1 0,0 0 0,0 1 0,0-1 0,1 0 0,-1 1 0,0-1 0,1 0 0,0 0 0,-1 0 0,1 1 0,0-1 0,0 0 0,0 0 0,0 0 0,0 0 0,0 1 0,1-1 0,-1 0 0,1 0 0,-1 1 0,2-4 0,-2 4 0,0 1 0,0-1 0,1 1 0,-1 0 0,0-1 0,0 1 0,0-1 0,0 1 0,1 0 0,-1-1 0,0 1 0,0 0 0,1-1 0,-1 1 0,0 0 0,1-1 0,-1 1 0,0 0 0,1 0 0,-1-1 0,0 1 0,1 0 0,-1 0 0,1 0 0,-1-1 0,0 1 0,1 0 0,-1 0 0,1 0 0,-1 0 0,1 0 0,-1 0 0,0 0 0,1 0 0,-1 0 0,1 0 0,-1 0 0,1 0 0,-1 0 0,0 1 0,1-1 0,-1 0 0,1 0 0,-1 0 0,0 0 0,1 1 0,-1-1 0,0 0 0,1 1 0,-1-1 0,0 0 0,1 0 0,-1 1 0,0-1 0,1 1 0,-1-1 0,0 0 0,0 1 0,0-1 0,0 0 0,1 1 0,-1-1 0,0 1 0,11 27 0,-11-22 0,0-1 0,-1 0 0,1 0 0,-1 1 0,0-1 0,-1 0 0,1 0 0,-4 7 0,5-11 0,-1 1 0,0-1 0,1 0 0,-1 1 0,0-1 0,0 0 0,0 1 0,0-1 0,-1 0 0,1 0 0,0 0 0,0 0 0,-1 0 0,1 0 0,0 0 0,-1-1 0,1 1 0,-1 0 0,1-1 0,-1 1 0,1-1 0,-1 0 0,1 1 0,-1-1 0,0 0 0,1 0 0,-1 0 0,1 0 0,-1 0 0,0 0 0,-2-1 0,3 0 0,0 0 0,0 0 0,0 0 0,0 0 0,0 0 0,0-1 0,0 1 0,0 0 0,1 0 0,-1-1 0,1 1 0,-1 0 0,1-1 0,-1 1 0,1-1 0,0 1 0,0-1 0,-1 1 0,1 0 0,0-1 0,0 1 0,0-1 0,1-2 0,3-36 0,-4 39 0,0-1 0,0 1 0,1-1 0,-1 1 0,1-1 0,-1 1 0,1-1 0,0 1 0,0 0 0,-1-1 0,1 1 0,0 0 0,0 0 0,0-1 0,0 1 0,0 0 0,1 0 0,-1 0 0,0 0 0,0 1 0,1-1 0,-1 0 0,1 0 0,-1 1 0,1-1 0,-1 1 0,1-1 0,-1 1 0,1 0 0,-1 0 0,1 0 0,-1-1 0,1 1 0,-1 1 0,1-1 0,-1 0 0,1 0 0,-1 0 0,1 1 0,-1-1 0,4 2 0,-3-1 0,0 0 0,0 0 0,1 0 0,-1 0 0,0 0 0,0 1 0,0-1 0,0 1 0,-1 0 0,1-1 0,0 1 0,-1 0 0,1 0 0,-1 0 0,1 0 0,-1 0 0,0 0 0,0 0 0,0 1 0,0-1 0,0 0 0,-1 1 0,1-1 0,-1 0 0,1 1 0,-1-1 0,0 5 0,0-6 0,0 0 0,0 0 0,0 0 0,0 0 0,0 0 0,0-1 0,0 1 0,0 0 0,-1 0 0,1 0 0,0 0 0,-1 0 0,1 0 0,0-1 0,-1 1 0,1 0 0,-1 0 0,1-1 0,-1 1 0,0 0 0,1-1 0,-1 1 0,0 0 0,1-1 0,-1 1 0,0-1 0,0 1 0,1-1 0,-1 1 0,0-1 0,0 0 0,0 0 0,0 1 0,0-1 0,1 0 0,-1 0 0,0 0 0,0 0 0,0 0 0,0 0 0,0 0 0,0 0 0,0 0 0,0 0 0,1 0 0,-1-1 0,-1 0 0,0 1 0,0-1 0,0 0 0,0 0 0,0 0 0,1-1 0,-1 1 0,1 0 0,-1-1 0,1 1 0,-1-1 0,1 1 0,0-1 0,-1 0 0,1 1 0,0-1 0,0 0 0,1 0 0,-1 0 0,0 0 0,1 0 0,-2-2 0,0-12 0,1 1 0,0 0 0,1-1 0,1 1 0,5-29 0,-7 45 0,1 1 0,0-1 0,0 1 0,0-1 0,1 1 0,-1-1 0,0 0 0,1 1 0,-1-1 0,1 1 0,-1-1 0,1 0 0,-1 1 0,1-1 0,0 0 0,0 0 0,0 1 0,0-1 0,-1 0 0,2 0 0,-1 0 0,0 0 0,0 0 0,0 0 0,0-1 0,1 1 0,-1 0 0,0-1 0,1 1 0,-1-1 0,0 1 0,1-1 0,-1 1 0,1-1 0,-1 0 0,1 0 0,-1 0 0,0 0 0,1 0 0,-1 0 0,1 0 0,-1 0 0,1-1 0,-1 1 0,1 0 0,-1-1 0,0 1 0,1-1 0,-1 0 0,0 1 0,0-1 0,1 0 0,-1 0 0,0 0 0,0 0 0,0 0 0,0 0 0,0 0 0,0 0 0,0 0 0,0-1 0,-1 1 0,1 0 0,0-1 0,-1 1 0,1 0 0,-1-1 0,1 1 0,-1-3 0,1 16 0,-1 0 0,-1 0 0,0-1 0,-1 1 0,-5 21 0,6-29 0,0-1 0,-1 1 0,1-1 0,-1 1 0,0-1 0,0 0 0,0 0 0,-1 0 0,-4 6 0,5-8 0,1 0 0,-1 0 0,0 1 0,0-1 0,1 0 0,-1 0 0,0-1 0,0 1 0,0 0 0,0-1 0,0 1 0,0-1 0,-1 0 0,1 1 0,0-1 0,0 0 0,0 0 0,0 0 0,-2-1 0,1 0 0,1 1 0,0-1 0,-1 0 0,1 0 0,0 0 0,0 0 0,0 0 0,-1-1 0,1 1 0,1-1 0,-1 1 0,0-1 0,0 0 0,1 1 0,-1-1 0,1 0 0,-1 0 0,1 0 0,0 0 0,0-1 0,0 1 0,0 0 0,0 0 0,0-1 0,0 1 0,1-1 0,0 1 0,-1 0 0,1-4 0,-1-2 0,1 0 0,0 0 0,0-1 0,1 1 0,0 0 0,0 0 0,4-10 0,-4 12 0,1 1 0,0 0 0,0 0 0,0 0 0,1 0 0,0 1 0,0-1 0,0 1 0,0-1 0,1 1 0,0 0 0,0 0 0,0 1 0,7-6 0,-7 7 0,0 0 0,0 0 0,0 1 0,1-1 0,-1 1 0,0 0 0,1 0 0,-1 0 0,1 1 0,-1 0 0,1 0 0,-1 0 0,1 0 0,-1 1 0,1-1 0,-1 1 0,9 3 0,-11-3 0,1 0 0,-1 0 0,1 1 0,-1-1 0,0 1 0,1-1 0,-1 1 0,0 0 0,0 0 0,0 0 0,-1 0 0,1 0 0,0 0 0,-1 1 0,1-1 0,-1 0 0,0 1 0,0-1 0,0 1 0,0 0 0,0-1 0,-1 1 0,1 0 0,-1-1 0,1 1 0,-1 0 0,0 0 0,-1 2 0,1 3 0,0-1 0,-1 1 0,0-1 0,0 1 0,-1-1 0,0 1 0,-1-1 0,0 0 0,-5 10 0,6-14 0,0 0 0,0 1 0,0-1 0,-1 0 0,0-1 0,1 1 0,-1 0 0,0-1 0,0 0 0,-1 0 0,1 0 0,0 0 0,-1 0 0,1 0 0,-1-1 0,1 0 0,-1 0 0,-6 1 0,-5 0 0,0 0 0,1-2 0,-25-2 0,2 1 0,36 1 0,-1 0 0,1 0 0,0 0 0,0 0 0,0-1 0,0 1 0,0 0 0,-1-1 0,1 1 0,0-1 0,0 1 0,0-1 0,0 1 0,0-1 0,0 0 0,0 1 0,1-1 0,-1 0 0,0 0 0,0 0 0,0 0 0,1 0 0,-2-1 0,1-1 0,0 0 0,0 0 0,0 0 0,0 0 0,0 0 0,1 0 0,-1 0 0,1 0 0,0-4 0,0 2 0,0-1 0,0 0 0,1 1 0,0-1 0,0 0 0,1 1 0,-1 0 0,1-1 0,5-9 0,-4 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17.221"/>
    </inkml:context>
    <inkml:brush xml:id="br0">
      <inkml:brushProperty name="width" value="0.05" units="cm"/>
      <inkml:brushProperty name="height" value="0.05" units="cm"/>
      <inkml:brushProperty name="color" value="#BAC5FF"/>
    </inkml:brush>
  </inkml:definitions>
  <inkml:trace contextRef="#ctx0" brushRef="#br0">184 94 24575,'-17'-1'0,"0"-1"0,-24-5 0,4 1 0,37 5 0,-1 1 0,1-1 0,-1 1 0,0-1 0,1 1 0,-1-1 0,1 1 0,-1-1 0,1 0 0,0 1 0,-1-1 0,1 0 0,0 1 0,-1-1 0,1 0 0,0 1 0,0-1 0,-1 0 0,1 0 0,0 1 0,0-1 0,0 0 0,0 0 0,0 1 0,0-1 0,0 0 0,0 0 0,1 1 0,-1-1 0,0-1 0,2-3 0,-5 20 0,-14 34 0,1-27 0,15-21 0,1-1 0,-1 1 0,0-1 0,1 1 0,-1-1 0,0 0 0,1 1 0,-1-1 0,0 0 0,0 1 0,0-1 0,1 0 0,-1 0 0,0 0 0,0 0 0,0 0 0,0 0 0,1 0 0,-1 0 0,0 0 0,0 0 0,0 0 0,1 0 0,-2-1 0,1 1 0,1-1 0,-1 1 0,1 0 0,-1-1 0,1 1 0,-1-1 0,1 1 0,-1-1 0,1 1 0,0-1 0,-1 1 0,1-1 0,0 1 0,-1-1 0,1 0 0,0 1 0,0-1 0,-1 1 0,1-1 0,0 0 0,0 1 0,0-1 0,0 0 0,0 1 0,0-1 0,0 0 0,0 1 0,0-1 0,0 1 0,0-1 0,1 0 0,-1 1 0,0-2 0,13-27 0,-5 9 0,-7 10 0,4-24 0,-5 32 0,0 1 0,0 0 0,1-1 0,-1 1 0,1 0 0,-1 0 0,1 0 0,-1-1 0,1 1 0,0 0 0,0 0 0,-1 0 0,1 0 0,0 0 0,0 0 0,0 1 0,0-1 0,0 0 0,0 0 0,2 0 0,15 8 0,1 1 0,71-19 0,-89 11 0,0 0 0,0-1 0,0 1 0,0 0 0,0 0 0,1 1 0,-1-1 0,0 0 0,0 0 0,0 0 0,0 1 0,0-1 0,0 1 0,0-1 0,0 1 0,0-1 0,0 1 0,0-1 0,0 1 0,0 0 0,-1-1 0,1 1 0,0 0 0,0 0 0,-1 0 0,1 0 0,0 0 0,-1 0 0,1 0 0,0 1 0,-4-3 0,1 1 0,-1-1 0,1 0 0,-1 0 0,1 0 0,0 0 0,0 0 0,-1 0 0,1-1 0,-2-1 0,-2-1 0,2 3 0,0-1 0,0 1 0,0 0 0,0 0 0,0 0 0,0 1 0,0-1 0,-1 1 0,1 0 0,0 0 0,0 1 0,0-1 0,0 1 0,0 0 0,0 0 0,0 0 0,0 1 0,0 0 0,0-1 0,0 1 0,1 0 0,-1 1 0,1-1 0,0 1 0,-1-1 0,1 1 0,0 0 0,1 0 0,-1 0 0,0 1 0,-2 4 0,-19 19 0,22-25 0,-1 0 0,1 0 0,-1 1 0,1-1 0,0 1 0,0-1 0,0 1 0,-3 5 0,5-6 0,0-1 0,-1 1 0,1-1 0,0 1 0,0-1 0,0 1 0,0-1 0,1 1 0,-1-1 0,0 1 0,1-1 0,-1 1 0,1-1 0,-1 1 0,1-1 0,0 0 0,-1 1 0,1-1 0,0 0 0,0 0 0,0 1 0,0-1 0,0 0 0,0 0 0,2 1 0,0 2-136,0 0-1,0 0 1,-1 0-1,1 1 1,-1-1-1,0 1 1,0-1-1,-1 1 0,2 7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22.498"/>
    </inkml:context>
    <inkml:brush xml:id="br0">
      <inkml:brushProperty name="width" value="0.05" units="cm"/>
      <inkml:brushProperty name="height" value="0.05" units="cm"/>
      <inkml:brushProperty name="color" value="#BAC5FF"/>
    </inkml:brush>
  </inkml:definitions>
  <inkml:trace contextRef="#ctx0" brushRef="#br0">217 1 24575,'8'40'0,"-6"-34"0,-1 1 0,1-1 0,-1 1 0,1 11 0,-3 3 0,0-13 0,1-1 0,0 0 0,0 1 0,0-1 0,1 0 0,0 1 0,1-1 0,2 8 0,-4-15 0,0 0 0,0 0 0,0 0 0,0 0 0,0 0 0,0 0 0,0 0 0,0 0 0,0 0 0,1 0 0,-1 0 0,0 1 0,0-1 0,0 0 0,0 0 0,0 0 0,0 0 0,0 0 0,0 0 0,0 0 0,0 0 0,1 0 0,-1 0 0,0 0 0,0 0 0,0 0 0,0 0 0,0 0 0,0 0 0,0 0 0,0 0 0,0 0 0,1 0 0,-1 0 0,0 0 0,0 0 0,0 0 0,0-1 0,0 1 0,0 0 0,0 0 0,0 0 0,0 0 0,0 0 0,0 0 0,0 0 0,1 0 0,-1 0 0,0 0 0,0 0 0,0 0 0,0-1 0,0 1 0,0 0 0,0 0 0,0 0 0,0 0 0,0 0 0,0 0 0,0 0 0,0 0 0,0-1 0,5-10 0,1-12 0,-6 2 0,-5 35 0,-14 65 0,18-76 0,0 0 0,-1 0 0,0-1 0,0 1 0,1 0 0,-2-1 0,1 1 0,0-1 0,0 1 0,-1-1 0,0 0 0,1 0 0,-1 0 0,-5 2 0,-16 14 0,20-15 0,0 0 0,-1 0 0,0 0 0,1-1 0,-1 0 0,0 0 0,0 0 0,0-1 0,0 0 0,0 1 0,-1-2 0,1 1 0,0-1 0,0 0 0,-1 0 0,1 0 0,0-1 0,-10-1 0,11-1 0,-1 0 0,0-1 0,1 1 0,-1-1 0,1 0 0,0 0 0,1 0 0,-1-1 0,1 1 0,-1-1 0,-2-6 0,-7-36-1365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3:46.458"/>
    </inkml:context>
    <inkml:brush xml:id="br0">
      <inkml:brushProperty name="width" value="0.35" units="cm"/>
      <inkml:brushProperty name="height" value="0.35" units="cm"/>
      <inkml:brushProperty name="color" value="#BAC5FF"/>
    </inkml:brush>
  </inkml:definitions>
  <inkml:trace contextRef="#ctx0" brushRef="#br0">1280 0 24575,'-307'10'0,"-16"1"0,-327-11-1365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3:59.483"/>
    </inkml:context>
    <inkml:brush xml:id="br0">
      <inkml:brushProperty name="width" value="0.025" units="cm"/>
      <inkml:brushProperty name="height" value="0.025" units="cm"/>
      <inkml:brushProperty name="color" value="#BAC5FF"/>
    </inkml:brush>
  </inkml:definitions>
  <inkml:trace contextRef="#ctx0" brushRef="#br0">1 0 24575,'0'2'0,"0"2"0,0 2 0,0 3 0,0 0 0,0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7:38.774"/>
    </inkml:context>
    <inkml:brush xml:id="br0">
      <inkml:brushProperty name="width" value="0.1" units="cm"/>
      <inkml:brushProperty name="height" value="0.1" units="cm"/>
      <inkml:brushProperty name="color" value="#BAC5FF"/>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05.627"/>
    </inkml:context>
    <inkml:brush xml:id="br0">
      <inkml:brushProperty name="width" value="0.025" units="cm"/>
      <inkml:brushProperty name="height" value="0.025" units="cm"/>
      <inkml:brushProperty name="color" value="#BAC5FF"/>
    </inkml:brush>
  </inkml:definitions>
  <inkml:trace contextRef="#ctx0" brushRef="#br0">1 130 24575,'-1'-4'0,"1"0"0,0 0 0,0-1 0,1 1 0,-1 0 0,1 0 0,0 0 0,0 0 0,0 0 0,1 1 0,-1-1 0,1 0 0,0 0 0,0 1 0,0-1 0,1 1 0,-1 0 0,1 0 0,0 0 0,0 0 0,5-4 0,3-11 0,-10 16 0,0 0 0,-1 0 0,1 1 0,0-1 0,0 0 0,0 1 0,0-1 0,1 0 0,-1 1 0,0 0 0,1-1 0,-1 1 0,1 0 0,-1-1 0,4 0 0,-5 2 0,1 1 0,-1-1 0,0 1 0,1-1 0,-1 1 0,0-1 0,0 1 0,1 0 0,-1-1 0,0 1 0,0-1 0,0 1 0,0 0 0,0-1 0,0 1 0,1 0 0,-2-1 0,1 1 0,0 0 0,0-1 0,0 1 0,0-1 0,0 1 0,0 0 0,-1-1 0,1 2 0,-5 19 0,2-12 0,0 0 0,0 1 0,-1-1 0,-1-1 0,1 1 0,-1-1 0,-8 11 0,12-19 0,1-1 0,-1 1 0,1 0 0,-1-1 0,1 1 0,0-1 0,-1 1 0,1-1 0,-1 1 0,1-1 0,0 1 0,0-1 0,-1 0 0,1 1 0,0-1 0,0 1 0,0-1 0,0 0 0,0 1 0,-1-1 0,1 0 0,0 1 0,0-1 0,1 1 0,-1-1 0,0 0 0,0 1 0,0-2 0,0-24 0,0 21 0,1-1 0,-1 1 0,1 0 0,1 0 0,-1 0 0,1 0 0,0 0 0,0 0 0,0 0 0,1 1 0,4-8 0,-5 11-1365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08.042"/>
    </inkml:context>
    <inkml:brush xml:id="br0">
      <inkml:brushProperty name="width" value="0.025" units="cm"/>
      <inkml:brushProperty name="height" value="0.025" units="cm"/>
      <inkml:brushProperty name="color" value="#BAC5FF"/>
    </inkml:brush>
  </inkml:definitions>
  <inkml:trace contextRef="#ctx0" brushRef="#br0">76 79 24575,'-16'0'0,"11"1"0,1 0 0,0-1 0,-1 0 0,1 0 0,-1 0 0,1 0 0,0-1 0,-1 1 0,1-1 0,-7-3 0,11 4 0,-1 0 0,1-1 0,-1 1 0,1 0 0,0-1 0,0 1 0,-1-1 0,1 1 0,0-1 0,0 1 0,0-1 0,-1 1 0,1 0 0,0-1 0,0 1 0,0-1 0,0 1 0,0-1 0,0 1 0,0-1 0,0 1 0,0-1 0,0 1 0,0-1 0,0 1 0,0-1 0,1 1 0,-1-1 0,0 1 0,0-1 0,1 1 0,-1 0 0,0-1 0,0 1 0,1-1 0,-1 1 0,0 0 0,1-1 0,-1 1 0,1-1 0,22-17 0,-7 6 0,-4-14 0,-12 26 0,-2 18 0,-1 23 0,1-13 0,2-23 0,-1-10 0,3-35-1365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14.590"/>
    </inkml:context>
    <inkml:brush xml:id="br0">
      <inkml:brushProperty name="width" value="0.025" units="cm"/>
      <inkml:brushProperty name="height" value="0.025" units="cm"/>
      <inkml:brushProperty name="color" value="#BAC5FF"/>
    </inkml:brush>
  </inkml:definitions>
  <inkml:trace contextRef="#ctx0" brushRef="#br0">94 91 24575,'-1'-11'0,"3"-31"0,-2 40 0,1 0 0,-1 0 0,1-1 0,-1 1 0,1 0 0,0 0 0,0 0 0,0 0 0,0 0 0,0 0 0,1 0 0,-1 0 0,0 1 0,1-1 0,2-2 0,-4 4 0,0 0 0,0-1 0,1 1 0,-1 0 0,0 0 0,0 0 0,0 0 0,1 0 0,-1 0 0,0 0 0,0-1 0,0 1 0,1 0 0,-1 0 0,0 0 0,0 0 0,0 0 0,1 0 0,-1 0 0,0 0 0,0 0 0,1 0 0,-1 0 0,0 0 0,0 0 0,0 0 0,1 0 0,-1 0 0,0 1 0,0-1 0,0 0 0,1 0 0,-1 0 0,0 0 0,0 0 0,0 0 0,0 1 0,1-1 0,-1 0 0,0 0 0,0 0 0,0 1 0,4 13 0,-4 20 0,0-30 0,1 3 0,0-10 0,1-20 0,-3 20 0,1 1 0,0-1 0,-1 0 0,1 0 0,-1 1 0,0-1 0,1 1 0,-3-5 0,2 7 0,1-1 0,-1 0 0,1 1 0,-1-1 0,1 0 0,-1 1 0,1-1 0,-1 1 0,0-1 0,1 1 0,-1-1 0,0 1 0,1-1 0,-1 1 0,0 0 0,0-1 0,1 1 0,-1 0 0,0 0 0,0 0 0,0-1 0,1 1 0,-1 0 0,0 0 0,0 0 0,0 0 0,0 0 0,1 1 0,-3-1 0,0 1 0,-1 0 0,0 0 0,0 1 0,1-1 0,-1 1 0,1 0 0,-1 0 0,-5 4 0,8-5 0,0 0 0,0 0 0,0 0 0,0 0 0,0 0 0,0 0 0,1 1 0,-1-1 0,0 0 0,1 0 0,-1 0 0,0 1 0,1-1 0,0 0 0,-1 1 0,1-1 0,0 0 0,0 1 0,0-1 0,0 1 0,0-1 0,0 0 0,0 1 0,0-1 0,0 0 0,1 1 0,-1-1 0,1 0 0,0 2 0,-1-2 0,1 0 0,0-1 0,-1 1 0,1 0 0,0-1 0,0 1 0,-1-1 0,1 1 0,0-1 0,0 1 0,0-1 0,0 1 0,-1-1 0,1 0 0,0 0 0,0 1 0,0-1 0,0 0 0,0 0 0,0 0 0,0 0 0,0 0 0,0 0 0,0 0 0,0-1 0,0 1 0,-1 0 0,1 0 0,0-1 0,0 1 0,0 0 0,0-1 0,0 1 0,-1-1 0,1 1 0,0-1 0,1-1 0,-2 2 0,1 0 0,-1 0 0,1-1 0,-1 1 0,0 0 0,1-1 0,-1 1 0,1 0 0,-1-1 0,0 1 0,1-1 0,-1 1 0,0-1 0,0 1 0,1-1 0,-1 1 0,0-1 0,0 1 0,0-1 0,0 1 0,1-1 0,-1 1 0,0-1 0,0 0 0,-1 0 0,1 1 0,-1-1 0,1 1 0,-1-1 0,0 1 0,1-1 0,-1 1 0,1-1 0,-1 1 0,0 0 0,0-1 0,1 1 0,-1 0 0,0 0 0,0 0 0,1-1 0,-1 1 0,0 0 0,0 0 0,1 0 0,-1 0 0,0 0 0,0 0 0,0 1 0,-57 5 0,85-17 0,-24 9 0,1 0 0,-1 1 0,1-1 0,-1 1 0,1 0 0,6-2 0,-20 4 0,-1 1 0,1 0 0,-1 1 0,1 0 0,-12 6 0,59-21 0,-17-4 120,-20 16-142,0 1 0,-1-1-1,1 0 1,0 0 0,0 0 0,-1 0 0,1 0 0,0 0 0,-1 0-1,1 0 1,0-1 0,-1 1 0,1 0 0,0 0 0,0 0-1,-1 0 1,1 0 0,0 0 0,0 0 0,-1-1 0,1 1-1,0 0 1,0 0 0,-1 0 0,1-1 0,0 1 0,0 0-1,0 0 1,-1-1 0,1 1 0,0 0 0,0 0 0,0-1-1,0 1 1,0 0 0,0 0 0,0-1 0,0 1 0,-1 0-1,1-1 1,0 1 0,0 0 0,0-1 0,0 1 0,0 0-1,1 0 1,-1-1 0,0 1 0,0 0 0,0-1 0,0 1-1,0 0 1,0 0 0,0-1 0,1 1 0,-1 0 0,0 0-1,0-1 1,0 1 0,0 0 0,1 0 0,-1-1 0,0 1-1,0 0 1,1 0 0,-1 0 0,-4 0-6804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1.826"/>
    </inkml:context>
    <inkml:brush xml:id="br0">
      <inkml:brushProperty name="width" value="0.025" units="cm"/>
      <inkml:brushProperty name="height" value="0.025" units="cm"/>
      <inkml:brushProperty name="color" value="#BAC5FF"/>
    </inkml:brush>
  </inkml:definitions>
  <inkml:trace contextRef="#ctx0" brushRef="#br0">348 8 24575,'-69'-6'0,"58"6"0,8-1 0,0 1 0,0-1 0,0 1 0,0 0 0,0 0 0,0 1 0,-1-1 0,1 1 0,0-1 0,-4 2 0,47 6 0,-12-1 0,-46-14 0,14 5 0,0 1 0,0-1 0,0 1 0,0 0 0,-1 0 0,1 0 0,0 0 0,-1 1 0,1 0 0,-1 0 0,1 0 0,0 0 0,-1 1 0,1 0 0,0 0 0,0 0 0,-1 0 0,1 1 0,0-1 0,-5 4 0,-1 0 0,0 0 0,0-1 0,-13 3 0,17-5 0,-1 0 0,0 0 0,0 0 0,1 1 0,0 0 0,-1 1 0,1-1 0,1 1 0,-1 0 0,-7 7 0,-1 4 0,7-9 0,1 1 0,0 1 0,0-1 0,0 1 0,-5 10 0,50-100 0,-32 64 0,-18 27 0,-16 30 0,26-36 0,-1 1 0,2-1 0,-1 1 0,0-1 0,1 1 0,-1 0 0,1 0 0,0-1 0,1 1 0,-1 0 0,1-1 0,-1 1 0,1 0 0,0-1 0,0 1 0,1-1 0,-1 1 0,3 4 0,-4-8 0,0 0 0,0 0 0,0 0 0,0 0 0,0 0 0,1 0 0,-1 0 0,0 1 0,0-1 0,0 0 0,0 0 0,0 0 0,0 0 0,0 0 0,0 0 0,0 0 0,0 0 0,0 0 0,1 0 0,-1 0 0,0 0 0,0 0 0,0 0 0,0 0 0,0 1 0,0-1 0,0 0 0,1 0 0,-1 0 0,0 0 0,0 0 0,0 0 0,0 0 0,0 0 0,0-1 0,0 1 0,1 0 0,-1 0 0,0 0 0,0 0 0,0 0 0,0 0 0,0 0 0,0 0 0,0 0 0,0 0 0,1 0 0,-1 0 0,0 0 0,0 0 0,0-1 0,0 1 0,0 0 0,0 0 0,0 0 0,0 0 0,5-10 0,1-11 0,-5 16 0,-1-3 0,1 0 0,0 1 0,1-1 0,4-13 0,-5 20 0,-1 0 0,1 0 0,-1 0 0,1 0 0,-1 0 0,1 0 0,0 0 0,-1 0 0,1 0 0,0 0 0,0 0 0,0 0 0,0 0 0,0 1 0,0-1 0,0 0 0,0 1 0,0-1 0,0 0 0,0 1 0,0 0 0,0-1 0,1 1 0,-1 0 0,0-1 0,0 1 0,0 0 0,1 0 0,-1 0 0,0 0 0,0 0 0,0 0 0,1 0 0,-1 1 0,0-1 0,0 0 0,0 1 0,2 0 0,-2-1 0,-1 0 0,1 1 0,-1-1 0,1 0 0,-1 0 0,0 0 0,1 1 0,-1-1 0,1 0 0,-1 1 0,0-1 0,1 0 0,-1 1 0,0-1 0,0 0 0,1 1 0,-1-1 0,0 1 0,0-1 0,1 1 0,-1-1 0,0 0 0,0 1 0,0-1 0,0 1 0,0-1 0,0 1 0,0-1 0,0 1 0,0-1 0,0 1 0,-8 17 0,6-16 0,0 0 0,0 0 0,0 0 0,0 0 0,0 0 0,0 0 0,-1-1 0,1 1 0,0-1 0,-1 0 0,-4 2 0,-7-1-1365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5.139"/>
    </inkml:context>
    <inkml:brush xml:id="br0">
      <inkml:brushProperty name="width" value="0.025" units="cm"/>
      <inkml:brushProperty name="height" value="0.025" units="cm"/>
      <inkml:brushProperty name="color" value="#BAC5FF"/>
    </inkml:brush>
  </inkml:definitions>
  <inkml:trace contextRef="#ctx0" brushRef="#br0">112 17 24575,'-75'0'0,"44"0"0,26 0 0,8 0 0,63-6 0,-34 2 0,-23 3 0,-1 0 0,0 1 0,0 0 0,1 1 0,-1 0 0,14 3 0,-32-7 0,1 1 0,-1 0 0,0 1 0,1 0 0,-1 0 0,0 1 0,0 0 0,0 0 0,0 1 0,-17 5 0,27-6 0,0 0 0,0 0 0,0 0 0,0 0 0,-1 0 0,1 0 0,0 0 0,0 0 0,0 0 0,0 0 0,0 0 0,0 0 0,-1 0 0,1 0 0,0 0 0,0 0 0,0 0 0,0 1 0,0-1 0,0 0 0,0 0 0,0 0 0,-1 0 0,1 0 0,0 0 0,0 0 0,0 1 0,0-1 0,0 0 0,0 0 0,0 0 0,0 0 0,0 0 0,0 0 0,0 1 0,0-1 0,0 0 0,0 0 0,0 0 0,0 0 0,0 0 0,0 1 0,0-1 0,0 0 0,0 0 0,0 0 0,0 0 0,0 0 0,0 0 0,1 1 0,-1-1 0,0 0 0,0 0 0,10 7 0,13 1 0,-1-8 8,-17-1-205,0 1 1,-1 0 0,1 0 0,0 0 0,0 1 0,6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9.814"/>
    </inkml:context>
    <inkml:brush xml:id="br0">
      <inkml:brushProperty name="width" value="0.025" units="cm"/>
      <inkml:brushProperty name="height" value="0.025" units="cm"/>
      <inkml:brushProperty name="color" value="#BAC5FF"/>
    </inkml:brush>
  </inkml:definitions>
  <inkml:trace contextRef="#ctx0" brushRef="#br0">39 317 24575,'2'40'0,"-1"-31"0,-5-31 0,-6-58 0,10 80 0,0 0 0,0 0 0,0 0 0,0-1 0,0 1 0,0 0 0,0 0 0,0 0 0,0 0 0,0 0 0,0 0 0,0 0 0,0-1 0,0 1 0,0 0 0,0 0 0,0 0 0,0 0 0,0 0 0,0 0 0,0 0 0,0-1 0,0 1 0,0 0 0,0 0 0,-1 0 0,1 0 0,0 0 0,0 0 0,0 0 0,0 0 0,0-1 0,0 1 0,0 0 0,0 0 0,0 0 0,-1 0 0,1 0 0,0 0 0,0 0 0,0 0 0,0 0 0,0 0 0,0 0 0,0 0 0,-1 0 0,1 0 0,0 0 0,0 0 0,0 0 0,0 0 0,0 0 0,0 0 0,-1 0 0,1 0 0,0 0 0,0 0 0,0 0 0,0 0 0,0 0 0,0 0 0,0 0 0,0 0 0,-1 1 0,1-1 0,0 0 0,-8 11 0,-5 19 0,12-29 0,1 1 0,0-1 0,0 1 0,0 0 0,0-1 0,0 1 0,0-1 0,0 1 0,0-1 0,0 1 0,1-1 0,-1 1 0,1-1 0,-1 0 0,1 1 0,-1-1 0,1 0 0,0 1 0,0-1 0,0 0 0,1 2 0,-1-3 0,-1 1 0,0-1 0,0 0 0,1 0 0,-1 0 0,1 0 0,-1 0 0,0 1 0,1-1 0,-1 0 0,0 0 0,1 0 0,-1 0 0,0 0 0,1 0 0,-1 0 0,0-1 0,1 1 0,-1 0 0,1 0 0,-1 0 0,0 0 0,1 0 0,-1 0 0,0-1 0,0 1 0,1 0 0,-1 0 0,1-1 0,9-18 0,3-32 0,-9 30 0,2 0 0,13-33 0,-4 17 0,-10 24 0,0 1 0,1 0 0,8-15 0,-11 23 0,0 1 0,0-1 0,0 0 0,1 1 0,-1-1 0,1 1 0,0 0 0,0 0 0,0 1 0,0-1 0,0 1 0,9-3 0,12-11 0,-23 9 0,-17 6 0,12 1-114,0 1 1,1-1-1,-1 1 0,0 0 0,1-1 1,-1 1-1,0 1 0,1-1 0,-1 0 1,1 1-1,-3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1.267"/>
    </inkml:context>
    <inkml:brush xml:id="br0">
      <inkml:brushProperty name="width" value="0.025" units="cm"/>
      <inkml:brushProperty name="height" value="0.025" units="cm"/>
      <inkml:brushProperty name="color" value="#BAC5FF"/>
    </inkml:brush>
  </inkml:definitions>
  <inkml:trace contextRef="#ctx0" brushRef="#br0">77 73 24575,'-1'-3'0,"0"0"0,-1 1 0,0-1 0,1 1 0,-1 0 0,0-1 0,0 1 0,0 0 0,0 0 0,-1 0 0,1 0 0,-1 1 0,-3-3 0,-11-9 0,15 10-110,-24-21-1145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5.183"/>
    </inkml:context>
    <inkml:brush xml:id="br0">
      <inkml:brushProperty name="width" value="0.025" units="cm"/>
      <inkml:brushProperty name="height" value="0.025" units="cm"/>
      <inkml:brushProperty name="color" value="#BAC5FF"/>
    </inkml:brush>
  </inkml:definitions>
  <inkml:trace contextRef="#ctx0" brushRef="#br0">89 39 24575,'1'-1'0,"1"1"0,-1 0 0,0-1 0,0 1 0,0-1 0,0 0 0,1 1 0,-1-1 0,0 0 0,0 1 0,0-1 0,0 0 0,0 0 0,-1 0 0,1 0 0,0 0 0,0 0 0,-1 0 0,1 0 0,0 0 0,0-2 0,-1 2 0,0 1 0,1-1 0,-1 1 0,0-1 0,0 1 0,0-1 0,0 0 0,0 1 0,0-1 0,1 1 0,-1-1 0,-1 1 0,1-1 0,0 0 0,0 1 0,0-1 0,0 1 0,0-1 0,0 1 0,-1-1 0,1 1 0,0-1 0,0 1 0,-1-1 0,1 1 0,0-1 0,-1 1 0,1-1 0,0 1 0,-1 0 0,1-1 0,-1 1 0,1-1 0,-1 1 0,1 0 0,-1 0 0,1-1 0,-1 1 0,1 0 0,-1 0 0,1 0 0,-1-1 0,1 1 0,-1 0 0,0 0 0,1 0 0,-1 0 0,1 0 0,-1 0 0,1 0 0,-1 0 0,-1 1 0,-5-1 0,-32 0 0,38 0 0,0 0 0,0 0 0,-1 1 0,1-1 0,0 0 0,0 0 0,0 1 0,0-1 0,0 0 0,-1 1 0,1-1 0,0 1 0,0-1 0,0 1 0,0 0 0,0-1 0,0 1 0,1 0 0,-1 0 0,0 0 0,0 0 0,0 0 0,1 0 0,-2 1 0,2-1 0,0-1 0,0 1 0,0-1 0,0 1 0,0-1 0,0 0 0,0 1 0,0-1 0,0 1 0,0-1 0,0 0 0,1 1 0,-1-1 0,0 1 0,0-1 0,0 0 0,1 1 0,-1-1 0,0 0 0,0 1 0,1-1 0,-1 0 0,0 1 0,1-1 0,-1 0 0,0 0 0,1 0 0,-1 1 0,0-1 0,1 0 0,-1 0 0,1 0 0,-1 0 0,0 1 0,1-1 0,-1 0 0,1 0 0,-1 0 0,0 0 0,2 0 0,24 0 0,-24 0 0,0-1 0,0 1 0,0 0 0,0 0 0,0 0 0,0 0 0,0 1 0,0-1 0,0 0 0,3 2 0,-38-3 0,5-1 120,27 2-188,0 0 1,-1 0-1,1 1 1,0-1-1,0 0 1,0 0-1,0 1 1,0-1-1,0 0 1,0 1-1,0 0 1,0-1-1,0 1 1,0-1-1,0 1 1,0 0-1,0 0 1,0-1-1,0 1 1,1 0-1,-2 2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8.612"/>
    </inkml:context>
    <inkml:brush xml:id="br0">
      <inkml:brushProperty name="width" value="0.025" units="cm"/>
      <inkml:brushProperty name="height" value="0.025" units="cm"/>
      <inkml:brushProperty name="color" value="#BAC5FF"/>
    </inkml:brush>
  </inkml:definitions>
  <inkml:trace contextRef="#ctx0" brushRef="#br0">1 21 24575,'0'16'0,"1"-1"0,1 1 0,4 18 0,0-17 0,-1-22 0,0-31 0,-5 35 0,1-71-1365,-1 68-5461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42.668"/>
    </inkml:context>
    <inkml:brush xml:id="br0">
      <inkml:brushProperty name="width" value="0.025" units="cm"/>
      <inkml:brushProperty name="height" value="0.025" units="cm"/>
      <inkml:brushProperty name="color" value="#BAC5FF"/>
    </inkml:brush>
  </inkml:definitions>
  <inkml:trace contextRef="#ctx0" brushRef="#br0">165 49 24575,'0'-1'0,"0"0"0,-1-1 0,1 1 0,-1 0 0,1-1 0,-1 1 0,0 0 0,0 0 0,1-1 0,-1 1 0,0 0 0,0 0 0,0 0 0,0 0 0,0 0 0,0 1 0,-1-1 0,1 0 0,0 0 0,0 1 0,-1-1 0,1 1 0,0-1 0,-1 1 0,1-1 0,0 1 0,-1 0 0,1 0 0,0-1 0,-1 1 0,1 0 0,-1 0 0,1 1 0,-1-1 0,-1 0 0,-32 3 0,32-4 0,1 1 0,-1-1 0,1 1 0,-1 0 0,1 0 0,-1 0 0,0 0 0,1 1 0,-1-1 0,1 1 0,-1-1 0,1 1 0,-1 0 0,1 0 0,-1 0 0,1 0 0,0 1 0,0-1 0,0 0 0,-3 3 0,5-4 0,0 1 0,0-1 0,-1 0 0,1 0 0,0 0 0,0 1 0,0-1 0,0 0 0,0 0 0,0 1 0,0-1 0,0 0 0,0 1 0,-1-1 0,1 0 0,0 0 0,0 1 0,1-1 0,-1 0 0,0 0 0,0 1 0,0-1 0,0 0 0,0 1 0,0-1 0,0 0 0,0 0 0,0 0 0,1 1 0,-1-1 0,0 0 0,0 0 0,0 1 0,0-1 0,1 0 0,-1 0 0,1 1 0,13 3 0,19-3 0,-31-1 0,3-1 0,-1 1 0,0-1 0,1 0 0,-1 0 0,0 0 0,0-1 0,0 1 0,0-1 0,0 0 0,0 0 0,0-1 0,0 1 0,-1-1 0,1 0 0,-1 0 0,0 0 0,0 0 0,0 0 0,4-7 0,-8 10 0,1-1 0,0 1 0,-1-1 0,1 0 0,-1 1 0,0-1 0,1 1 0,-1 0 0,1-1 0,-1 1 0,0-1 0,1 1 0,-1 0 0,0-1 0,1 1 0,-1 0 0,0 0 0,1 0 0,-1 0 0,0 0 0,0-1 0,1 1 0,-1 0 0,0 0 0,1 1 0,-1-1 0,0 0 0,0 0 0,0 0 0,-28 2 0,22 0 0,0 2 0,1-1 0,-1 1 0,0 0 0,-10 9 0,-3 1 0,16-12-97,0 0-1,1 0 1,-1 1-1,1-1 1,0 1-1,0 0 1,0 0-1,0 0 1,0 0-1,0 1 1,1-1-1,0 1 0,-3 5 1,4-5-6729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52.353"/>
    </inkml:context>
    <inkml:brush xml:id="br0">
      <inkml:brushProperty name="width" value="0.1" units="cm"/>
      <inkml:brushProperty name="height" value="0.1" units="cm"/>
      <inkml:brushProperty name="color" value="#BAC5FF"/>
    </inkml:brush>
  </inkml:definitions>
  <inkml:trace contextRef="#ctx0" brushRef="#br0">28 66 24575,'-2'1'0,"0"1"0,0 0 0,0 0 0,1 0 0,-1 0 0,1 0 0,0 0 0,0 0 0,-2 5 0,-6 7 0,7-15 0,4-11 0,5-26 0,1-7 0,-6 38-1365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46.386"/>
    </inkml:context>
    <inkml:brush xml:id="br0">
      <inkml:brushProperty name="width" value="0.025" units="cm"/>
      <inkml:brushProperty name="height" value="0.025" units="cm"/>
      <inkml:brushProperty name="color" value="#BAC5FF"/>
    </inkml:brush>
  </inkml:definitions>
  <inkml:trace contextRef="#ctx0" brushRef="#br0">111 1 24575,'-22'35'0,"-6"-5"0,9-10 0,-22 32 0,42-50 0,6-6 0,8-11 0,-3-9 0,14-26 0,-24 48 0,-1-1 0,1 1 0,0 0 0,-1 0 0,1 0 0,0 0 0,0 0 0,0 1 0,0-1 0,1 1 0,-1-1 0,0 1 0,1 0 0,-1 0 0,1 0 0,3-1 0,-5 2 0,0 0 0,-1 0 0,1 0 0,-1 1 0,1-1 0,0 0 0,-1 1 0,1-1 0,-1 0 0,1 1 0,-1-1 0,1 1 0,-1-1 0,1 1 0,-1-1 0,0 1 0,1-1 0,-1 1 0,0-1 0,1 1 0,-1 0 0,0-1 0,0 1 0,1-1 0,-1 1 0,0 0 0,0-1 0,0 1 0,0 0 0,0-1 0,0 1 0,0 0 0,0-1 0,0 1 0,0 0 0,0-1 0,-1 1 0,1 0 0,0 0 0,-6 32 0,6-30 0,-1-2 0,1-1 0,-1 1 0,0-1 0,1 1 0,-1 0 0,0-1 0,1 1 0,-1-1 0,0 0 0,0 1 0,0-1 0,0 0 0,1 1 0,-1-1 0,0 0 0,0 0 0,0 0 0,0 0 0,0 0 0,0 0 0,1 0 0,-1 0 0,0 0 0,0 0 0,0 0 0,0-1 0,0 1 0,0 0 0,-1-1 0,-16-1 0,17 3 3,1-1 1,-1 0-1,1 0 0,-1 0 0,0 0 0,1 0 1,-1 0-1,1-1 0,-1 1 0,0 0 0,1 0 0,-1 0 1,1 0-1,-1-1 0,1 1 0,-1 0 0,1-1 1,-1 1-1,1 0 0,-1-1 0,1 1 0,-1-1 1,1 1-1,-1 0 0,1-1 0,0 1 0,-1-1 0,1 1 1,0-1-1,0 0 0,-1 1 0,1-1 0,0 1 1,0-1-1,0 1 0,0-1 0,-1 0 0,1 1 0,0-1 1,0 0-1,0 0 0,0 0-82,0 0 0,0 0 0,0 0 0,-1 0 1,1 0-1,0 0 0,-1 0 0,1 0 0,-1 0 0,1 0 0,-1 0 0,1 0 0,-1 0 0,0 1 1,0-1-1,1 0 0,-1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54.060"/>
    </inkml:context>
    <inkml:brush xml:id="br0">
      <inkml:brushProperty name="width" value="0.1" units="cm"/>
      <inkml:brushProperty name="height" value="0.1" units="cm"/>
      <inkml:brushProperty name="color" value="#BAC5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3.085"/>
    </inkml:context>
    <inkml:brush xml:id="br0">
      <inkml:brushProperty name="width" value="0.025" units="cm"/>
      <inkml:brushProperty name="height" value="0.025" units="cm"/>
      <inkml:brushProperty name="color" value="#BAC5FF"/>
    </inkml:brush>
  </inkml:definitions>
  <inkml:trace contextRef="#ctx0" brushRef="#br0">641 4 24575,'-41'-2'0,"27"1"0,0 0 0,0 1 0,0 1 0,-21 3 0,30-2 0,1 0 0,0 0 0,0 1 0,0 0 0,0-1 0,0 2 0,0-1 0,1 0 0,-5 5 0,-16 14 0,4-6 0,0 0 0,0 1 0,-23 27 0,37-41 0,5-12 0,5-12 0,1 6 0,15-35 0,-19 49 0,-1 0 0,1 0 0,-1 0 0,1 0 0,-1 0 0,1 0 0,0 0 0,-1 0 0,1 0 0,0 0 0,0 0 0,0 1 0,0-1 0,-1 0 0,1 0 0,0 1 0,0-1 0,1 1 0,-1-1 0,0 1 0,0-1 0,0 1 0,0 0 0,0 0 0,0-1 0,1 1 0,-1 0 0,0 0 0,0 0 0,0 0 0,0 0 0,1 1 0,-1-1 0,2 0 0,-3 1 0,1-1 0,0 0 0,0 1 0,0-1 0,0 1 0,-1-1 0,1 1 0,0-1 0,0 1 0,-1-1 0,1 1 0,0 0 0,-1-1 0,1 1 0,-1 0 0,1-1 0,-1 1 0,1 0 0,-1 0 0,0 0 0,1-1 0,-1 1 0,0 0 0,1 0 0,-1 0 0,0 0 0,0 0 0,0 0 0,0 0 0,0-1 0,0 1 0,0 0 0,0 0 0,0 0 0,-1 0 0,1 0 0,0 0 0,0 0 0,-1-1 0,1 1 0,-1 0 0,1 0 0,-1 0 0,1-1 0,-1 1 0,1 0 0,-1-1 0,0 1 0,-1 1 0,0 0 0,-1 1 0,1-1 0,-1 0 0,0 0 0,1 0 0,-1 0 0,0 0 0,-1 0 0,1-1 0,0 0 0,0 0 0,-4 1 0,6-1 0,0-1 0,1 0 0,-1 0 0,0 0 0,0 0 0,1 0 0,-1 0 0,0 0 0,0 0 0,1 0 0,-1 0 0,0 0 0,0-1 0,1 1 0,-1 0 0,0-1 0,1 1 0,-1 0 0,0-1 0,1 1 0,-1-1 0,1 1 0,-1-1 0,0 1 0,1-1 0,-1 1 0,1-1 0,-1 1 0,1-1 0,0 0 0,-1 1 0,1-1 0,0 0 0,-1 0 0,1 1 0,0-1 0,0 0 0,0 1 0,0-1 0,-1 0 0,1 0 0,0 1 0,0-1 0,1 0 0,-1-1 0,0 1 0,0-1 0,0 1 0,1-1 0,-1 1 0,1 0 0,-1-1 0,1 1 0,0-1 0,-1 1 0,1 0 0,0 0 0,0 0 0,0-1 0,0 1 0,0 0 0,0 0 0,0 0 0,0 0 0,0 0 0,1 1 0,-1-1 0,0 0 0,3-1 0,8-1 0,11-2 0,-21 10 0,-10 11 0,0-8 0,1 1 0,-1-2 0,-1 1 0,1-1 0,-17 10 0,-24 21 0,37-26 0,2-2 0,1-1 0,-23 16 0,28-22 0,0-1 0,0 1 0,-1-1 0,1 0 0,-1-1 0,1 1 0,-1-1 0,0 0 0,1 0 0,-1-1 0,-10 1 0,10-1 0,0 0 0,0 0 0,-1-1 0,1 0 0,0 0 0,0 0 0,0-1 0,0 1 0,0-1 0,1 0 0,-1-1 0,0 1 0,1-1 0,0 0 0,-1 0 0,1 0 0,0-1 0,-6-6 0,-12-14 44,19 22-144,1-1-1,-1 1 0,1 0 1,-1-1-1,1 1 0,0-1 1,0 0-1,0 0 0,1 1 1,-1-1-1,1-1 0,-1 1 1,0-3-1,1 2-6725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6.503"/>
    </inkml:context>
    <inkml:brush xml:id="br0">
      <inkml:brushProperty name="width" value="0.025" units="cm"/>
      <inkml:brushProperty name="height" value="0.025" units="cm"/>
      <inkml:brushProperty name="color" value="#BAC5FF"/>
    </inkml:brush>
  </inkml:definitions>
  <inkml:trace contextRef="#ctx0" brushRef="#br0">92 30 24575,'-5'0'0,"0"1"0,0 0 0,0 0 0,0 0 0,0 0 0,0 1 0,1 0 0,-1 0 0,1 0 0,-1 0 0,1 1 0,-6 4 0,-12 6 0,20-15 0,5-7 0,9-9 0,-9 17 0,0 0 0,-1 0 0,1 1 0,-1-1 0,1 0 0,0 1 0,-1 0 0,5-1 0,23-4 0,-29 5 0,0 0 0,0 0 0,0-1 0,-1 1 0,1-1 0,0 1 0,0-1 0,-1 1 0,1-1 0,0 0 0,-1 1 0,1-1 0,0 0 0,-1 1 0,1-1 0,-1 0 0,1 0 0,-1 0 0,0 1 0,1-1 0,-1 0 0,0 0 0,1 0 0,-1 0 0,0 0 0,0 0 0,0-1 0,0 2 0,-1-1 0,1 1 0,0-1 0,-1 1 0,1-1 0,-1 1 0,1-1 0,-1 1 0,1 0 0,-1-1 0,0 1 0,1 0 0,-1-1 0,1 1 0,-1 0 0,0 0 0,1-1 0,-1 1 0,0 0 0,1 0 0,-1 0 0,0 0 0,1 0 0,-1 0 0,0 0 0,1 0 0,-1 0 0,0 0 0,1 1 0,-1-1 0,0 0 0,1 0 0,-2 1 0,-23 6 0,23-6-65,1 0 0,-1 0 0,0 0 0,1 0 0,-1 1 0,1-1 0,-1 0 0,1 1 0,-1 0 0,1-1 0,0 1 0,0-1 0,0 1 0,0 0 0,0 0 0,0 0 0,1 0 0,-1 0 0,0 0 0,0 3 0,1-1-6761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8.579"/>
    </inkml:context>
    <inkml:brush xml:id="br0">
      <inkml:brushProperty name="width" value="0.025" units="cm"/>
      <inkml:brushProperty name="height" value="0.025" units="cm"/>
      <inkml:brushProperty name="color" value="#BAC5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1.275"/>
    </inkml:context>
    <inkml:brush xml:id="br0">
      <inkml:brushProperty name="width" value="0.025" units="cm"/>
      <inkml:brushProperty name="height" value="0.025" units="cm"/>
      <inkml:brushProperty name="color" value="#BAC5FF"/>
    </inkml:brush>
  </inkml:definitions>
  <inkml:trace contextRef="#ctx0" brushRef="#br0">91 1 24575,'-1'0'0,"-1"0"0,1 1 0,-1-1 0,1 0 0,-1 1 0,1 0 0,0-1 0,-1 1 0,1 0 0,0 0 0,0 0 0,-1 0 0,1 0 0,0 0 0,0 0 0,0 0 0,0 0 0,0 0 0,-1 3 0,-16 30 0,13-22 0,-2 1-116,-20 42 366,26-51-375,-1 0 0,1 0 0,0 0 0,0 0 0,0 1 0,1-1 1,-1 0-1,1 0 0,0 0 0,0 1 0,2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e49c2d53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e49c2d53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a:extLst>
            <a:ext uri="{FF2B5EF4-FFF2-40B4-BE49-F238E27FC236}">
              <a16:creationId xmlns:a16="http://schemas.microsoft.com/office/drawing/2014/main" id="{19F2CB1E-8760-6B8E-89EE-E5A07372B1CF}"/>
            </a:ext>
          </a:extLst>
        </p:cNvPr>
        <p:cNvGrpSpPr/>
        <p:nvPr/>
      </p:nvGrpSpPr>
      <p:grpSpPr>
        <a:xfrm>
          <a:off x="0" y="0"/>
          <a:ext cx="0" cy="0"/>
          <a:chOff x="0" y="0"/>
          <a:chExt cx="0" cy="0"/>
        </a:xfrm>
      </p:grpSpPr>
      <p:sp>
        <p:nvSpPr>
          <p:cNvPr id="2876" name="Google Shape;2876;g11a7faa30ba_2_622:notes">
            <a:extLst>
              <a:ext uri="{FF2B5EF4-FFF2-40B4-BE49-F238E27FC236}">
                <a16:creationId xmlns:a16="http://schemas.microsoft.com/office/drawing/2014/main" id="{039A7C26-55CE-38CA-3F61-4F88BF2AE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11a7faa30ba_2_622:notes">
            <a:extLst>
              <a:ext uri="{FF2B5EF4-FFF2-40B4-BE49-F238E27FC236}">
                <a16:creationId xmlns:a16="http://schemas.microsoft.com/office/drawing/2014/main" id="{80BBA7AF-7622-F1C6-7930-7635DE033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996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e2e1f56db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e2e1f56d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e40f3d21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e40f3d218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a:extLst>
            <a:ext uri="{FF2B5EF4-FFF2-40B4-BE49-F238E27FC236}">
              <a16:creationId xmlns:a16="http://schemas.microsoft.com/office/drawing/2014/main" id="{34A094E3-AEED-A880-6AC4-8DED7E5A2C3C}"/>
            </a:ext>
          </a:extLst>
        </p:cNvPr>
        <p:cNvGrpSpPr/>
        <p:nvPr/>
      </p:nvGrpSpPr>
      <p:grpSpPr>
        <a:xfrm>
          <a:off x="0" y="0"/>
          <a:ext cx="0" cy="0"/>
          <a:chOff x="0" y="0"/>
          <a:chExt cx="0" cy="0"/>
        </a:xfrm>
      </p:grpSpPr>
      <p:sp>
        <p:nvSpPr>
          <p:cNvPr id="4796" name="Google Shape;4796;ge2e1f56dbb_0_511:notes">
            <a:extLst>
              <a:ext uri="{FF2B5EF4-FFF2-40B4-BE49-F238E27FC236}">
                <a16:creationId xmlns:a16="http://schemas.microsoft.com/office/drawing/2014/main" id="{2F40C754-C996-9900-9FF5-6F69300390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e2e1f56dbb_0_511:notes">
            <a:extLst>
              <a:ext uri="{FF2B5EF4-FFF2-40B4-BE49-F238E27FC236}">
                <a16:creationId xmlns:a16="http://schemas.microsoft.com/office/drawing/2014/main" id="{8717652F-BFA5-BCF2-0D48-418765FD82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5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11a7faa30ba_2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11a7faa30ba_2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11de8c0857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11de8c0857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4">
          <a:extLst>
            <a:ext uri="{FF2B5EF4-FFF2-40B4-BE49-F238E27FC236}">
              <a16:creationId xmlns:a16="http://schemas.microsoft.com/office/drawing/2014/main" id="{39206178-387B-7FAA-AA62-DA5822574BAD}"/>
            </a:ext>
          </a:extLst>
        </p:cNvPr>
        <p:cNvGrpSpPr/>
        <p:nvPr/>
      </p:nvGrpSpPr>
      <p:grpSpPr>
        <a:xfrm>
          <a:off x="0" y="0"/>
          <a:ext cx="0" cy="0"/>
          <a:chOff x="0" y="0"/>
          <a:chExt cx="0" cy="0"/>
        </a:xfrm>
      </p:grpSpPr>
      <p:sp>
        <p:nvSpPr>
          <p:cNvPr id="5565" name="Google Shape;5565;ge3f9269357_0_468:notes">
            <a:extLst>
              <a:ext uri="{FF2B5EF4-FFF2-40B4-BE49-F238E27FC236}">
                <a16:creationId xmlns:a16="http://schemas.microsoft.com/office/drawing/2014/main" id="{EC3635A2-19D4-E0D2-EE40-A5F870E08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6" name="Google Shape;5566;ge3f9269357_0_468:notes">
            <a:extLst>
              <a:ext uri="{FF2B5EF4-FFF2-40B4-BE49-F238E27FC236}">
                <a16:creationId xmlns:a16="http://schemas.microsoft.com/office/drawing/2014/main" id="{1AC01F10-217C-DD0C-3D7E-CEFC46520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42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e2e1f56d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e2e1f56d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a:extLst>
            <a:ext uri="{FF2B5EF4-FFF2-40B4-BE49-F238E27FC236}">
              <a16:creationId xmlns:a16="http://schemas.microsoft.com/office/drawing/2014/main" id="{CCCBF5C8-BC42-2CF2-2534-30BB327A4F55}"/>
            </a:ext>
          </a:extLst>
        </p:cNvPr>
        <p:cNvGrpSpPr/>
        <p:nvPr/>
      </p:nvGrpSpPr>
      <p:grpSpPr>
        <a:xfrm>
          <a:off x="0" y="0"/>
          <a:ext cx="0" cy="0"/>
          <a:chOff x="0" y="0"/>
          <a:chExt cx="0" cy="0"/>
        </a:xfrm>
      </p:grpSpPr>
      <p:sp>
        <p:nvSpPr>
          <p:cNvPr id="2702" name="Google Shape;2702;g11de8c0857b_0_23:notes">
            <a:extLst>
              <a:ext uri="{FF2B5EF4-FFF2-40B4-BE49-F238E27FC236}">
                <a16:creationId xmlns:a16="http://schemas.microsoft.com/office/drawing/2014/main" id="{CB656DCF-5E53-8736-7DB1-C577B0254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11de8c0857b_0_23:notes">
            <a:extLst>
              <a:ext uri="{FF2B5EF4-FFF2-40B4-BE49-F238E27FC236}">
                <a16:creationId xmlns:a16="http://schemas.microsoft.com/office/drawing/2014/main" id="{EBEB4A99-CFA4-1D3B-0439-75B58748EA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3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e2e1f56dbb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2" name="Google Shape;3722;ge2e1f56dbb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a:extLst>
            <a:ext uri="{FF2B5EF4-FFF2-40B4-BE49-F238E27FC236}">
              <a16:creationId xmlns:a16="http://schemas.microsoft.com/office/drawing/2014/main" id="{77369BB5-3450-25AE-11BB-6A4D0F6DCE51}"/>
            </a:ext>
          </a:extLst>
        </p:cNvPr>
        <p:cNvGrpSpPr/>
        <p:nvPr/>
      </p:nvGrpSpPr>
      <p:grpSpPr>
        <a:xfrm>
          <a:off x="0" y="0"/>
          <a:ext cx="0" cy="0"/>
          <a:chOff x="0" y="0"/>
          <a:chExt cx="0" cy="0"/>
        </a:xfrm>
      </p:grpSpPr>
      <p:sp>
        <p:nvSpPr>
          <p:cNvPr id="2457" name="Google Shape;2457;ge40f3d218d_0_152:notes">
            <a:extLst>
              <a:ext uri="{FF2B5EF4-FFF2-40B4-BE49-F238E27FC236}">
                <a16:creationId xmlns:a16="http://schemas.microsoft.com/office/drawing/2014/main" id="{889CD4BB-1054-1361-9646-85CB9F5B3F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e40f3d218d_0_152:notes">
            <a:extLst>
              <a:ext uri="{FF2B5EF4-FFF2-40B4-BE49-F238E27FC236}">
                <a16:creationId xmlns:a16="http://schemas.microsoft.com/office/drawing/2014/main" id="{12C14054-7407-3352-EF98-F8D351DCE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Environment</a:t>
            </a:r>
            <a:br>
              <a:rPr lang="en-US" dirty="0"/>
            </a:br>
            <a:r>
              <a:rPr lang="en-US" dirty="0"/>
              <a:t>The kitchen itself is your “world.” You start with an </a:t>
            </a:r>
            <a:r>
              <a:rPr lang="en-US" b="1" dirty="0"/>
              <a:t>empty bowl</a:t>
            </a:r>
            <a:r>
              <a:rPr lang="en-US" dirty="0"/>
              <a:t> (the root state), and each time you </a:t>
            </a:r>
            <a:r>
              <a:rPr lang="en-US" b="1" dirty="0"/>
              <a:t>add an ingredient or take a cooking step</a:t>
            </a:r>
            <a:r>
              <a:rPr lang="en-US" dirty="0"/>
              <a:t> (an action), you move to a new </a:t>
            </a:r>
            <a:r>
              <a:rPr lang="en-US" b="1" dirty="0"/>
              <a:t>partial dish</a:t>
            </a:r>
            <a:r>
              <a:rPr lang="en-US" dirty="0"/>
              <a:t> (a new state). You keep cooking, step by step, until you’ve assembled a </a:t>
            </a:r>
            <a:r>
              <a:rPr lang="en-US" b="1" dirty="0"/>
              <a:t>complete meal</a:t>
            </a:r>
            <a:r>
              <a:rPr lang="en-US" dirty="0"/>
              <a:t> (a terminal state). Every possible way of cooking—from the order you mix ingredients to how long you let something simmer—is one unique </a:t>
            </a:r>
            <a:r>
              <a:rPr lang="en-US" b="1" dirty="0"/>
              <a:t>trajectory</a:t>
            </a:r>
            <a:r>
              <a:rPr lang="en-US" dirty="0"/>
              <a:t> through this kitchen world. </a:t>
            </a:r>
          </a:p>
          <a:p>
            <a:pPr>
              <a:buNone/>
            </a:pPr>
            <a:r>
              <a:rPr lang="en-US" b="1" dirty="0"/>
              <a:t>Policy</a:t>
            </a:r>
            <a:br>
              <a:rPr lang="en-US" dirty="0"/>
            </a:br>
            <a:r>
              <a:rPr lang="en-US" dirty="0"/>
              <a:t>Think of the policy as your </a:t>
            </a:r>
            <a:r>
              <a:rPr lang="en-US" b="1" dirty="0"/>
              <a:t>recipe book</a:t>
            </a:r>
            <a:r>
              <a:rPr lang="en-US" dirty="0"/>
              <a:t>, but one you’re still writing. For any partial dish on the stove, it tells you the </a:t>
            </a:r>
            <a:r>
              <a:rPr lang="en-US" b="1" dirty="0"/>
              <a:t>probability</a:t>
            </a:r>
            <a:r>
              <a:rPr lang="en-US" dirty="0"/>
              <a:t> of choosing each next cooking step (e.g. “add salt,” “stir,” “heat more,” or “add cheese”). As you learn which sequences lead to tastier meals, the recipe book gradually shifts so you’re more likely to pick steps that you know produce well-rated dishes. </a:t>
            </a:r>
          </a:p>
          <a:p>
            <a:r>
              <a:rPr lang="en-US" b="1" dirty="0"/>
              <a:t>Reward</a:t>
            </a:r>
            <a:br>
              <a:rPr lang="en-US" dirty="0"/>
            </a:br>
            <a:r>
              <a:rPr lang="en-US" dirty="0"/>
              <a:t>Only once the meal is plated and tasted (when you hit a terminal state) do you get a </a:t>
            </a:r>
            <a:r>
              <a:rPr lang="en-US" b="1" dirty="0"/>
              <a:t>score</a:t>
            </a:r>
            <a:r>
              <a:rPr lang="en-US" dirty="0"/>
              <a:t>—say, a customer’s rating out of 10. That score is the </a:t>
            </a:r>
            <a:r>
              <a:rPr lang="en-US" b="1" dirty="0"/>
              <a:t>reward</a:t>
            </a:r>
            <a:r>
              <a:rPr lang="en-US" dirty="0"/>
              <a:t>. You don’t score partial dishes mid-cooking; all the praise (or critique) comes at the end. </a:t>
            </a:r>
            <a:r>
              <a:rPr lang="en-US" dirty="0" err="1"/>
              <a:t>GFlowNet’s</a:t>
            </a:r>
            <a:r>
              <a:rPr lang="en-US" dirty="0"/>
              <a:t> goal is to learn to </a:t>
            </a:r>
            <a:r>
              <a:rPr lang="en-US" b="1" dirty="0"/>
              <a:t>sample complete recipes</a:t>
            </a:r>
            <a:r>
              <a:rPr lang="en-US" dirty="0"/>
              <a:t> in proportion to these final ratings—so a 9/10 dish should appear roughly nine times as often in your menu as a 1/10 flop.</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21338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a:extLst>
            <a:ext uri="{FF2B5EF4-FFF2-40B4-BE49-F238E27FC236}">
              <a16:creationId xmlns:a16="http://schemas.microsoft.com/office/drawing/2014/main" id="{0BF9B1E6-DE12-B169-2D75-0C9D35E7FD03}"/>
            </a:ext>
          </a:extLst>
        </p:cNvPr>
        <p:cNvGrpSpPr/>
        <p:nvPr/>
      </p:nvGrpSpPr>
      <p:grpSpPr>
        <a:xfrm>
          <a:off x="0" y="0"/>
          <a:ext cx="0" cy="0"/>
          <a:chOff x="0" y="0"/>
          <a:chExt cx="0" cy="0"/>
        </a:xfrm>
      </p:grpSpPr>
      <p:sp>
        <p:nvSpPr>
          <p:cNvPr id="2457" name="Google Shape;2457;ge40f3d218d_0_152:notes">
            <a:extLst>
              <a:ext uri="{FF2B5EF4-FFF2-40B4-BE49-F238E27FC236}">
                <a16:creationId xmlns:a16="http://schemas.microsoft.com/office/drawing/2014/main" id="{5AF141F2-3618-68B1-5DCD-8964DA93E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e40f3d218d_0_152:notes">
            <a:extLst>
              <a:ext uri="{FF2B5EF4-FFF2-40B4-BE49-F238E27FC236}">
                <a16:creationId xmlns:a16="http://schemas.microsoft.com/office/drawing/2014/main" id="{12E9AE4F-2264-530A-6162-6A7BBB4C0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9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2"/>
        <p:cNvGrpSpPr/>
        <p:nvPr/>
      </p:nvGrpSpPr>
      <p:grpSpPr>
        <a:xfrm>
          <a:off x="0" y="0"/>
          <a:ext cx="0" cy="0"/>
          <a:chOff x="0" y="0"/>
          <a:chExt cx="0" cy="0"/>
        </a:xfrm>
      </p:grpSpPr>
      <p:sp>
        <p:nvSpPr>
          <p:cNvPr id="2973" name="Google Shape;2973;ge2e1f56dbb_0_19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4" name="Google Shape;2974;ge2e1f56dbb_0_19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11a7faa30ba_2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11a7faa30ba_2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0">
          <a:extLst>
            <a:ext uri="{FF2B5EF4-FFF2-40B4-BE49-F238E27FC236}">
              <a16:creationId xmlns:a16="http://schemas.microsoft.com/office/drawing/2014/main" id="{448B0488-6F24-308F-B791-40C2EC6F7D97}"/>
            </a:ext>
          </a:extLst>
        </p:cNvPr>
        <p:cNvGrpSpPr/>
        <p:nvPr/>
      </p:nvGrpSpPr>
      <p:grpSpPr>
        <a:xfrm>
          <a:off x="0" y="0"/>
          <a:ext cx="0" cy="0"/>
          <a:chOff x="0" y="0"/>
          <a:chExt cx="0" cy="0"/>
        </a:xfrm>
      </p:grpSpPr>
      <p:sp>
        <p:nvSpPr>
          <p:cNvPr id="3811" name="Google Shape;3811;g11a7faa30ba_2_610:notes">
            <a:extLst>
              <a:ext uri="{FF2B5EF4-FFF2-40B4-BE49-F238E27FC236}">
                <a16:creationId xmlns:a16="http://schemas.microsoft.com/office/drawing/2014/main" id="{BB7A889F-3ABD-D408-3048-A172E4E657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2" name="Google Shape;3812;g11a7faa30ba_2_610:notes">
            <a:extLst>
              <a:ext uri="{FF2B5EF4-FFF2-40B4-BE49-F238E27FC236}">
                <a16:creationId xmlns:a16="http://schemas.microsoft.com/office/drawing/2014/main" id="{C0B4132A-7446-5E2C-AB48-CF2BD51396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6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75225" y="659550"/>
            <a:ext cx="3504600" cy="3302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dk2"/>
              </a:buClr>
              <a:buSzPts val="5200"/>
              <a:buNone/>
              <a:defRPr sz="5200" b="1">
                <a:solidFill>
                  <a:schemeClr val="dk2"/>
                </a:solidFill>
                <a:latin typeface="Cairo"/>
                <a:ea typeface="Cairo"/>
                <a:cs typeface="Cairo"/>
                <a:sym typeface="Cai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75225" y="3962238"/>
            <a:ext cx="3504600" cy="52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200">
                <a:solidFill>
                  <a:schemeClr val="dk1"/>
                </a:solidFill>
                <a:latin typeface="Oxygen"/>
                <a:ea typeface="Oxygen"/>
                <a:cs typeface="Oxygen"/>
                <a:sym typeface="Oxyge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7517987" y="713195"/>
            <a:ext cx="864300" cy="6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1">
                <a:solidFill>
                  <a:schemeClr val="accent4"/>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3" name="Google Shape;13;p2"/>
          <p:cNvGrpSpPr/>
          <p:nvPr/>
        </p:nvGrpSpPr>
        <p:grpSpPr>
          <a:xfrm rot="4390107">
            <a:off x="7842254" y="3979113"/>
            <a:ext cx="1466373" cy="1381117"/>
            <a:chOff x="1404300" y="937325"/>
            <a:chExt cx="1767700" cy="1664925"/>
          </a:xfrm>
        </p:grpSpPr>
        <p:sp>
          <p:nvSpPr>
            <p:cNvPr id="14" name="Google Shape;14;p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rot="-7937313">
            <a:off x="192793" y="-133700"/>
            <a:ext cx="661430" cy="929034"/>
            <a:chOff x="2374700" y="1056350"/>
            <a:chExt cx="797300" cy="1119875"/>
          </a:xfrm>
        </p:grpSpPr>
        <p:sp>
          <p:nvSpPr>
            <p:cNvPr id="34" name="Google Shape;34;p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77"/>
        <p:cNvGrpSpPr/>
        <p:nvPr/>
      </p:nvGrpSpPr>
      <p:grpSpPr>
        <a:xfrm>
          <a:off x="0" y="0"/>
          <a:ext cx="0" cy="0"/>
          <a:chOff x="0" y="0"/>
          <a:chExt cx="0" cy="0"/>
        </a:xfrm>
      </p:grpSpPr>
      <p:grpSp>
        <p:nvGrpSpPr>
          <p:cNvPr id="1078" name="Google Shape;1078;p34"/>
          <p:cNvGrpSpPr/>
          <p:nvPr/>
        </p:nvGrpSpPr>
        <p:grpSpPr>
          <a:xfrm rot="-5678385" flipH="1">
            <a:off x="7566119" y="334964"/>
            <a:ext cx="1466340" cy="1381086"/>
            <a:chOff x="1404300" y="937325"/>
            <a:chExt cx="1767700" cy="1664925"/>
          </a:xfrm>
        </p:grpSpPr>
        <p:sp>
          <p:nvSpPr>
            <p:cNvPr id="1079" name="Google Shape;1079;p34"/>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4"/>
          <p:cNvGrpSpPr/>
          <p:nvPr/>
        </p:nvGrpSpPr>
        <p:grpSpPr>
          <a:xfrm rot="5400000" flipH="1">
            <a:off x="431559" y="3421465"/>
            <a:ext cx="1533332" cy="1625269"/>
            <a:chOff x="3403900" y="3304800"/>
            <a:chExt cx="1556050" cy="1649350"/>
          </a:xfrm>
        </p:grpSpPr>
        <p:sp>
          <p:nvSpPr>
            <p:cNvPr id="1099" name="Google Shape;1099;p34"/>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4"/>
          <p:cNvSpPr txBox="1">
            <a:spLocks noGrp="1"/>
          </p:cNvSpPr>
          <p:nvPr>
            <p:ph type="title"/>
          </p:nvPr>
        </p:nvSpPr>
        <p:spPr>
          <a:xfrm>
            <a:off x="720600" y="771525"/>
            <a:ext cx="5226300" cy="1315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10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19" name="Google Shape;1119;p34"/>
          <p:cNvSpPr txBox="1">
            <a:spLocks noGrp="1"/>
          </p:cNvSpPr>
          <p:nvPr>
            <p:ph type="subTitle" idx="1"/>
          </p:nvPr>
        </p:nvSpPr>
        <p:spPr>
          <a:xfrm>
            <a:off x="720600" y="2391500"/>
            <a:ext cx="34704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11_1_1">
    <p:spTree>
      <p:nvGrpSpPr>
        <p:cNvPr id="1" name="Shape 1320"/>
        <p:cNvGrpSpPr/>
        <p:nvPr/>
      </p:nvGrpSpPr>
      <p:grpSpPr>
        <a:xfrm>
          <a:off x="0" y="0"/>
          <a:ext cx="0" cy="0"/>
          <a:chOff x="0" y="0"/>
          <a:chExt cx="0" cy="0"/>
        </a:xfrm>
      </p:grpSpPr>
      <p:sp>
        <p:nvSpPr>
          <p:cNvPr id="1321" name="Google Shape;1321;p39"/>
          <p:cNvSpPr txBox="1">
            <a:spLocks noGrp="1"/>
          </p:cNvSpPr>
          <p:nvPr>
            <p:ph type="title"/>
          </p:nvPr>
        </p:nvSpPr>
        <p:spPr>
          <a:xfrm>
            <a:off x="803450" y="624900"/>
            <a:ext cx="3528600" cy="1264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8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22" name="Google Shape;1322;p39"/>
          <p:cNvSpPr txBox="1">
            <a:spLocks noGrp="1"/>
          </p:cNvSpPr>
          <p:nvPr>
            <p:ph type="subTitle" idx="1"/>
          </p:nvPr>
        </p:nvSpPr>
        <p:spPr>
          <a:xfrm>
            <a:off x="4572000" y="921225"/>
            <a:ext cx="3470400" cy="7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4_2">
    <p:spTree>
      <p:nvGrpSpPr>
        <p:cNvPr id="1" name="Shape 1747"/>
        <p:cNvGrpSpPr/>
        <p:nvPr/>
      </p:nvGrpSpPr>
      <p:grpSpPr>
        <a:xfrm>
          <a:off x="0" y="0"/>
          <a:ext cx="0" cy="0"/>
          <a:chOff x="0" y="0"/>
          <a:chExt cx="0" cy="0"/>
        </a:xfrm>
      </p:grpSpPr>
      <p:sp>
        <p:nvSpPr>
          <p:cNvPr id="1748" name="Google Shape;1748;p52"/>
          <p:cNvSpPr txBox="1">
            <a:spLocks noGrp="1"/>
          </p:cNvSpPr>
          <p:nvPr>
            <p:ph type="title"/>
          </p:nvPr>
        </p:nvSpPr>
        <p:spPr>
          <a:xfrm>
            <a:off x="717100"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9" name="Google Shape;1749;p52"/>
          <p:cNvSpPr txBox="1">
            <a:spLocks noGrp="1"/>
          </p:cNvSpPr>
          <p:nvPr>
            <p:ph type="subTitle" idx="1"/>
          </p:nvPr>
        </p:nvSpPr>
        <p:spPr>
          <a:xfrm>
            <a:off x="717100"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0" name="Google Shape;1750;p52"/>
          <p:cNvSpPr txBox="1">
            <a:spLocks noGrp="1"/>
          </p:cNvSpPr>
          <p:nvPr>
            <p:ph type="title" idx="2"/>
          </p:nvPr>
        </p:nvSpPr>
        <p:spPr>
          <a:xfrm>
            <a:off x="713225" y="368825"/>
            <a:ext cx="772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1" name="Google Shape;1751;p52"/>
          <p:cNvSpPr txBox="1">
            <a:spLocks noGrp="1"/>
          </p:cNvSpPr>
          <p:nvPr>
            <p:ph type="title" idx="3"/>
          </p:nvPr>
        </p:nvSpPr>
        <p:spPr>
          <a:xfrm>
            <a:off x="2702933"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2" name="Google Shape;1752;p52"/>
          <p:cNvSpPr txBox="1">
            <a:spLocks noGrp="1"/>
          </p:cNvSpPr>
          <p:nvPr>
            <p:ph type="subTitle" idx="4"/>
          </p:nvPr>
        </p:nvSpPr>
        <p:spPr>
          <a:xfrm>
            <a:off x="2702933"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3" name="Google Shape;1753;p52"/>
          <p:cNvSpPr txBox="1">
            <a:spLocks noGrp="1"/>
          </p:cNvSpPr>
          <p:nvPr>
            <p:ph type="title" idx="5"/>
          </p:nvPr>
        </p:nvSpPr>
        <p:spPr>
          <a:xfrm>
            <a:off x="4688767"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4" name="Google Shape;1754;p52"/>
          <p:cNvSpPr txBox="1">
            <a:spLocks noGrp="1"/>
          </p:cNvSpPr>
          <p:nvPr>
            <p:ph type="subTitle" idx="6"/>
          </p:nvPr>
        </p:nvSpPr>
        <p:spPr>
          <a:xfrm>
            <a:off x="4688767"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5" name="Google Shape;1755;p52"/>
          <p:cNvSpPr txBox="1">
            <a:spLocks noGrp="1"/>
          </p:cNvSpPr>
          <p:nvPr>
            <p:ph type="title" idx="7"/>
          </p:nvPr>
        </p:nvSpPr>
        <p:spPr>
          <a:xfrm>
            <a:off x="6674600" y="2497625"/>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6" name="Google Shape;1756;p52"/>
          <p:cNvSpPr txBox="1">
            <a:spLocks noGrp="1"/>
          </p:cNvSpPr>
          <p:nvPr>
            <p:ph type="subTitle" idx="8"/>
          </p:nvPr>
        </p:nvSpPr>
        <p:spPr>
          <a:xfrm>
            <a:off x="6674600" y="2965377"/>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57" name="Google Shape;1757;p52"/>
          <p:cNvGrpSpPr/>
          <p:nvPr/>
        </p:nvGrpSpPr>
        <p:grpSpPr>
          <a:xfrm rot="7047972">
            <a:off x="1144927" y="2580977"/>
            <a:ext cx="1584801" cy="6048171"/>
            <a:chOff x="9065175" y="1446600"/>
            <a:chExt cx="682175" cy="2603425"/>
          </a:xfrm>
        </p:grpSpPr>
        <p:sp>
          <p:nvSpPr>
            <p:cNvPr id="1758" name="Google Shape;1758;p52"/>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2"/>
          <p:cNvGrpSpPr/>
          <p:nvPr/>
        </p:nvGrpSpPr>
        <p:grpSpPr>
          <a:xfrm rot="3032089">
            <a:off x="7591865" y="4075774"/>
            <a:ext cx="1333876" cy="1195004"/>
            <a:chOff x="154280" y="2041205"/>
            <a:chExt cx="1333895" cy="1195022"/>
          </a:xfrm>
        </p:grpSpPr>
        <p:cxnSp>
          <p:nvCxnSpPr>
            <p:cNvPr id="1785" name="Google Shape;1785;p52"/>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786" name="Google Shape;1786;p52"/>
            <p:cNvCxnSpPr>
              <a:stCxn id="1787" idx="3"/>
              <a:endCxn id="1788"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789" name="Google Shape;1789;p52"/>
            <p:cNvGrpSpPr/>
            <p:nvPr/>
          </p:nvGrpSpPr>
          <p:grpSpPr>
            <a:xfrm rot="-9901852">
              <a:off x="271474" y="2130709"/>
              <a:ext cx="826515" cy="1016012"/>
              <a:chOff x="7688409" y="2278475"/>
              <a:chExt cx="844492" cy="1038111"/>
            </a:xfrm>
          </p:grpSpPr>
          <p:sp>
            <p:nvSpPr>
              <p:cNvPr id="1790" name="Google Shape;1790;p52"/>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8" name="Google Shape;1788;p52"/>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898"/>
        <p:cNvGrpSpPr/>
        <p:nvPr/>
      </p:nvGrpSpPr>
      <p:grpSpPr>
        <a:xfrm>
          <a:off x="0" y="0"/>
          <a:ext cx="0" cy="0"/>
          <a:chOff x="0" y="0"/>
          <a:chExt cx="0" cy="0"/>
        </a:xfrm>
      </p:grpSpPr>
      <p:sp>
        <p:nvSpPr>
          <p:cNvPr id="1899" name="Google Shape;1899;p56"/>
          <p:cNvSpPr txBox="1">
            <a:spLocks noGrp="1"/>
          </p:cNvSpPr>
          <p:nvPr>
            <p:ph type="ctrTitle"/>
          </p:nvPr>
        </p:nvSpPr>
        <p:spPr>
          <a:xfrm>
            <a:off x="4572000" y="466725"/>
            <a:ext cx="3713100" cy="1381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dk2"/>
              </a:buClr>
              <a:buSzPts val="5200"/>
              <a:buNone/>
              <a:defRPr sz="5800" b="1">
                <a:solidFill>
                  <a:schemeClr val="dk2"/>
                </a:solidFill>
                <a:latin typeface="Cairo"/>
                <a:ea typeface="Cairo"/>
                <a:cs typeface="Cairo"/>
                <a:sym typeface="Cai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00" name="Google Shape;1900;p56"/>
          <p:cNvSpPr txBox="1">
            <a:spLocks noGrp="1"/>
          </p:cNvSpPr>
          <p:nvPr>
            <p:ph type="subTitle" idx="1"/>
          </p:nvPr>
        </p:nvSpPr>
        <p:spPr>
          <a:xfrm>
            <a:off x="4572000" y="1769825"/>
            <a:ext cx="3713100" cy="123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solidFill>
                  <a:schemeClr val="dk1"/>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01" name="Google Shape;1901;p56"/>
          <p:cNvSpPr txBox="1"/>
          <p:nvPr/>
        </p:nvSpPr>
        <p:spPr>
          <a:xfrm>
            <a:off x="4800600" y="3232325"/>
            <a:ext cx="3484500" cy="615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300"/>
              </a:spcBef>
              <a:spcAft>
                <a:spcPts val="0"/>
              </a:spcAft>
              <a:buNone/>
            </a:pPr>
            <a:r>
              <a:rPr lang="en" sz="1200">
                <a:solidFill>
                  <a:srgbClr val="434343"/>
                </a:solidFill>
                <a:latin typeface="Oxygen"/>
                <a:ea typeface="Oxygen"/>
                <a:cs typeface="Oxygen"/>
                <a:sym typeface="Oxygen"/>
              </a:rPr>
              <a:t>CREDITS: This presentation template was created by </a:t>
            </a:r>
            <a:r>
              <a:rPr lang="en" sz="1200" b="1">
                <a:solidFill>
                  <a:srgbClr val="434343"/>
                </a:solidFill>
                <a:highlight>
                  <a:schemeClr val="accent4"/>
                </a:highlight>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200">
                <a:solidFill>
                  <a:srgbClr val="434343"/>
                </a:solidFill>
                <a:latin typeface="Oxygen"/>
                <a:ea typeface="Oxygen"/>
                <a:cs typeface="Oxygen"/>
                <a:sym typeface="Oxygen"/>
              </a:rPr>
              <a:t>, and includes icons by </a:t>
            </a:r>
            <a:r>
              <a:rPr lang="en" sz="1200" b="1">
                <a:solidFill>
                  <a:srgbClr val="434343"/>
                </a:solidFill>
                <a:highlight>
                  <a:schemeClr val="accent4"/>
                </a:highlight>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200">
                <a:solidFill>
                  <a:srgbClr val="434343"/>
                </a:solidFill>
                <a:latin typeface="Oxygen"/>
                <a:ea typeface="Oxygen"/>
                <a:cs typeface="Oxygen"/>
                <a:sym typeface="Oxygen"/>
              </a:rPr>
              <a:t> and infographics &amp; images by </a:t>
            </a:r>
            <a:r>
              <a:rPr lang="en" sz="1200" b="1">
                <a:solidFill>
                  <a:srgbClr val="434343"/>
                </a:solidFill>
                <a:highlight>
                  <a:schemeClr val="accent4"/>
                </a:highlight>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200" b="1">
              <a:solidFill>
                <a:srgbClr val="434343"/>
              </a:solidFill>
              <a:highlight>
                <a:schemeClr val="accent4"/>
              </a:highlight>
              <a:latin typeface="Oxygen"/>
              <a:ea typeface="Oxygen"/>
              <a:cs typeface="Oxygen"/>
              <a:sym typeface="Oxygen"/>
            </a:endParaRPr>
          </a:p>
        </p:txBody>
      </p:sp>
      <p:grpSp>
        <p:nvGrpSpPr>
          <p:cNvPr id="1902" name="Google Shape;1902;p56"/>
          <p:cNvGrpSpPr/>
          <p:nvPr/>
        </p:nvGrpSpPr>
        <p:grpSpPr>
          <a:xfrm rot="-7779651">
            <a:off x="8037166" y="3954233"/>
            <a:ext cx="872891" cy="1059662"/>
            <a:chOff x="3397302" y="3304800"/>
            <a:chExt cx="1031123" cy="1251750"/>
          </a:xfrm>
        </p:grpSpPr>
        <p:sp>
          <p:nvSpPr>
            <p:cNvPr id="1903" name="Google Shape;1903;p56"/>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1913"/>
        <p:cNvGrpSpPr/>
        <p:nvPr/>
      </p:nvGrpSpPr>
      <p:grpSpPr>
        <a:xfrm>
          <a:off x="0" y="0"/>
          <a:ext cx="0" cy="0"/>
          <a:chOff x="0" y="0"/>
          <a:chExt cx="0" cy="0"/>
        </a:xfrm>
      </p:grpSpPr>
      <p:grpSp>
        <p:nvGrpSpPr>
          <p:cNvPr id="1914" name="Google Shape;1914;p57"/>
          <p:cNvGrpSpPr/>
          <p:nvPr/>
        </p:nvGrpSpPr>
        <p:grpSpPr>
          <a:xfrm rot="1660742">
            <a:off x="-84718" y="-2155874"/>
            <a:ext cx="1595890" cy="6090489"/>
            <a:chOff x="9065175" y="1446600"/>
            <a:chExt cx="682175" cy="2603425"/>
          </a:xfrm>
        </p:grpSpPr>
        <p:sp>
          <p:nvSpPr>
            <p:cNvPr id="1915" name="Google Shape;1915;p57"/>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57"/>
          <p:cNvGrpSpPr/>
          <p:nvPr/>
        </p:nvGrpSpPr>
        <p:grpSpPr>
          <a:xfrm rot="8100000">
            <a:off x="8237768" y="63758"/>
            <a:ext cx="661422" cy="929023"/>
            <a:chOff x="2374700" y="1056350"/>
            <a:chExt cx="797300" cy="1119875"/>
          </a:xfrm>
        </p:grpSpPr>
        <p:sp>
          <p:nvSpPr>
            <p:cNvPr id="1942" name="Google Shape;1942;p57"/>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7"/>
          <p:cNvGrpSpPr/>
          <p:nvPr/>
        </p:nvGrpSpPr>
        <p:grpSpPr>
          <a:xfrm rot="-5111711">
            <a:off x="7880389" y="3523395"/>
            <a:ext cx="1924598" cy="1364241"/>
            <a:chOff x="193669" y="148127"/>
            <a:chExt cx="1982873" cy="1405549"/>
          </a:xfrm>
        </p:grpSpPr>
        <p:sp>
          <p:nvSpPr>
            <p:cNvPr id="1950" name="Google Shape;1950;p57"/>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1" name="Google Shape;1951;p57"/>
            <p:cNvGrpSpPr/>
            <p:nvPr/>
          </p:nvGrpSpPr>
          <p:grpSpPr>
            <a:xfrm rot="-3943890">
              <a:off x="413745" y="559232"/>
              <a:ext cx="579901" cy="745140"/>
              <a:chOff x="234492" y="148127"/>
              <a:chExt cx="579920" cy="745164"/>
            </a:xfrm>
          </p:grpSpPr>
          <p:sp>
            <p:nvSpPr>
              <p:cNvPr id="1952" name="Google Shape;1952;p57"/>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57"/>
            <p:cNvGrpSpPr/>
            <p:nvPr/>
          </p:nvGrpSpPr>
          <p:grpSpPr>
            <a:xfrm>
              <a:off x="539292" y="148127"/>
              <a:ext cx="1637250" cy="1405549"/>
              <a:chOff x="234492" y="148127"/>
              <a:chExt cx="1637250" cy="1405549"/>
            </a:xfrm>
          </p:grpSpPr>
          <p:sp>
            <p:nvSpPr>
              <p:cNvPr id="1955" name="Google Shape;1955;p57"/>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57"/>
              <p:cNvGrpSpPr/>
              <p:nvPr/>
            </p:nvGrpSpPr>
            <p:grpSpPr>
              <a:xfrm rot="2700200">
                <a:off x="726654" y="558761"/>
                <a:ext cx="1036634" cy="736202"/>
                <a:chOff x="2374700" y="1045220"/>
                <a:chExt cx="852487" cy="605389"/>
              </a:xfrm>
            </p:grpSpPr>
            <p:sp>
              <p:nvSpPr>
                <p:cNvPr id="1958" name="Google Shape;1958;p5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1963"/>
        <p:cNvGrpSpPr/>
        <p:nvPr/>
      </p:nvGrpSpPr>
      <p:grpSpPr>
        <a:xfrm>
          <a:off x="0" y="0"/>
          <a:ext cx="0" cy="0"/>
          <a:chOff x="0" y="0"/>
          <a:chExt cx="0" cy="0"/>
        </a:xfrm>
      </p:grpSpPr>
      <p:grpSp>
        <p:nvGrpSpPr>
          <p:cNvPr id="1964" name="Google Shape;1964;p58"/>
          <p:cNvGrpSpPr/>
          <p:nvPr/>
        </p:nvGrpSpPr>
        <p:grpSpPr>
          <a:xfrm rot="-7047972" flipH="1">
            <a:off x="54366" y="-3233109"/>
            <a:ext cx="1902945" cy="7262324"/>
            <a:chOff x="9065175" y="1446600"/>
            <a:chExt cx="682175" cy="2603425"/>
          </a:xfrm>
        </p:grpSpPr>
        <p:sp>
          <p:nvSpPr>
            <p:cNvPr id="1965" name="Google Shape;1965;p58"/>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58"/>
          <p:cNvGrpSpPr/>
          <p:nvPr/>
        </p:nvGrpSpPr>
        <p:grpSpPr>
          <a:xfrm rot="-7047972" flipH="1">
            <a:off x="7662241" y="1302441"/>
            <a:ext cx="1902945" cy="7262324"/>
            <a:chOff x="9065175" y="1446600"/>
            <a:chExt cx="682175" cy="2603425"/>
          </a:xfrm>
        </p:grpSpPr>
        <p:sp>
          <p:nvSpPr>
            <p:cNvPr id="1992" name="Google Shape;1992;p58"/>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58"/>
          <p:cNvGrpSpPr/>
          <p:nvPr/>
        </p:nvGrpSpPr>
        <p:grpSpPr>
          <a:xfrm rot="7833381" flipH="1">
            <a:off x="285817" y="4017854"/>
            <a:ext cx="661437" cy="929044"/>
            <a:chOff x="2374700" y="1056350"/>
            <a:chExt cx="797300" cy="1119875"/>
          </a:xfrm>
        </p:grpSpPr>
        <p:sp>
          <p:nvSpPr>
            <p:cNvPr id="2019" name="Google Shape;2019;p58"/>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2">
    <p:spTree>
      <p:nvGrpSpPr>
        <p:cNvPr id="1" name="Shape 2026"/>
        <p:cNvGrpSpPr/>
        <p:nvPr/>
      </p:nvGrpSpPr>
      <p:grpSpPr>
        <a:xfrm>
          <a:off x="0" y="0"/>
          <a:ext cx="0" cy="0"/>
          <a:chOff x="0" y="0"/>
          <a:chExt cx="0" cy="0"/>
        </a:xfrm>
      </p:grpSpPr>
      <p:grpSp>
        <p:nvGrpSpPr>
          <p:cNvPr id="2027" name="Google Shape;2027;p59"/>
          <p:cNvGrpSpPr/>
          <p:nvPr/>
        </p:nvGrpSpPr>
        <p:grpSpPr>
          <a:xfrm rot="-3752028">
            <a:off x="5940407" y="-3296013"/>
            <a:ext cx="1902945" cy="7262324"/>
            <a:chOff x="9065175" y="1446600"/>
            <a:chExt cx="682175" cy="2603425"/>
          </a:xfrm>
        </p:grpSpPr>
        <p:sp>
          <p:nvSpPr>
            <p:cNvPr id="2028" name="Google Shape;2028;p59"/>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9"/>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9"/>
          <p:cNvGrpSpPr/>
          <p:nvPr/>
        </p:nvGrpSpPr>
        <p:grpSpPr>
          <a:xfrm rot="-2422775">
            <a:off x="-311774" y="3435869"/>
            <a:ext cx="1783871" cy="1890832"/>
            <a:chOff x="3403900" y="3304800"/>
            <a:chExt cx="1556050" cy="1649350"/>
          </a:xfrm>
        </p:grpSpPr>
        <p:sp>
          <p:nvSpPr>
            <p:cNvPr id="2055" name="Google Shape;2055;p59"/>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3">
    <p:spTree>
      <p:nvGrpSpPr>
        <p:cNvPr id="1" name="Shape 2074"/>
        <p:cNvGrpSpPr/>
        <p:nvPr/>
      </p:nvGrpSpPr>
      <p:grpSpPr>
        <a:xfrm>
          <a:off x="0" y="0"/>
          <a:ext cx="0" cy="0"/>
          <a:chOff x="0" y="0"/>
          <a:chExt cx="0" cy="0"/>
        </a:xfrm>
      </p:grpSpPr>
      <p:grpSp>
        <p:nvGrpSpPr>
          <p:cNvPr id="2075" name="Google Shape;2075;p60"/>
          <p:cNvGrpSpPr/>
          <p:nvPr/>
        </p:nvGrpSpPr>
        <p:grpSpPr>
          <a:xfrm rot="-5121615">
            <a:off x="7566119" y="3523597"/>
            <a:ext cx="1466340" cy="1381086"/>
            <a:chOff x="1404300" y="937325"/>
            <a:chExt cx="1767700" cy="1664925"/>
          </a:xfrm>
        </p:grpSpPr>
        <p:sp>
          <p:nvSpPr>
            <p:cNvPr id="2076" name="Google Shape;2076;p60"/>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60"/>
          <p:cNvGrpSpPr/>
          <p:nvPr/>
        </p:nvGrpSpPr>
        <p:grpSpPr>
          <a:xfrm rot="5400000">
            <a:off x="431559" y="192912"/>
            <a:ext cx="1533332" cy="1625269"/>
            <a:chOff x="3403900" y="3304800"/>
            <a:chExt cx="1556050" cy="1649350"/>
          </a:xfrm>
        </p:grpSpPr>
        <p:sp>
          <p:nvSpPr>
            <p:cNvPr id="2096" name="Google Shape;2096;p60"/>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648"/>
        <p:cNvGrpSpPr/>
        <p:nvPr/>
      </p:nvGrpSpPr>
      <p:grpSpPr>
        <a:xfrm>
          <a:off x="0" y="0"/>
          <a:ext cx="0" cy="0"/>
          <a:chOff x="0" y="0"/>
          <a:chExt cx="0" cy="0"/>
        </a:xfrm>
      </p:grpSpPr>
      <p:sp>
        <p:nvSpPr>
          <p:cNvPr id="649" name="Google Shape;649;p23"/>
          <p:cNvSpPr txBox="1">
            <a:spLocks noGrp="1"/>
          </p:cNvSpPr>
          <p:nvPr>
            <p:ph type="title"/>
          </p:nvPr>
        </p:nvSpPr>
        <p:spPr>
          <a:xfrm>
            <a:off x="776075" y="1888350"/>
            <a:ext cx="3639300" cy="1469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0" name="Google Shape;650;p23"/>
          <p:cNvSpPr txBox="1">
            <a:spLocks noGrp="1"/>
          </p:cNvSpPr>
          <p:nvPr>
            <p:ph type="title" idx="2" hasCustomPrompt="1"/>
          </p:nvPr>
        </p:nvSpPr>
        <p:spPr>
          <a:xfrm>
            <a:off x="981600" y="689653"/>
            <a:ext cx="110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1" name="Google Shape;651;p23"/>
          <p:cNvSpPr txBox="1">
            <a:spLocks noGrp="1"/>
          </p:cNvSpPr>
          <p:nvPr>
            <p:ph type="subTitle" idx="1"/>
          </p:nvPr>
        </p:nvSpPr>
        <p:spPr>
          <a:xfrm>
            <a:off x="776075" y="3449725"/>
            <a:ext cx="2815200" cy="58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2" name="Google Shape;652;p23"/>
          <p:cNvGrpSpPr/>
          <p:nvPr/>
        </p:nvGrpSpPr>
        <p:grpSpPr>
          <a:xfrm rot="-356998">
            <a:off x="4275665" y="-2199997"/>
            <a:ext cx="5453237" cy="5485195"/>
            <a:chOff x="-741470" y="2755466"/>
            <a:chExt cx="3961335" cy="3984550"/>
          </a:xfrm>
        </p:grpSpPr>
        <p:sp>
          <p:nvSpPr>
            <p:cNvPr id="653" name="Google Shape;653;p23"/>
            <p:cNvSpPr/>
            <p:nvPr/>
          </p:nvSpPr>
          <p:spPr>
            <a:xfrm rot="3504383">
              <a:off x="2120535" y="5166032"/>
              <a:ext cx="186903" cy="322656"/>
            </a:xfrm>
            <a:custGeom>
              <a:avLst/>
              <a:gdLst/>
              <a:ahLst/>
              <a:cxnLst/>
              <a:rect l="l" t="t" r="r" b="b"/>
              <a:pathLst>
                <a:path w="7476" h="12906" extrusionOk="0">
                  <a:moveTo>
                    <a:pt x="651" y="0"/>
                  </a:moveTo>
                  <a:cubicBezTo>
                    <a:pt x="323" y="0"/>
                    <a:pt x="1" y="331"/>
                    <a:pt x="213" y="721"/>
                  </a:cubicBezTo>
                  <a:lnTo>
                    <a:pt x="6412" y="12650"/>
                  </a:lnTo>
                  <a:cubicBezTo>
                    <a:pt x="6515" y="12830"/>
                    <a:pt x="6674" y="12905"/>
                    <a:pt x="6831" y="12905"/>
                  </a:cubicBezTo>
                  <a:cubicBezTo>
                    <a:pt x="7156" y="12905"/>
                    <a:pt x="7475" y="12582"/>
                    <a:pt x="7283" y="12198"/>
                  </a:cubicBezTo>
                  <a:lnTo>
                    <a:pt x="1084" y="286"/>
                  </a:lnTo>
                  <a:cubicBezTo>
                    <a:pt x="983" y="84"/>
                    <a:pt x="816" y="0"/>
                    <a:pt x="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rot="3504383">
              <a:off x="2014927" y="5064932"/>
              <a:ext cx="246104" cy="435032"/>
            </a:xfrm>
            <a:custGeom>
              <a:avLst/>
              <a:gdLst/>
              <a:ahLst/>
              <a:cxnLst/>
              <a:rect l="l" t="t" r="r" b="b"/>
              <a:pathLst>
                <a:path w="9844" h="17401" extrusionOk="0">
                  <a:moveTo>
                    <a:pt x="660" y="0"/>
                  </a:moveTo>
                  <a:cubicBezTo>
                    <a:pt x="329" y="0"/>
                    <a:pt x="0" y="341"/>
                    <a:pt x="214" y="734"/>
                  </a:cubicBezTo>
                  <a:lnTo>
                    <a:pt x="8758" y="17120"/>
                  </a:lnTo>
                  <a:cubicBezTo>
                    <a:pt x="8852" y="17318"/>
                    <a:pt x="9014" y="17401"/>
                    <a:pt x="9176" y="17401"/>
                  </a:cubicBezTo>
                  <a:cubicBezTo>
                    <a:pt x="9507" y="17401"/>
                    <a:pt x="9843" y="17060"/>
                    <a:pt x="9630" y="16667"/>
                  </a:cubicBezTo>
                  <a:lnTo>
                    <a:pt x="1085" y="281"/>
                  </a:lnTo>
                  <a:cubicBezTo>
                    <a:pt x="985" y="83"/>
                    <a:pt x="822"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rot="3504383">
              <a:off x="1915198" y="4972895"/>
              <a:ext cx="293705" cy="527484"/>
            </a:xfrm>
            <a:custGeom>
              <a:avLst/>
              <a:gdLst/>
              <a:ahLst/>
              <a:cxnLst/>
              <a:rect l="l" t="t" r="r" b="b"/>
              <a:pathLst>
                <a:path w="11748" h="21099" extrusionOk="0">
                  <a:moveTo>
                    <a:pt x="661" y="1"/>
                  </a:moveTo>
                  <a:cubicBezTo>
                    <a:pt x="332" y="1"/>
                    <a:pt x="1" y="336"/>
                    <a:pt x="213" y="738"/>
                  </a:cubicBezTo>
                  <a:lnTo>
                    <a:pt x="10684" y="20843"/>
                  </a:lnTo>
                  <a:cubicBezTo>
                    <a:pt x="10788" y="21023"/>
                    <a:pt x="10947" y="21098"/>
                    <a:pt x="11104" y="21098"/>
                  </a:cubicBezTo>
                  <a:cubicBezTo>
                    <a:pt x="11429" y="21098"/>
                    <a:pt x="11748" y="20775"/>
                    <a:pt x="11556" y="20391"/>
                  </a:cubicBezTo>
                  <a:lnTo>
                    <a:pt x="1084" y="286"/>
                  </a:lnTo>
                  <a:cubicBezTo>
                    <a:pt x="989" y="84"/>
                    <a:pt x="825"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rot="3504383">
              <a:off x="1823402" y="4896076"/>
              <a:ext cx="326131" cy="589810"/>
            </a:xfrm>
            <a:custGeom>
              <a:avLst/>
              <a:gdLst/>
              <a:ahLst/>
              <a:cxnLst/>
              <a:rect l="l" t="t" r="r" b="b"/>
              <a:pathLst>
                <a:path w="13045" h="23592" extrusionOk="0">
                  <a:moveTo>
                    <a:pt x="660" y="1"/>
                  </a:moveTo>
                  <a:cubicBezTo>
                    <a:pt x="329" y="1"/>
                    <a:pt x="1" y="341"/>
                    <a:pt x="214" y="735"/>
                  </a:cubicBezTo>
                  <a:lnTo>
                    <a:pt x="11993" y="23336"/>
                  </a:lnTo>
                  <a:cubicBezTo>
                    <a:pt x="12091" y="23516"/>
                    <a:pt x="12246" y="23591"/>
                    <a:pt x="12401" y="23591"/>
                  </a:cubicBezTo>
                  <a:cubicBezTo>
                    <a:pt x="12722" y="23591"/>
                    <a:pt x="13045" y="23268"/>
                    <a:pt x="12864" y="22884"/>
                  </a:cubicBezTo>
                  <a:lnTo>
                    <a:pt x="1085" y="282"/>
                  </a:lnTo>
                  <a:cubicBezTo>
                    <a:pt x="986" y="83"/>
                    <a:pt x="823" y="1"/>
                    <a:pt x="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rot="3504383">
              <a:off x="1734978" y="4827723"/>
              <a:ext cx="351106" cy="637161"/>
            </a:xfrm>
            <a:custGeom>
              <a:avLst/>
              <a:gdLst/>
              <a:ahLst/>
              <a:cxnLst/>
              <a:rect l="l" t="t" r="r" b="b"/>
              <a:pathLst>
                <a:path w="14044" h="25486" extrusionOk="0">
                  <a:moveTo>
                    <a:pt x="662" y="1"/>
                  </a:moveTo>
                  <a:cubicBezTo>
                    <a:pt x="333" y="1"/>
                    <a:pt x="0" y="341"/>
                    <a:pt x="225" y="734"/>
                  </a:cubicBezTo>
                  <a:lnTo>
                    <a:pt x="12958" y="25213"/>
                  </a:lnTo>
                  <a:cubicBezTo>
                    <a:pt x="13057" y="25405"/>
                    <a:pt x="13220" y="25486"/>
                    <a:pt x="13382" y="25486"/>
                  </a:cubicBezTo>
                  <a:cubicBezTo>
                    <a:pt x="13713" y="25486"/>
                    <a:pt x="14044" y="25149"/>
                    <a:pt x="13830" y="24743"/>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rot="3504383">
              <a:off x="1659028" y="4782426"/>
              <a:ext cx="351206" cy="637036"/>
            </a:xfrm>
            <a:custGeom>
              <a:avLst/>
              <a:gdLst/>
              <a:ahLst/>
              <a:cxnLst/>
              <a:rect l="l" t="t" r="r" b="b"/>
              <a:pathLst>
                <a:path w="14048" h="25481" extrusionOk="0">
                  <a:moveTo>
                    <a:pt x="654" y="1"/>
                  </a:moveTo>
                  <a:cubicBezTo>
                    <a:pt x="325" y="1"/>
                    <a:pt x="1" y="336"/>
                    <a:pt x="213" y="738"/>
                  </a:cubicBezTo>
                  <a:lnTo>
                    <a:pt x="12947" y="25200"/>
                  </a:lnTo>
                  <a:lnTo>
                    <a:pt x="12963" y="25200"/>
                  </a:lnTo>
                  <a:cubicBezTo>
                    <a:pt x="13057" y="25399"/>
                    <a:pt x="13218" y="25481"/>
                    <a:pt x="13381" y="25481"/>
                  </a:cubicBezTo>
                  <a:cubicBezTo>
                    <a:pt x="13712" y="25481"/>
                    <a:pt x="14048" y="25140"/>
                    <a:pt x="13835" y="24747"/>
                  </a:cubicBezTo>
                  <a:lnTo>
                    <a:pt x="1084" y="286"/>
                  </a:lnTo>
                  <a:cubicBezTo>
                    <a:pt x="984" y="85"/>
                    <a:pt x="81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3504383">
              <a:off x="1583109" y="4736711"/>
              <a:ext cx="351106" cy="637186"/>
            </a:xfrm>
            <a:custGeom>
              <a:avLst/>
              <a:gdLst/>
              <a:ahLst/>
              <a:cxnLst/>
              <a:rect l="l" t="t" r="r" b="b"/>
              <a:pathLst>
                <a:path w="14044" h="25487" extrusionOk="0">
                  <a:moveTo>
                    <a:pt x="662" y="1"/>
                  </a:moveTo>
                  <a:cubicBezTo>
                    <a:pt x="333" y="1"/>
                    <a:pt x="0" y="341"/>
                    <a:pt x="225" y="734"/>
                  </a:cubicBezTo>
                  <a:lnTo>
                    <a:pt x="12958" y="25213"/>
                  </a:lnTo>
                  <a:cubicBezTo>
                    <a:pt x="13058" y="25406"/>
                    <a:pt x="13221" y="25486"/>
                    <a:pt x="13384" y="25486"/>
                  </a:cubicBezTo>
                  <a:cubicBezTo>
                    <a:pt x="13714" y="25486"/>
                    <a:pt x="14043" y="25153"/>
                    <a:pt x="13830" y="24760"/>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3504383">
              <a:off x="1507526" y="4691940"/>
              <a:ext cx="350381" cy="636386"/>
            </a:xfrm>
            <a:custGeom>
              <a:avLst/>
              <a:gdLst/>
              <a:ahLst/>
              <a:cxnLst/>
              <a:rect l="l" t="t" r="r" b="b"/>
              <a:pathLst>
                <a:path w="14015" h="25455" extrusionOk="0">
                  <a:moveTo>
                    <a:pt x="637" y="1"/>
                  </a:moveTo>
                  <a:cubicBezTo>
                    <a:pt x="314" y="1"/>
                    <a:pt x="0" y="326"/>
                    <a:pt x="191" y="719"/>
                  </a:cubicBezTo>
                  <a:lnTo>
                    <a:pt x="12941" y="25198"/>
                  </a:lnTo>
                  <a:lnTo>
                    <a:pt x="12941" y="25181"/>
                  </a:lnTo>
                  <a:cubicBezTo>
                    <a:pt x="13041" y="25374"/>
                    <a:pt x="13202" y="25455"/>
                    <a:pt x="13363" y="25455"/>
                  </a:cubicBezTo>
                  <a:cubicBezTo>
                    <a:pt x="13690" y="25455"/>
                    <a:pt x="14015" y="25122"/>
                    <a:pt x="13813" y="24728"/>
                  </a:cubicBezTo>
                  <a:lnTo>
                    <a:pt x="1062" y="267"/>
                  </a:lnTo>
                  <a:cubicBezTo>
                    <a:pt x="957"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3504383">
              <a:off x="1443459" y="4669366"/>
              <a:ext cx="326806" cy="590435"/>
            </a:xfrm>
            <a:custGeom>
              <a:avLst/>
              <a:gdLst/>
              <a:ahLst/>
              <a:cxnLst/>
              <a:rect l="l" t="t" r="r" b="b"/>
              <a:pathLst>
                <a:path w="13072" h="23617" extrusionOk="0">
                  <a:moveTo>
                    <a:pt x="660" y="0"/>
                  </a:moveTo>
                  <a:cubicBezTo>
                    <a:pt x="329" y="0"/>
                    <a:pt x="0" y="341"/>
                    <a:pt x="214" y="734"/>
                  </a:cubicBezTo>
                  <a:lnTo>
                    <a:pt x="11976" y="23336"/>
                  </a:lnTo>
                  <a:cubicBezTo>
                    <a:pt x="12075" y="23534"/>
                    <a:pt x="12240" y="23617"/>
                    <a:pt x="12404" y="23617"/>
                  </a:cubicBezTo>
                  <a:cubicBezTo>
                    <a:pt x="12739" y="23617"/>
                    <a:pt x="13071" y="23276"/>
                    <a:pt x="12847" y="22883"/>
                  </a:cubicBezTo>
                  <a:lnTo>
                    <a:pt x="1085"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3504383">
              <a:off x="1383979" y="4654916"/>
              <a:ext cx="293855" cy="527859"/>
            </a:xfrm>
            <a:custGeom>
              <a:avLst/>
              <a:gdLst/>
              <a:ahLst/>
              <a:cxnLst/>
              <a:rect l="l" t="t" r="r" b="b"/>
              <a:pathLst>
                <a:path w="11754" h="21114" extrusionOk="0">
                  <a:moveTo>
                    <a:pt x="663" y="1"/>
                  </a:moveTo>
                  <a:cubicBezTo>
                    <a:pt x="333" y="1"/>
                    <a:pt x="1" y="341"/>
                    <a:pt x="225" y="734"/>
                  </a:cubicBezTo>
                  <a:lnTo>
                    <a:pt x="10697" y="20840"/>
                  </a:lnTo>
                  <a:cubicBezTo>
                    <a:pt x="10796" y="21033"/>
                    <a:pt x="10956" y="21114"/>
                    <a:pt x="11114" y="21114"/>
                  </a:cubicBezTo>
                  <a:cubicBezTo>
                    <a:pt x="11436" y="21114"/>
                    <a:pt x="11753" y="20781"/>
                    <a:pt x="11551" y="20387"/>
                  </a:cubicBezTo>
                  <a:lnTo>
                    <a:pt x="1080" y="282"/>
                  </a:lnTo>
                  <a:cubicBezTo>
                    <a:pt x="986" y="83"/>
                    <a:pt x="825" y="1"/>
                    <a:pt x="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3504383">
              <a:off x="1332500" y="4656707"/>
              <a:ext cx="245154" cy="434407"/>
            </a:xfrm>
            <a:custGeom>
              <a:avLst/>
              <a:gdLst/>
              <a:ahLst/>
              <a:cxnLst/>
              <a:rect l="l" t="t" r="r" b="b"/>
              <a:pathLst>
                <a:path w="9806" h="17376" extrusionOk="0">
                  <a:moveTo>
                    <a:pt x="645" y="1"/>
                  </a:moveTo>
                  <a:cubicBezTo>
                    <a:pt x="320" y="1"/>
                    <a:pt x="1" y="324"/>
                    <a:pt x="193" y="708"/>
                  </a:cubicBezTo>
                  <a:lnTo>
                    <a:pt x="8721" y="17094"/>
                  </a:lnTo>
                  <a:cubicBezTo>
                    <a:pt x="8821" y="17293"/>
                    <a:pt x="8984" y="17375"/>
                    <a:pt x="9146" y="17375"/>
                  </a:cubicBezTo>
                  <a:cubicBezTo>
                    <a:pt x="9477" y="17375"/>
                    <a:pt x="9806" y="17035"/>
                    <a:pt x="9592" y="16642"/>
                  </a:cubicBezTo>
                  <a:lnTo>
                    <a:pt x="1064" y="256"/>
                  </a:lnTo>
                  <a:cubicBezTo>
                    <a:pt x="961" y="76"/>
                    <a:pt x="802" y="1"/>
                    <a:pt x="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3504383">
              <a:off x="1285801" y="4667444"/>
              <a:ext cx="187053" cy="322556"/>
            </a:xfrm>
            <a:custGeom>
              <a:avLst/>
              <a:gdLst/>
              <a:ahLst/>
              <a:cxnLst/>
              <a:rect l="l" t="t" r="r" b="b"/>
              <a:pathLst>
                <a:path w="7482" h="12902" extrusionOk="0">
                  <a:moveTo>
                    <a:pt x="644" y="0"/>
                  </a:moveTo>
                  <a:cubicBezTo>
                    <a:pt x="323" y="0"/>
                    <a:pt x="0" y="323"/>
                    <a:pt x="181" y="708"/>
                  </a:cubicBezTo>
                  <a:lnTo>
                    <a:pt x="6397" y="12637"/>
                  </a:lnTo>
                  <a:lnTo>
                    <a:pt x="6397" y="12620"/>
                  </a:lnTo>
                  <a:cubicBezTo>
                    <a:pt x="6491" y="12819"/>
                    <a:pt x="6652" y="12901"/>
                    <a:pt x="6815" y="12901"/>
                  </a:cubicBezTo>
                  <a:cubicBezTo>
                    <a:pt x="7145" y="12901"/>
                    <a:pt x="7482" y="12561"/>
                    <a:pt x="7268" y="12168"/>
                  </a:cubicBezTo>
                  <a:lnTo>
                    <a:pt x="1052" y="255"/>
                  </a:lnTo>
                  <a:cubicBezTo>
                    <a:pt x="954" y="75"/>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3504383">
              <a:off x="1012227" y="4503646"/>
              <a:ext cx="187053" cy="322831"/>
            </a:xfrm>
            <a:custGeom>
              <a:avLst/>
              <a:gdLst/>
              <a:ahLst/>
              <a:cxnLst/>
              <a:rect l="l" t="t" r="r" b="b"/>
              <a:pathLst>
                <a:path w="7482" h="12913" extrusionOk="0">
                  <a:moveTo>
                    <a:pt x="638" y="1"/>
                  </a:moveTo>
                  <a:cubicBezTo>
                    <a:pt x="318" y="1"/>
                    <a:pt x="1" y="326"/>
                    <a:pt x="181" y="719"/>
                  </a:cubicBezTo>
                  <a:lnTo>
                    <a:pt x="6397" y="12632"/>
                  </a:lnTo>
                  <a:cubicBezTo>
                    <a:pt x="6491" y="12831"/>
                    <a:pt x="6652" y="12913"/>
                    <a:pt x="6814" y="12913"/>
                  </a:cubicBezTo>
                  <a:cubicBezTo>
                    <a:pt x="7145" y="12913"/>
                    <a:pt x="7481" y="12572"/>
                    <a:pt x="7268" y="12179"/>
                  </a:cubicBezTo>
                  <a:lnTo>
                    <a:pt x="1052" y="267"/>
                  </a:lnTo>
                  <a:cubicBezTo>
                    <a:pt x="953" y="79"/>
                    <a:pt x="795" y="1"/>
                    <a:pt x="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3504383">
              <a:off x="907227" y="4402354"/>
              <a:ext cx="245154" cy="434582"/>
            </a:xfrm>
            <a:custGeom>
              <a:avLst/>
              <a:gdLst/>
              <a:ahLst/>
              <a:cxnLst/>
              <a:rect l="l" t="t" r="r" b="b"/>
              <a:pathLst>
                <a:path w="9806" h="17383" extrusionOk="0">
                  <a:moveTo>
                    <a:pt x="644" y="0"/>
                  </a:moveTo>
                  <a:cubicBezTo>
                    <a:pt x="319" y="0"/>
                    <a:pt x="0" y="331"/>
                    <a:pt x="192" y="715"/>
                  </a:cubicBezTo>
                  <a:lnTo>
                    <a:pt x="8721" y="17101"/>
                  </a:lnTo>
                  <a:cubicBezTo>
                    <a:pt x="8820" y="17300"/>
                    <a:pt x="8983" y="17382"/>
                    <a:pt x="9146" y="17382"/>
                  </a:cubicBezTo>
                  <a:cubicBezTo>
                    <a:pt x="9477" y="17382"/>
                    <a:pt x="9805" y="17042"/>
                    <a:pt x="9592" y="16649"/>
                  </a:cubicBezTo>
                  <a:lnTo>
                    <a:pt x="1064" y="263"/>
                  </a:lnTo>
                  <a:cubicBezTo>
                    <a:pt x="960" y="77"/>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3504383">
              <a:off x="806985" y="4309739"/>
              <a:ext cx="293755" cy="527384"/>
            </a:xfrm>
            <a:custGeom>
              <a:avLst/>
              <a:gdLst/>
              <a:ahLst/>
              <a:cxnLst/>
              <a:rect l="l" t="t" r="r" b="b"/>
              <a:pathLst>
                <a:path w="11750" h="21095" extrusionOk="0">
                  <a:moveTo>
                    <a:pt x="668" y="1"/>
                  </a:moveTo>
                  <a:cubicBezTo>
                    <a:pt x="334" y="1"/>
                    <a:pt x="1" y="341"/>
                    <a:pt x="226" y="734"/>
                  </a:cubicBezTo>
                  <a:lnTo>
                    <a:pt x="10697" y="20840"/>
                  </a:lnTo>
                  <a:cubicBezTo>
                    <a:pt x="10795" y="21020"/>
                    <a:pt x="10950" y="21095"/>
                    <a:pt x="11105" y="21095"/>
                  </a:cubicBezTo>
                  <a:cubicBezTo>
                    <a:pt x="11427" y="21095"/>
                    <a:pt x="11749" y="20772"/>
                    <a:pt x="11568" y="20387"/>
                  </a:cubicBezTo>
                  <a:lnTo>
                    <a:pt x="1097" y="282"/>
                  </a:lnTo>
                  <a:cubicBezTo>
                    <a:pt x="997" y="83"/>
                    <a:pt x="832" y="1"/>
                    <a:pt x="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3504383">
              <a:off x="715444" y="4233871"/>
              <a:ext cx="325431" cy="589185"/>
            </a:xfrm>
            <a:custGeom>
              <a:avLst/>
              <a:gdLst/>
              <a:ahLst/>
              <a:cxnLst/>
              <a:rect l="l" t="t" r="r" b="b"/>
              <a:pathLst>
                <a:path w="13017" h="23567" extrusionOk="0">
                  <a:moveTo>
                    <a:pt x="637" y="0"/>
                  </a:moveTo>
                  <a:cubicBezTo>
                    <a:pt x="314" y="0"/>
                    <a:pt x="0" y="325"/>
                    <a:pt x="191" y="719"/>
                  </a:cubicBezTo>
                  <a:lnTo>
                    <a:pt x="11953" y="23304"/>
                  </a:lnTo>
                  <a:cubicBezTo>
                    <a:pt x="12051" y="23489"/>
                    <a:pt x="12208" y="23566"/>
                    <a:pt x="12365" y="23566"/>
                  </a:cubicBezTo>
                  <a:cubicBezTo>
                    <a:pt x="12690" y="23566"/>
                    <a:pt x="13016" y="23236"/>
                    <a:pt x="12824" y="22851"/>
                  </a:cubicBezTo>
                  <a:lnTo>
                    <a:pt x="1062" y="266"/>
                  </a:lnTo>
                  <a:cubicBezTo>
                    <a:pt x="957" y="79"/>
                    <a:pt x="796"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3504383">
              <a:off x="626546" y="4164285"/>
              <a:ext cx="351256" cy="637361"/>
            </a:xfrm>
            <a:custGeom>
              <a:avLst/>
              <a:gdLst/>
              <a:ahLst/>
              <a:cxnLst/>
              <a:rect l="l" t="t" r="r" b="b"/>
              <a:pathLst>
                <a:path w="14050" h="25494" extrusionOk="0">
                  <a:moveTo>
                    <a:pt x="668" y="0"/>
                  </a:moveTo>
                  <a:cubicBezTo>
                    <a:pt x="337" y="0"/>
                    <a:pt x="1" y="340"/>
                    <a:pt x="214" y="734"/>
                  </a:cubicBezTo>
                  <a:lnTo>
                    <a:pt x="12965" y="25212"/>
                  </a:lnTo>
                  <a:cubicBezTo>
                    <a:pt x="13058" y="25411"/>
                    <a:pt x="13220" y="25493"/>
                    <a:pt x="13382" y="25493"/>
                  </a:cubicBezTo>
                  <a:cubicBezTo>
                    <a:pt x="13713" y="25493"/>
                    <a:pt x="14049" y="25153"/>
                    <a:pt x="13836" y="24760"/>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3504383">
              <a:off x="551174" y="4119607"/>
              <a:ext cx="350381" cy="636386"/>
            </a:xfrm>
            <a:custGeom>
              <a:avLst/>
              <a:gdLst/>
              <a:ahLst/>
              <a:cxnLst/>
              <a:rect l="l" t="t" r="r" b="b"/>
              <a:pathLst>
                <a:path w="14015" h="25455" extrusionOk="0">
                  <a:moveTo>
                    <a:pt x="637" y="1"/>
                  </a:moveTo>
                  <a:cubicBezTo>
                    <a:pt x="314" y="1"/>
                    <a:pt x="0" y="326"/>
                    <a:pt x="191" y="720"/>
                  </a:cubicBezTo>
                  <a:lnTo>
                    <a:pt x="12941" y="25181"/>
                  </a:lnTo>
                  <a:cubicBezTo>
                    <a:pt x="13041" y="25374"/>
                    <a:pt x="13202" y="25455"/>
                    <a:pt x="13363" y="25455"/>
                  </a:cubicBezTo>
                  <a:cubicBezTo>
                    <a:pt x="13690" y="25455"/>
                    <a:pt x="14015" y="25122"/>
                    <a:pt x="13813" y="24729"/>
                  </a:cubicBezTo>
                  <a:lnTo>
                    <a:pt x="1062" y="267"/>
                  </a:lnTo>
                  <a:cubicBezTo>
                    <a:pt x="958"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3504383">
              <a:off x="475396" y="4074185"/>
              <a:ext cx="350056" cy="636236"/>
            </a:xfrm>
            <a:custGeom>
              <a:avLst/>
              <a:gdLst/>
              <a:ahLst/>
              <a:cxnLst/>
              <a:rect l="l" t="t" r="r" b="b"/>
              <a:pathLst>
                <a:path w="14002" h="25449" extrusionOk="0">
                  <a:moveTo>
                    <a:pt x="645" y="0"/>
                  </a:moveTo>
                  <a:cubicBezTo>
                    <a:pt x="320" y="0"/>
                    <a:pt x="1" y="323"/>
                    <a:pt x="193" y="708"/>
                  </a:cubicBezTo>
                  <a:lnTo>
                    <a:pt x="12943" y="25186"/>
                  </a:lnTo>
                  <a:cubicBezTo>
                    <a:pt x="13036" y="25372"/>
                    <a:pt x="13191" y="25449"/>
                    <a:pt x="13347" y="25449"/>
                  </a:cubicBezTo>
                  <a:cubicBezTo>
                    <a:pt x="13671" y="25449"/>
                    <a:pt x="14001" y="25118"/>
                    <a:pt x="13798" y="24734"/>
                  </a:cubicBezTo>
                  <a:lnTo>
                    <a:pt x="1064" y="255"/>
                  </a:lnTo>
                  <a:cubicBezTo>
                    <a:pt x="961"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rot="3504383">
              <a:off x="399785" y="4028749"/>
              <a:ext cx="349731" cy="636086"/>
            </a:xfrm>
            <a:custGeom>
              <a:avLst/>
              <a:gdLst/>
              <a:ahLst/>
              <a:cxnLst/>
              <a:rect l="l" t="t" r="r" b="b"/>
              <a:pathLst>
                <a:path w="13989" h="25443" extrusionOk="0">
                  <a:moveTo>
                    <a:pt x="633" y="0"/>
                  </a:moveTo>
                  <a:cubicBezTo>
                    <a:pt x="315" y="0"/>
                    <a:pt x="1" y="325"/>
                    <a:pt x="192" y="719"/>
                  </a:cubicBezTo>
                  <a:lnTo>
                    <a:pt x="12925" y="25180"/>
                  </a:lnTo>
                  <a:cubicBezTo>
                    <a:pt x="13029" y="25366"/>
                    <a:pt x="13188" y="25443"/>
                    <a:pt x="13345" y="25443"/>
                  </a:cubicBezTo>
                  <a:cubicBezTo>
                    <a:pt x="13670" y="25443"/>
                    <a:pt x="13989" y="25112"/>
                    <a:pt x="13797" y="24728"/>
                  </a:cubicBezTo>
                  <a:lnTo>
                    <a:pt x="1046" y="266"/>
                  </a:lnTo>
                  <a:cubicBezTo>
                    <a:pt x="947" y="79"/>
                    <a:pt x="790" y="0"/>
                    <a:pt x="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3504383">
              <a:off x="335463" y="4006091"/>
              <a:ext cx="326706" cy="589985"/>
            </a:xfrm>
            <a:custGeom>
              <a:avLst/>
              <a:gdLst/>
              <a:ahLst/>
              <a:cxnLst/>
              <a:rect l="l" t="t" r="r" b="b"/>
              <a:pathLst>
                <a:path w="13068" h="23599" extrusionOk="0">
                  <a:moveTo>
                    <a:pt x="667" y="1"/>
                  </a:moveTo>
                  <a:cubicBezTo>
                    <a:pt x="337" y="1"/>
                    <a:pt x="1" y="341"/>
                    <a:pt x="214" y="734"/>
                  </a:cubicBezTo>
                  <a:lnTo>
                    <a:pt x="11992" y="23336"/>
                  </a:lnTo>
                  <a:cubicBezTo>
                    <a:pt x="12091" y="23521"/>
                    <a:pt x="12249" y="23599"/>
                    <a:pt x="12408" y="23599"/>
                  </a:cubicBezTo>
                  <a:cubicBezTo>
                    <a:pt x="12737" y="23599"/>
                    <a:pt x="13067" y="23268"/>
                    <a:pt x="12864" y="22884"/>
                  </a:cubicBezTo>
                  <a:lnTo>
                    <a:pt x="1085" y="282"/>
                  </a:lnTo>
                  <a:cubicBezTo>
                    <a:pt x="991" y="83"/>
                    <a:pt x="830" y="1"/>
                    <a:pt x="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3504383">
              <a:off x="276041" y="3991853"/>
              <a:ext cx="293755" cy="527559"/>
            </a:xfrm>
            <a:custGeom>
              <a:avLst/>
              <a:gdLst/>
              <a:ahLst/>
              <a:cxnLst/>
              <a:rect l="l" t="t" r="r" b="b"/>
              <a:pathLst>
                <a:path w="11750" h="21102" extrusionOk="0">
                  <a:moveTo>
                    <a:pt x="660" y="0"/>
                  </a:moveTo>
                  <a:cubicBezTo>
                    <a:pt x="330" y="0"/>
                    <a:pt x="1" y="341"/>
                    <a:pt x="214" y="734"/>
                  </a:cubicBezTo>
                  <a:lnTo>
                    <a:pt x="10686" y="20839"/>
                  </a:lnTo>
                  <a:cubicBezTo>
                    <a:pt x="10784" y="21025"/>
                    <a:pt x="10941" y="21102"/>
                    <a:pt x="11098" y="21102"/>
                  </a:cubicBezTo>
                  <a:cubicBezTo>
                    <a:pt x="11423" y="21102"/>
                    <a:pt x="11749" y="20771"/>
                    <a:pt x="11557" y="20387"/>
                  </a:cubicBezTo>
                  <a:lnTo>
                    <a:pt x="1086"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rot="3504383">
              <a:off x="224692" y="3993408"/>
              <a:ext cx="244479" cy="434157"/>
            </a:xfrm>
            <a:custGeom>
              <a:avLst/>
              <a:gdLst/>
              <a:ahLst/>
              <a:cxnLst/>
              <a:rect l="l" t="t" r="r" b="b"/>
              <a:pathLst>
                <a:path w="9779" h="17366" extrusionOk="0">
                  <a:moveTo>
                    <a:pt x="644" y="0"/>
                  </a:moveTo>
                  <a:cubicBezTo>
                    <a:pt x="323" y="0"/>
                    <a:pt x="0" y="324"/>
                    <a:pt x="181" y="708"/>
                  </a:cubicBezTo>
                  <a:lnTo>
                    <a:pt x="8726" y="17110"/>
                  </a:lnTo>
                  <a:cubicBezTo>
                    <a:pt x="8824" y="17290"/>
                    <a:pt x="8979" y="17366"/>
                    <a:pt x="9134" y="17366"/>
                  </a:cubicBezTo>
                  <a:cubicBezTo>
                    <a:pt x="9456" y="17366"/>
                    <a:pt x="9778" y="17042"/>
                    <a:pt x="9597" y="16658"/>
                  </a:cubicBezTo>
                  <a:lnTo>
                    <a:pt x="1052" y="255"/>
                  </a:lnTo>
                  <a:cubicBezTo>
                    <a:pt x="954" y="76"/>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3504383">
              <a:off x="177770" y="4003737"/>
              <a:ext cx="186678" cy="322506"/>
            </a:xfrm>
            <a:custGeom>
              <a:avLst/>
              <a:gdLst/>
              <a:ahLst/>
              <a:cxnLst/>
              <a:rect l="l" t="t" r="r" b="b"/>
              <a:pathLst>
                <a:path w="7467" h="12900" extrusionOk="0">
                  <a:moveTo>
                    <a:pt x="652" y="0"/>
                  </a:moveTo>
                  <a:cubicBezTo>
                    <a:pt x="323" y="0"/>
                    <a:pt x="1" y="331"/>
                    <a:pt x="204" y="715"/>
                  </a:cubicBezTo>
                  <a:lnTo>
                    <a:pt x="6403" y="12644"/>
                  </a:lnTo>
                  <a:cubicBezTo>
                    <a:pt x="6507" y="12824"/>
                    <a:pt x="6665" y="12899"/>
                    <a:pt x="6822" y="12899"/>
                  </a:cubicBezTo>
                  <a:cubicBezTo>
                    <a:pt x="7148" y="12899"/>
                    <a:pt x="7466" y="12576"/>
                    <a:pt x="7274" y="12192"/>
                  </a:cubicBezTo>
                  <a:lnTo>
                    <a:pt x="1075" y="263"/>
                  </a:lnTo>
                  <a:cubicBezTo>
                    <a:pt x="971" y="77"/>
                    <a:pt x="811"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3504383">
              <a:off x="-92805" y="3842306"/>
              <a:ext cx="187028" cy="322831"/>
            </a:xfrm>
            <a:custGeom>
              <a:avLst/>
              <a:gdLst/>
              <a:ahLst/>
              <a:cxnLst/>
              <a:rect l="l" t="t" r="r" b="b"/>
              <a:pathLst>
                <a:path w="7481" h="12913" extrusionOk="0">
                  <a:moveTo>
                    <a:pt x="637" y="0"/>
                  </a:moveTo>
                  <a:cubicBezTo>
                    <a:pt x="318" y="0"/>
                    <a:pt x="0" y="325"/>
                    <a:pt x="180" y="719"/>
                  </a:cubicBezTo>
                  <a:lnTo>
                    <a:pt x="6396" y="12631"/>
                  </a:lnTo>
                  <a:cubicBezTo>
                    <a:pt x="6490" y="12830"/>
                    <a:pt x="6651" y="12912"/>
                    <a:pt x="6814" y="12912"/>
                  </a:cubicBezTo>
                  <a:cubicBezTo>
                    <a:pt x="7144" y="12912"/>
                    <a:pt x="7480" y="12572"/>
                    <a:pt x="7267" y="12179"/>
                  </a:cubicBezTo>
                  <a:lnTo>
                    <a:pt x="1051" y="266"/>
                  </a:lnTo>
                  <a:cubicBezTo>
                    <a:pt x="952" y="79"/>
                    <a:pt x="794"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rot="3504383">
              <a:off x="-197479" y="3740885"/>
              <a:ext cx="244329" cy="433932"/>
            </a:xfrm>
            <a:custGeom>
              <a:avLst/>
              <a:gdLst/>
              <a:ahLst/>
              <a:cxnLst/>
              <a:rect l="l" t="t" r="r" b="b"/>
              <a:pathLst>
                <a:path w="9773" h="17357" extrusionOk="0">
                  <a:moveTo>
                    <a:pt x="640" y="1"/>
                  </a:moveTo>
                  <a:cubicBezTo>
                    <a:pt x="319" y="1"/>
                    <a:pt x="1" y="324"/>
                    <a:pt x="193" y="708"/>
                  </a:cubicBezTo>
                  <a:lnTo>
                    <a:pt x="8721" y="17094"/>
                  </a:lnTo>
                  <a:cubicBezTo>
                    <a:pt x="8819" y="17280"/>
                    <a:pt x="8974" y="17357"/>
                    <a:pt x="9129" y="17357"/>
                  </a:cubicBezTo>
                  <a:cubicBezTo>
                    <a:pt x="9451" y="17357"/>
                    <a:pt x="9773" y="17026"/>
                    <a:pt x="9592" y="16642"/>
                  </a:cubicBezTo>
                  <a:lnTo>
                    <a:pt x="1047" y="256"/>
                  </a:lnTo>
                  <a:cubicBezTo>
                    <a:pt x="949" y="76"/>
                    <a:pt x="794" y="1"/>
                    <a:pt x="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rot="3504383">
              <a:off x="-298188" y="3649432"/>
              <a:ext cx="293755" cy="527384"/>
            </a:xfrm>
            <a:custGeom>
              <a:avLst/>
              <a:gdLst/>
              <a:ahLst/>
              <a:cxnLst/>
              <a:rect l="l" t="t" r="r" b="b"/>
              <a:pathLst>
                <a:path w="11750" h="21095" extrusionOk="0">
                  <a:moveTo>
                    <a:pt x="645" y="0"/>
                  </a:moveTo>
                  <a:cubicBezTo>
                    <a:pt x="319" y="0"/>
                    <a:pt x="1" y="323"/>
                    <a:pt x="193" y="708"/>
                  </a:cubicBezTo>
                  <a:lnTo>
                    <a:pt x="10664" y="20813"/>
                  </a:lnTo>
                  <a:cubicBezTo>
                    <a:pt x="10758" y="21012"/>
                    <a:pt x="10920" y="21094"/>
                    <a:pt x="11082" y="21094"/>
                  </a:cubicBezTo>
                  <a:cubicBezTo>
                    <a:pt x="11413" y="21094"/>
                    <a:pt x="11749" y="20754"/>
                    <a:pt x="11536" y="20361"/>
                  </a:cubicBezTo>
                  <a:lnTo>
                    <a:pt x="1064" y="255"/>
                  </a:lnTo>
                  <a:cubicBezTo>
                    <a:pt x="960"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rot="3504383">
              <a:off x="-390583" y="3572344"/>
              <a:ext cx="326556" cy="589960"/>
            </a:xfrm>
            <a:custGeom>
              <a:avLst/>
              <a:gdLst/>
              <a:ahLst/>
              <a:cxnLst/>
              <a:rect l="l" t="t" r="r" b="b"/>
              <a:pathLst>
                <a:path w="13062" h="23598" extrusionOk="0">
                  <a:moveTo>
                    <a:pt x="656" y="1"/>
                  </a:moveTo>
                  <a:cubicBezTo>
                    <a:pt x="328" y="1"/>
                    <a:pt x="0" y="336"/>
                    <a:pt x="215" y="732"/>
                  </a:cubicBezTo>
                  <a:lnTo>
                    <a:pt x="11977" y="23317"/>
                  </a:lnTo>
                  <a:cubicBezTo>
                    <a:pt x="12071" y="23516"/>
                    <a:pt x="12232" y="23598"/>
                    <a:pt x="12395" y="23598"/>
                  </a:cubicBezTo>
                  <a:cubicBezTo>
                    <a:pt x="12725" y="23598"/>
                    <a:pt x="13062" y="23258"/>
                    <a:pt x="12848" y="22864"/>
                  </a:cubicBezTo>
                  <a:lnTo>
                    <a:pt x="1070" y="263"/>
                  </a:lnTo>
                  <a:cubicBezTo>
                    <a:pt x="972" y="78"/>
                    <a:pt x="814" y="1"/>
                    <a:pt x="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rot="3504383">
              <a:off x="-478049" y="3503354"/>
              <a:ext cx="349881" cy="636486"/>
            </a:xfrm>
            <a:custGeom>
              <a:avLst/>
              <a:gdLst/>
              <a:ahLst/>
              <a:cxnLst/>
              <a:rect l="l" t="t" r="r" b="b"/>
              <a:pathLst>
                <a:path w="13995" h="25459" extrusionOk="0">
                  <a:moveTo>
                    <a:pt x="644" y="0"/>
                  </a:moveTo>
                  <a:cubicBezTo>
                    <a:pt x="319" y="0"/>
                    <a:pt x="0" y="324"/>
                    <a:pt x="192" y="708"/>
                  </a:cubicBezTo>
                  <a:lnTo>
                    <a:pt x="12943" y="25186"/>
                  </a:lnTo>
                  <a:lnTo>
                    <a:pt x="12943" y="25203"/>
                  </a:lnTo>
                  <a:cubicBezTo>
                    <a:pt x="13041" y="25383"/>
                    <a:pt x="13196" y="25458"/>
                    <a:pt x="13351" y="25458"/>
                  </a:cubicBezTo>
                  <a:cubicBezTo>
                    <a:pt x="13672" y="25458"/>
                    <a:pt x="13995" y="25135"/>
                    <a:pt x="13814" y="24751"/>
                  </a:cubicBezTo>
                  <a:lnTo>
                    <a:pt x="1064" y="256"/>
                  </a:lnTo>
                  <a:cubicBezTo>
                    <a:pt x="960" y="76"/>
                    <a:pt x="802"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rot="3504383">
              <a:off x="-553838" y="3458191"/>
              <a:ext cx="349756" cy="636061"/>
            </a:xfrm>
            <a:custGeom>
              <a:avLst/>
              <a:gdLst/>
              <a:ahLst/>
              <a:cxnLst/>
              <a:rect l="l" t="t" r="r" b="b"/>
              <a:pathLst>
                <a:path w="13990" h="25442" extrusionOk="0">
                  <a:moveTo>
                    <a:pt x="639" y="0"/>
                  </a:moveTo>
                  <a:cubicBezTo>
                    <a:pt x="319" y="0"/>
                    <a:pt x="0" y="324"/>
                    <a:pt x="192" y="708"/>
                  </a:cubicBezTo>
                  <a:lnTo>
                    <a:pt x="12943" y="25186"/>
                  </a:lnTo>
                  <a:lnTo>
                    <a:pt x="12926" y="25186"/>
                  </a:lnTo>
                  <a:cubicBezTo>
                    <a:pt x="13029" y="25366"/>
                    <a:pt x="13188" y="25441"/>
                    <a:pt x="13345" y="25441"/>
                  </a:cubicBezTo>
                  <a:cubicBezTo>
                    <a:pt x="13671" y="25441"/>
                    <a:pt x="13989" y="25118"/>
                    <a:pt x="13797" y="24734"/>
                  </a:cubicBezTo>
                  <a:lnTo>
                    <a:pt x="1047" y="256"/>
                  </a:lnTo>
                  <a:cubicBezTo>
                    <a:pt x="949" y="76"/>
                    <a:pt x="79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rot="3504383">
              <a:off x="2383500" y="5324239"/>
              <a:ext cx="187053" cy="322981"/>
            </a:xfrm>
            <a:custGeom>
              <a:avLst/>
              <a:gdLst/>
              <a:ahLst/>
              <a:cxnLst/>
              <a:rect l="l" t="t" r="r" b="b"/>
              <a:pathLst>
                <a:path w="7482" h="12919" extrusionOk="0">
                  <a:moveTo>
                    <a:pt x="644" y="1"/>
                  </a:moveTo>
                  <a:cubicBezTo>
                    <a:pt x="323" y="1"/>
                    <a:pt x="0" y="324"/>
                    <a:pt x="181" y="708"/>
                  </a:cubicBezTo>
                  <a:lnTo>
                    <a:pt x="6397" y="12637"/>
                  </a:lnTo>
                  <a:cubicBezTo>
                    <a:pt x="6491" y="12836"/>
                    <a:pt x="6652" y="12918"/>
                    <a:pt x="6815" y="12918"/>
                  </a:cubicBezTo>
                  <a:cubicBezTo>
                    <a:pt x="7146" y="12918"/>
                    <a:pt x="7482" y="12578"/>
                    <a:pt x="7269" y="12185"/>
                  </a:cubicBezTo>
                  <a:lnTo>
                    <a:pt x="1053" y="256"/>
                  </a:lnTo>
                  <a:cubicBezTo>
                    <a:pt x="954" y="76"/>
                    <a:pt x="799" y="1"/>
                    <a:pt x="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rot="3504383">
              <a:off x="2429994" y="5313356"/>
              <a:ext cx="245979" cy="434607"/>
            </a:xfrm>
            <a:custGeom>
              <a:avLst/>
              <a:gdLst/>
              <a:ahLst/>
              <a:cxnLst/>
              <a:rect l="l" t="t" r="r" b="b"/>
              <a:pathLst>
                <a:path w="9839" h="17384" extrusionOk="0">
                  <a:moveTo>
                    <a:pt x="660" y="0"/>
                  </a:moveTo>
                  <a:cubicBezTo>
                    <a:pt x="330" y="0"/>
                    <a:pt x="1" y="340"/>
                    <a:pt x="214" y="734"/>
                  </a:cubicBezTo>
                  <a:lnTo>
                    <a:pt x="8742" y="17119"/>
                  </a:lnTo>
                  <a:lnTo>
                    <a:pt x="8742" y="17103"/>
                  </a:lnTo>
                  <a:cubicBezTo>
                    <a:pt x="8842" y="17302"/>
                    <a:pt x="9007" y="17384"/>
                    <a:pt x="9171" y="17384"/>
                  </a:cubicBezTo>
                  <a:cubicBezTo>
                    <a:pt x="9506" y="17384"/>
                    <a:pt x="9838" y="17043"/>
                    <a:pt x="9614" y="16650"/>
                  </a:cubicBezTo>
                  <a:lnTo>
                    <a:pt x="1086" y="281"/>
                  </a:lnTo>
                  <a:cubicBezTo>
                    <a:pt x="986" y="82"/>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rot="3504383">
              <a:off x="2481948" y="5312929"/>
              <a:ext cx="293730" cy="527384"/>
            </a:xfrm>
            <a:custGeom>
              <a:avLst/>
              <a:gdLst/>
              <a:ahLst/>
              <a:cxnLst/>
              <a:rect l="l" t="t" r="r" b="b"/>
              <a:pathLst>
                <a:path w="11749" h="21095" extrusionOk="0">
                  <a:moveTo>
                    <a:pt x="644" y="0"/>
                  </a:moveTo>
                  <a:cubicBezTo>
                    <a:pt x="319" y="0"/>
                    <a:pt x="0" y="324"/>
                    <a:pt x="192" y="708"/>
                  </a:cubicBezTo>
                  <a:lnTo>
                    <a:pt x="10664" y="20813"/>
                  </a:lnTo>
                  <a:cubicBezTo>
                    <a:pt x="10758" y="21012"/>
                    <a:pt x="10919" y="21094"/>
                    <a:pt x="11082" y="21094"/>
                  </a:cubicBezTo>
                  <a:cubicBezTo>
                    <a:pt x="11412" y="21094"/>
                    <a:pt x="11749" y="20754"/>
                    <a:pt x="11535" y="20361"/>
                  </a:cubicBezTo>
                  <a:lnTo>
                    <a:pt x="1064" y="256"/>
                  </a:lnTo>
                  <a:cubicBezTo>
                    <a:pt x="960" y="76"/>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rot="3504383">
              <a:off x="2541452" y="5326975"/>
              <a:ext cx="326281" cy="589810"/>
            </a:xfrm>
            <a:custGeom>
              <a:avLst/>
              <a:gdLst/>
              <a:ahLst/>
              <a:cxnLst/>
              <a:rect l="l" t="t" r="r" b="b"/>
              <a:pathLst>
                <a:path w="13051" h="23592" extrusionOk="0">
                  <a:moveTo>
                    <a:pt x="653" y="1"/>
                  </a:moveTo>
                  <a:cubicBezTo>
                    <a:pt x="327" y="1"/>
                    <a:pt x="1" y="324"/>
                    <a:pt x="193" y="708"/>
                  </a:cubicBezTo>
                  <a:lnTo>
                    <a:pt x="11972" y="23310"/>
                  </a:lnTo>
                  <a:cubicBezTo>
                    <a:pt x="12066" y="23509"/>
                    <a:pt x="12227" y="23591"/>
                    <a:pt x="12389" y="23591"/>
                  </a:cubicBezTo>
                  <a:cubicBezTo>
                    <a:pt x="12718" y="23591"/>
                    <a:pt x="13051" y="23251"/>
                    <a:pt x="12826" y="22858"/>
                  </a:cubicBezTo>
                  <a:lnTo>
                    <a:pt x="1064" y="256"/>
                  </a:lnTo>
                  <a:cubicBezTo>
                    <a:pt x="966" y="76"/>
                    <a:pt x="810"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rot="3504383">
              <a:off x="2604961" y="5348405"/>
              <a:ext cx="351256" cy="636936"/>
            </a:xfrm>
            <a:custGeom>
              <a:avLst/>
              <a:gdLst/>
              <a:ahLst/>
              <a:cxnLst/>
              <a:rect l="l" t="t" r="r" b="b"/>
              <a:pathLst>
                <a:path w="14050" h="25477" extrusionOk="0">
                  <a:moveTo>
                    <a:pt x="668" y="0"/>
                  </a:moveTo>
                  <a:cubicBezTo>
                    <a:pt x="337" y="0"/>
                    <a:pt x="1" y="341"/>
                    <a:pt x="214" y="734"/>
                  </a:cubicBezTo>
                  <a:lnTo>
                    <a:pt x="12965" y="25195"/>
                  </a:lnTo>
                  <a:cubicBezTo>
                    <a:pt x="13059" y="25394"/>
                    <a:pt x="13220" y="25476"/>
                    <a:pt x="13382" y="25476"/>
                  </a:cubicBezTo>
                  <a:cubicBezTo>
                    <a:pt x="13713" y="25476"/>
                    <a:pt x="14049" y="25136"/>
                    <a:pt x="13836" y="24743"/>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rot="3504383">
              <a:off x="2680893" y="5393579"/>
              <a:ext cx="351106" cy="637361"/>
            </a:xfrm>
            <a:custGeom>
              <a:avLst/>
              <a:gdLst/>
              <a:ahLst/>
              <a:cxnLst/>
              <a:rect l="l" t="t" r="r" b="b"/>
              <a:pathLst>
                <a:path w="14044" h="25494" extrusionOk="0">
                  <a:moveTo>
                    <a:pt x="663" y="0"/>
                  </a:moveTo>
                  <a:cubicBezTo>
                    <a:pt x="333" y="0"/>
                    <a:pt x="1" y="341"/>
                    <a:pt x="225" y="734"/>
                  </a:cubicBezTo>
                  <a:lnTo>
                    <a:pt x="12959" y="25212"/>
                  </a:lnTo>
                  <a:cubicBezTo>
                    <a:pt x="13058" y="25411"/>
                    <a:pt x="13221" y="25493"/>
                    <a:pt x="13384" y="25493"/>
                  </a:cubicBezTo>
                  <a:cubicBezTo>
                    <a:pt x="13715" y="25493"/>
                    <a:pt x="14043" y="25153"/>
                    <a:pt x="13830" y="24760"/>
                  </a:cubicBezTo>
                  <a:lnTo>
                    <a:pt x="1080" y="281"/>
                  </a:lnTo>
                  <a:cubicBezTo>
                    <a:pt x="986" y="83"/>
                    <a:pt x="825" y="0"/>
                    <a:pt x="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504383">
              <a:off x="1172190" y="4687378"/>
              <a:ext cx="131827" cy="109102"/>
            </a:xfrm>
            <a:custGeom>
              <a:avLst/>
              <a:gdLst/>
              <a:ahLst/>
              <a:cxnLst/>
              <a:rect l="l" t="t" r="r" b="b"/>
              <a:pathLst>
                <a:path w="5273" h="4364" extrusionOk="0">
                  <a:moveTo>
                    <a:pt x="2766" y="0"/>
                  </a:moveTo>
                  <a:cubicBezTo>
                    <a:pt x="2406" y="0"/>
                    <a:pt x="2034" y="93"/>
                    <a:pt x="1676" y="298"/>
                  </a:cubicBezTo>
                  <a:cubicBezTo>
                    <a:pt x="0" y="1270"/>
                    <a:pt x="318" y="3783"/>
                    <a:pt x="2195" y="4286"/>
                  </a:cubicBezTo>
                  <a:cubicBezTo>
                    <a:pt x="2387" y="4339"/>
                    <a:pt x="2579" y="4364"/>
                    <a:pt x="2769" y="4364"/>
                  </a:cubicBezTo>
                  <a:cubicBezTo>
                    <a:pt x="3726" y="4364"/>
                    <a:pt x="4610" y="3726"/>
                    <a:pt x="4876" y="2761"/>
                  </a:cubicBezTo>
                  <a:cubicBezTo>
                    <a:pt x="5272" y="1282"/>
                    <a:pt x="4106"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3"/>
            <p:cNvGrpSpPr/>
            <p:nvPr/>
          </p:nvGrpSpPr>
          <p:grpSpPr>
            <a:xfrm>
              <a:off x="-360684" y="2755466"/>
              <a:ext cx="3204205" cy="3984550"/>
              <a:chOff x="-360684" y="2755466"/>
              <a:chExt cx="3204205" cy="3984550"/>
            </a:xfrm>
          </p:grpSpPr>
          <p:sp>
            <p:nvSpPr>
              <p:cNvPr id="691" name="Google Shape;691;p23"/>
              <p:cNvSpPr/>
              <p:nvPr/>
            </p:nvSpPr>
            <p:spPr>
              <a:xfrm rot="3504383">
                <a:off x="-659952" y="4036303"/>
                <a:ext cx="3802741" cy="1422875"/>
              </a:xfrm>
              <a:custGeom>
                <a:avLst/>
                <a:gdLst/>
                <a:ahLst/>
                <a:cxnLst/>
                <a:rect l="l" t="t" r="r" b="b"/>
                <a:pathLst>
                  <a:path w="152107" h="56914" extrusionOk="0">
                    <a:moveTo>
                      <a:pt x="105131" y="1"/>
                    </a:moveTo>
                    <a:cubicBezTo>
                      <a:pt x="101027" y="1"/>
                      <a:pt x="96660" y="922"/>
                      <a:pt x="91883" y="3410"/>
                    </a:cubicBezTo>
                    <a:cubicBezTo>
                      <a:pt x="80155" y="9508"/>
                      <a:pt x="77591" y="19025"/>
                      <a:pt x="75111" y="28240"/>
                    </a:cubicBezTo>
                    <a:cubicBezTo>
                      <a:pt x="72615" y="37488"/>
                      <a:pt x="70253" y="46234"/>
                      <a:pt x="59161" y="52014"/>
                    </a:cubicBezTo>
                    <a:cubicBezTo>
                      <a:pt x="54656" y="54366"/>
                      <a:pt x="50572" y="55248"/>
                      <a:pt x="46705" y="55248"/>
                    </a:cubicBezTo>
                    <a:cubicBezTo>
                      <a:pt x="41067" y="55248"/>
                      <a:pt x="35891" y="53373"/>
                      <a:pt x="30544" y="51445"/>
                    </a:cubicBezTo>
                    <a:cubicBezTo>
                      <a:pt x="25224" y="49516"/>
                      <a:pt x="19798" y="47551"/>
                      <a:pt x="13814" y="47551"/>
                    </a:cubicBezTo>
                    <a:cubicBezTo>
                      <a:pt x="9715" y="47551"/>
                      <a:pt x="5355" y="48473"/>
                      <a:pt x="587" y="50959"/>
                    </a:cubicBezTo>
                    <a:cubicBezTo>
                      <a:pt x="168" y="51177"/>
                      <a:pt x="0" y="51679"/>
                      <a:pt x="218" y="52098"/>
                    </a:cubicBezTo>
                    <a:cubicBezTo>
                      <a:pt x="371" y="52380"/>
                      <a:pt x="663" y="52546"/>
                      <a:pt x="968" y="52546"/>
                    </a:cubicBezTo>
                    <a:cubicBezTo>
                      <a:pt x="1099" y="52546"/>
                      <a:pt x="1232" y="52515"/>
                      <a:pt x="1358" y="52450"/>
                    </a:cubicBezTo>
                    <a:cubicBezTo>
                      <a:pt x="5875" y="50096"/>
                      <a:pt x="9965" y="49212"/>
                      <a:pt x="13835" y="49212"/>
                    </a:cubicBezTo>
                    <a:cubicBezTo>
                      <a:pt x="19466" y="49212"/>
                      <a:pt x="24632" y="51083"/>
                      <a:pt x="29975" y="53020"/>
                    </a:cubicBezTo>
                    <a:cubicBezTo>
                      <a:pt x="35294" y="54949"/>
                      <a:pt x="40720" y="56913"/>
                      <a:pt x="46705" y="56913"/>
                    </a:cubicBezTo>
                    <a:cubicBezTo>
                      <a:pt x="50803" y="56913"/>
                      <a:pt x="55164" y="55991"/>
                      <a:pt x="59932" y="53506"/>
                    </a:cubicBezTo>
                    <a:cubicBezTo>
                      <a:pt x="71677" y="47390"/>
                      <a:pt x="74240" y="37874"/>
                      <a:pt x="76720" y="28675"/>
                    </a:cubicBezTo>
                    <a:cubicBezTo>
                      <a:pt x="79216" y="19410"/>
                      <a:pt x="81562" y="10664"/>
                      <a:pt x="92670" y="4901"/>
                    </a:cubicBezTo>
                    <a:cubicBezTo>
                      <a:pt x="97190" y="2552"/>
                      <a:pt x="101282" y="1670"/>
                      <a:pt x="105154" y="1670"/>
                    </a:cubicBezTo>
                    <a:cubicBezTo>
                      <a:pt x="110782" y="1670"/>
                      <a:pt x="115947" y="3535"/>
                      <a:pt x="121287" y="5470"/>
                    </a:cubicBezTo>
                    <a:cubicBezTo>
                      <a:pt x="126611" y="7391"/>
                      <a:pt x="132042" y="9359"/>
                      <a:pt x="138035" y="9359"/>
                    </a:cubicBezTo>
                    <a:cubicBezTo>
                      <a:pt x="142132" y="9359"/>
                      <a:pt x="146492" y="8439"/>
                      <a:pt x="151261" y="5956"/>
                    </a:cubicBezTo>
                    <a:cubicBezTo>
                      <a:pt x="152107" y="5512"/>
                      <a:pt x="151653" y="4357"/>
                      <a:pt x="150885" y="4357"/>
                    </a:cubicBezTo>
                    <a:cubicBezTo>
                      <a:pt x="150756" y="4357"/>
                      <a:pt x="150617" y="4390"/>
                      <a:pt x="150474" y="4465"/>
                    </a:cubicBezTo>
                    <a:cubicBezTo>
                      <a:pt x="145969" y="6809"/>
                      <a:pt x="141885" y="7690"/>
                      <a:pt x="138019" y="7690"/>
                    </a:cubicBezTo>
                    <a:cubicBezTo>
                      <a:pt x="132381" y="7690"/>
                      <a:pt x="127204" y="5817"/>
                      <a:pt x="121857" y="3879"/>
                    </a:cubicBezTo>
                    <a:cubicBezTo>
                      <a:pt x="116539" y="1960"/>
                      <a:pt x="111115" y="1"/>
                      <a:pt x="105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211186" y="3448204"/>
                <a:ext cx="2901595" cy="2592599"/>
                <a:chOff x="-211186" y="3448204"/>
                <a:chExt cx="2901595" cy="2592599"/>
              </a:xfrm>
            </p:grpSpPr>
            <p:sp>
              <p:nvSpPr>
                <p:cNvPr id="693" name="Google Shape;693;p23"/>
                <p:cNvSpPr/>
                <p:nvPr/>
              </p:nvSpPr>
              <p:spPr>
                <a:xfrm rot="3504383">
                  <a:off x="2558439" y="5909959"/>
                  <a:ext cx="112302" cy="108952"/>
                </a:xfrm>
                <a:custGeom>
                  <a:avLst/>
                  <a:gdLst/>
                  <a:ahLst/>
                  <a:cxnLst/>
                  <a:rect l="l" t="t" r="r" b="b"/>
                  <a:pathLst>
                    <a:path w="4492" h="4358" extrusionOk="0">
                      <a:moveTo>
                        <a:pt x="2146" y="1"/>
                      </a:moveTo>
                      <a:cubicBezTo>
                        <a:pt x="2079" y="1"/>
                        <a:pt x="2012" y="5"/>
                        <a:pt x="1944" y="13"/>
                      </a:cubicBezTo>
                      <a:cubicBezTo>
                        <a:pt x="1810" y="30"/>
                        <a:pt x="1676" y="64"/>
                        <a:pt x="1542" y="97"/>
                      </a:cubicBezTo>
                      <a:cubicBezTo>
                        <a:pt x="1023" y="281"/>
                        <a:pt x="604" y="650"/>
                        <a:pt x="353" y="1136"/>
                      </a:cubicBezTo>
                      <a:cubicBezTo>
                        <a:pt x="85" y="1638"/>
                        <a:pt x="1" y="2225"/>
                        <a:pt x="152" y="2778"/>
                      </a:cubicBezTo>
                      <a:cubicBezTo>
                        <a:pt x="286" y="3347"/>
                        <a:pt x="654" y="3817"/>
                        <a:pt x="1157" y="4101"/>
                      </a:cubicBezTo>
                      <a:cubicBezTo>
                        <a:pt x="1486" y="4271"/>
                        <a:pt x="1844" y="4357"/>
                        <a:pt x="2200" y="4357"/>
                      </a:cubicBezTo>
                      <a:cubicBezTo>
                        <a:pt x="2443" y="4357"/>
                        <a:pt x="2685" y="4317"/>
                        <a:pt x="2916" y="4235"/>
                      </a:cubicBezTo>
                      <a:cubicBezTo>
                        <a:pt x="3067" y="4185"/>
                        <a:pt x="3218" y="4118"/>
                        <a:pt x="3352" y="4051"/>
                      </a:cubicBezTo>
                      <a:cubicBezTo>
                        <a:pt x="3486" y="3967"/>
                        <a:pt x="3603" y="3884"/>
                        <a:pt x="3720" y="3766"/>
                      </a:cubicBezTo>
                      <a:cubicBezTo>
                        <a:pt x="3938" y="3582"/>
                        <a:pt x="4123" y="3347"/>
                        <a:pt x="4240" y="3079"/>
                      </a:cubicBezTo>
                      <a:cubicBezTo>
                        <a:pt x="4491" y="2543"/>
                        <a:pt x="4491" y="1940"/>
                        <a:pt x="4273" y="1404"/>
                      </a:cubicBezTo>
                      <a:cubicBezTo>
                        <a:pt x="4056" y="884"/>
                        <a:pt x="3637" y="449"/>
                        <a:pt x="3117" y="214"/>
                      </a:cubicBezTo>
                      <a:cubicBezTo>
                        <a:pt x="2883" y="97"/>
                        <a:pt x="2615" y="30"/>
                        <a:pt x="2347" y="13"/>
                      </a:cubicBezTo>
                      <a:cubicBezTo>
                        <a:pt x="2280" y="5"/>
                        <a:pt x="2213" y="1"/>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rot="3504383">
                  <a:off x="2438930" y="5777674"/>
                  <a:ext cx="111452" cy="108977"/>
                </a:xfrm>
                <a:custGeom>
                  <a:avLst/>
                  <a:gdLst/>
                  <a:ahLst/>
                  <a:cxnLst/>
                  <a:rect l="l" t="t" r="r" b="b"/>
                  <a:pathLst>
                    <a:path w="4458" h="4359" extrusionOk="0">
                      <a:moveTo>
                        <a:pt x="2210" y="1"/>
                      </a:moveTo>
                      <a:cubicBezTo>
                        <a:pt x="1910" y="1"/>
                        <a:pt x="1608" y="69"/>
                        <a:pt x="1324" y="207"/>
                      </a:cubicBezTo>
                      <a:cubicBezTo>
                        <a:pt x="1207" y="257"/>
                        <a:pt x="1090" y="324"/>
                        <a:pt x="989" y="408"/>
                      </a:cubicBezTo>
                      <a:cubicBezTo>
                        <a:pt x="872" y="492"/>
                        <a:pt x="771" y="576"/>
                        <a:pt x="687" y="676"/>
                      </a:cubicBezTo>
                      <a:cubicBezTo>
                        <a:pt x="285" y="1078"/>
                        <a:pt x="51" y="1631"/>
                        <a:pt x="34" y="2201"/>
                      </a:cubicBezTo>
                      <a:cubicBezTo>
                        <a:pt x="1" y="2787"/>
                        <a:pt x="235" y="3340"/>
                        <a:pt x="654" y="3742"/>
                      </a:cubicBezTo>
                      <a:cubicBezTo>
                        <a:pt x="754" y="3860"/>
                        <a:pt x="872" y="3943"/>
                        <a:pt x="989" y="4027"/>
                      </a:cubicBezTo>
                      <a:cubicBezTo>
                        <a:pt x="1123" y="4094"/>
                        <a:pt x="1257" y="4161"/>
                        <a:pt x="1391" y="4211"/>
                      </a:cubicBezTo>
                      <a:cubicBezTo>
                        <a:pt x="1654" y="4311"/>
                        <a:pt x="1925" y="4358"/>
                        <a:pt x="2194" y="4358"/>
                      </a:cubicBezTo>
                      <a:cubicBezTo>
                        <a:pt x="2833" y="4358"/>
                        <a:pt x="3456" y="4087"/>
                        <a:pt x="3904" y="3592"/>
                      </a:cubicBezTo>
                      <a:cubicBezTo>
                        <a:pt x="4290" y="3156"/>
                        <a:pt x="4457" y="2570"/>
                        <a:pt x="4373" y="1983"/>
                      </a:cubicBezTo>
                      <a:cubicBezTo>
                        <a:pt x="4290" y="1413"/>
                        <a:pt x="4022" y="911"/>
                        <a:pt x="3586" y="542"/>
                      </a:cubicBezTo>
                      <a:cubicBezTo>
                        <a:pt x="3199" y="187"/>
                        <a:pt x="2708" y="1"/>
                        <a:pt x="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rot="3504383">
                  <a:off x="2356701" y="5616929"/>
                  <a:ext cx="112277" cy="109202"/>
                </a:xfrm>
                <a:custGeom>
                  <a:avLst/>
                  <a:gdLst/>
                  <a:ahLst/>
                  <a:cxnLst/>
                  <a:rect l="l" t="t" r="r" b="b"/>
                  <a:pathLst>
                    <a:path w="4491" h="4368" extrusionOk="0">
                      <a:moveTo>
                        <a:pt x="2267" y="1"/>
                      </a:moveTo>
                      <a:cubicBezTo>
                        <a:pt x="2137" y="1"/>
                        <a:pt x="2006" y="12"/>
                        <a:pt x="1877" y="36"/>
                      </a:cubicBezTo>
                      <a:cubicBezTo>
                        <a:pt x="1608" y="103"/>
                        <a:pt x="1357" y="204"/>
                        <a:pt x="1123" y="355"/>
                      </a:cubicBezTo>
                      <a:cubicBezTo>
                        <a:pt x="637" y="656"/>
                        <a:pt x="285" y="1142"/>
                        <a:pt x="151" y="1695"/>
                      </a:cubicBezTo>
                      <a:cubicBezTo>
                        <a:pt x="0" y="2265"/>
                        <a:pt x="101" y="2851"/>
                        <a:pt x="402" y="3337"/>
                      </a:cubicBezTo>
                      <a:cubicBezTo>
                        <a:pt x="570" y="3588"/>
                        <a:pt x="771" y="3806"/>
                        <a:pt x="1005" y="3974"/>
                      </a:cubicBezTo>
                      <a:cubicBezTo>
                        <a:pt x="1257" y="4141"/>
                        <a:pt x="1541" y="4258"/>
                        <a:pt x="1843" y="4325"/>
                      </a:cubicBezTo>
                      <a:cubicBezTo>
                        <a:pt x="1987" y="4353"/>
                        <a:pt x="2131" y="4367"/>
                        <a:pt x="2274" y="4367"/>
                      </a:cubicBezTo>
                      <a:cubicBezTo>
                        <a:pt x="2729" y="4367"/>
                        <a:pt x="3170" y="4228"/>
                        <a:pt x="3552" y="3974"/>
                      </a:cubicBezTo>
                      <a:cubicBezTo>
                        <a:pt x="4038" y="3638"/>
                        <a:pt x="4339" y="3119"/>
                        <a:pt x="4423" y="2549"/>
                      </a:cubicBezTo>
                      <a:cubicBezTo>
                        <a:pt x="4490" y="1980"/>
                        <a:pt x="4356" y="1393"/>
                        <a:pt x="4021" y="924"/>
                      </a:cubicBezTo>
                      <a:cubicBezTo>
                        <a:pt x="3626" y="332"/>
                        <a:pt x="2958" y="1"/>
                        <a:pt x="2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rot="3504383">
                  <a:off x="2303578" y="5442660"/>
                  <a:ext cx="117727" cy="109127"/>
                </a:xfrm>
                <a:custGeom>
                  <a:avLst/>
                  <a:gdLst/>
                  <a:ahLst/>
                  <a:cxnLst/>
                  <a:rect l="l" t="t" r="r" b="b"/>
                  <a:pathLst>
                    <a:path w="4709" h="4365" extrusionOk="0">
                      <a:moveTo>
                        <a:pt x="2482" y="1"/>
                      </a:moveTo>
                      <a:cubicBezTo>
                        <a:pt x="1584" y="1"/>
                        <a:pt x="740" y="555"/>
                        <a:pt x="419" y="1451"/>
                      </a:cubicBezTo>
                      <a:cubicBezTo>
                        <a:pt x="0" y="2607"/>
                        <a:pt x="603" y="3863"/>
                        <a:pt x="1759" y="4249"/>
                      </a:cubicBezTo>
                      <a:cubicBezTo>
                        <a:pt x="1990" y="4326"/>
                        <a:pt x="2231" y="4365"/>
                        <a:pt x="2473" y="4365"/>
                      </a:cubicBezTo>
                      <a:cubicBezTo>
                        <a:pt x="2811" y="4365"/>
                        <a:pt x="3148" y="4288"/>
                        <a:pt x="3452" y="4132"/>
                      </a:cubicBezTo>
                      <a:cubicBezTo>
                        <a:pt x="3971" y="3880"/>
                        <a:pt x="4373" y="3411"/>
                        <a:pt x="4541" y="2858"/>
                      </a:cubicBezTo>
                      <a:cubicBezTo>
                        <a:pt x="4708" y="2305"/>
                        <a:pt x="4658" y="1702"/>
                        <a:pt x="4407" y="1199"/>
                      </a:cubicBezTo>
                      <a:cubicBezTo>
                        <a:pt x="4155" y="680"/>
                        <a:pt x="3703" y="295"/>
                        <a:pt x="3167" y="110"/>
                      </a:cubicBezTo>
                      <a:cubicBezTo>
                        <a:pt x="2940" y="36"/>
                        <a:pt x="2709"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rot="3504383">
                  <a:off x="2270606" y="5269590"/>
                  <a:ext cx="112727" cy="109427"/>
                </a:xfrm>
                <a:custGeom>
                  <a:avLst/>
                  <a:gdLst/>
                  <a:ahLst/>
                  <a:cxnLst/>
                  <a:rect l="l" t="t" r="r" b="b"/>
                  <a:pathLst>
                    <a:path w="4509" h="4377" extrusionOk="0">
                      <a:moveTo>
                        <a:pt x="2232" y="1"/>
                      </a:moveTo>
                      <a:cubicBezTo>
                        <a:pt x="1908" y="1"/>
                        <a:pt x="1576" y="75"/>
                        <a:pt x="1257" y="236"/>
                      </a:cubicBezTo>
                      <a:cubicBezTo>
                        <a:pt x="738" y="487"/>
                        <a:pt x="353" y="940"/>
                        <a:pt x="168" y="1509"/>
                      </a:cubicBezTo>
                      <a:cubicBezTo>
                        <a:pt x="1" y="2046"/>
                        <a:pt x="34" y="2649"/>
                        <a:pt x="302" y="3168"/>
                      </a:cubicBezTo>
                      <a:cubicBezTo>
                        <a:pt x="554" y="3671"/>
                        <a:pt x="989" y="4073"/>
                        <a:pt x="1525" y="4257"/>
                      </a:cubicBezTo>
                      <a:cubicBezTo>
                        <a:pt x="1763" y="4338"/>
                        <a:pt x="2003" y="4376"/>
                        <a:pt x="2236" y="4376"/>
                      </a:cubicBezTo>
                      <a:cubicBezTo>
                        <a:pt x="3450" y="4376"/>
                        <a:pt x="4508" y="3352"/>
                        <a:pt x="4424" y="2046"/>
                      </a:cubicBezTo>
                      <a:cubicBezTo>
                        <a:pt x="4334" y="844"/>
                        <a:pt x="3326"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rot="3504383">
                  <a:off x="2223391" y="5097035"/>
                  <a:ext cx="112277" cy="109152"/>
                </a:xfrm>
                <a:custGeom>
                  <a:avLst/>
                  <a:gdLst/>
                  <a:ahLst/>
                  <a:cxnLst/>
                  <a:rect l="l" t="t" r="r" b="b"/>
                  <a:pathLst>
                    <a:path w="4491" h="4366" extrusionOk="0">
                      <a:moveTo>
                        <a:pt x="2189" y="1"/>
                      </a:moveTo>
                      <a:cubicBezTo>
                        <a:pt x="1750" y="1"/>
                        <a:pt x="1322" y="129"/>
                        <a:pt x="955" y="373"/>
                      </a:cubicBezTo>
                      <a:cubicBezTo>
                        <a:pt x="470" y="708"/>
                        <a:pt x="151" y="1228"/>
                        <a:pt x="67" y="1797"/>
                      </a:cubicBezTo>
                      <a:cubicBezTo>
                        <a:pt x="0" y="2367"/>
                        <a:pt x="134" y="2954"/>
                        <a:pt x="453" y="3423"/>
                      </a:cubicBezTo>
                      <a:cubicBezTo>
                        <a:pt x="754" y="3875"/>
                        <a:pt x="1223" y="4210"/>
                        <a:pt x="1760" y="4327"/>
                      </a:cubicBezTo>
                      <a:cubicBezTo>
                        <a:pt x="1902" y="4353"/>
                        <a:pt x="2040" y="4365"/>
                        <a:pt x="2178" y="4365"/>
                      </a:cubicBezTo>
                      <a:cubicBezTo>
                        <a:pt x="2317" y="4365"/>
                        <a:pt x="2455" y="4353"/>
                        <a:pt x="2597" y="4327"/>
                      </a:cubicBezTo>
                      <a:cubicBezTo>
                        <a:pt x="2865" y="4277"/>
                        <a:pt x="3117" y="4177"/>
                        <a:pt x="3351" y="4043"/>
                      </a:cubicBezTo>
                      <a:cubicBezTo>
                        <a:pt x="3837" y="3741"/>
                        <a:pt x="4189" y="3255"/>
                        <a:pt x="4340" y="2702"/>
                      </a:cubicBezTo>
                      <a:cubicBezTo>
                        <a:pt x="4491" y="2133"/>
                        <a:pt x="4407" y="1546"/>
                        <a:pt x="4105" y="1044"/>
                      </a:cubicBezTo>
                      <a:cubicBezTo>
                        <a:pt x="3954" y="792"/>
                        <a:pt x="3753" y="591"/>
                        <a:pt x="3519" y="424"/>
                      </a:cubicBezTo>
                      <a:cubicBezTo>
                        <a:pt x="3268" y="239"/>
                        <a:pt x="2983" y="122"/>
                        <a:pt x="2681" y="55"/>
                      </a:cubicBezTo>
                      <a:cubicBezTo>
                        <a:pt x="2517" y="19"/>
                        <a:pt x="2352" y="1"/>
                        <a:pt x="2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rot="3504383">
                  <a:off x="2144857" y="4935142"/>
                  <a:ext cx="111427" cy="109127"/>
                </a:xfrm>
                <a:custGeom>
                  <a:avLst/>
                  <a:gdLst/>
                  <a:ahLst/>
                  <a:cxnLst/>
                  <a:rect l="l" t="t" r="r" b="b"/>
                  <a:pathLst>
                    <a:path w="4457" h="4365" extrusionOk="0">
                      <a:moveTo>
                        <a:pt x="2277" y="0"/>
                      </a:moveTo>
                      <a:cubicBezTo>
                        <a:pt x="2244" y="0"/>
                        <a:pt x="2211" y="1"/>
                        <a:pt x="2178" y="3"/>
                      </a:cubicBezTo>
                      <a:cubicBezTo>
                        <a:pt x="1877" y="3"/>
                        <a:pt x="1558" y="87"/>
                        <a:pt x="1274" y="204"/>
                      </a:cubicBezTo>
                      <a:cubicBezTo>
                        <a:pt x="1005" y="338"/>
                        <a:pt x="771" y="506"/>
                        <a:pt x="570" y="740"/>
                      </a:cubicBezTo>
                      <a:cubicBezTo>
                        <a:pt x="184" y="1176"/>
                        <a:pt x="0" y="1746"/>
                        <a:pt x="67" y="2332"/>
                      </a:cubicBezTo>
                      <a:lnTo>
                        <a:pt x="67" y="2349"/>
                      </a:lnTo>
                      <a:cubicBezTo>
                        <a:pt x="168" y="3186"/>
                        <a:pt x="721" y="3907"/>
                        <a:pt x="1525" y="4225"/>
                      </a:cubicBezTo>
                      <a:cubicBezTo>
                        <a:pt x="1757" y="4318"/>
                        <a:pt x="2003" y="4364"/>
                        <a:pt x="2249" y="4364"/>
                      </a:cubicBezTo>
                      <a:cubicBezTo>
                        <a:pt x="2535" y="4364"/>
                        <a:pt x="2821" y="4301"/>
                        <a:pt x="3083" y="4175"/>
                      </a:cubicBezTo>
                      <a:cubicBezTo>
                        <a:pt x="3334" y="4074"/>
                        <a:pt x="3552" y="3924"/>
                        <a:pt x="3736" y="3723"/>
                      </a:cubicBezTo>
                      <a:cubicBezTo>
                        <a:pt x="4155" y="3320"/>
                        <a:pt x="4390" y="2784"/>
                        <a:pt x="4423" y="2215"/>
                      </a:cubicBezTo>
                      <a:cubicBezTo>
                        <a:pt x="4457" y="1628"/>
                        <a:pt x="4239" y="1059"/>
                        <a:pt x="3837" y="640"/>
                      </a:cubicBezTo>
                      <a:cubicBezTo>
                        <a:pt x="3619" y="439"/>
                        <a:pt x="3385" y="271"/>
                        <a:pt x="3100" y="154"/>
                      </a:cubicBezTo>
                      <a:cubicBezTo>
                        <a:pt x="2844" y="64"/>
                        <a:pt x="2562" y="0"/>
                        <a:pt x="2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rot="3504383">
                  <a:off x="2026742" y="4800111"/>
                  <a:ext cx="112702" cy="109127"/>
                </a:xfrm>
                <a:custGeom>
                  <a:avLst/>
                  <a:gdLst/>
                  <a:ahLst/>
                  <a:cxnLst/>
                  <a:rect l="l" t="t" r="r" b="b"/>
                  <a:pathLst>
                    <a:path w="4508" h="4365" extrusionOk="0">
                      <a:moveTo>
                        <a:pt x="2301" y="0"/>
                      </a:moveTo>
                      <a:cubicBezTo>
                        <a:pt x="2074" y="0"/>
                        <a:pt x="1847" y="34"/>
                        <a:pt x="1626" y="103"/>
                      </a:cubicBezTo>
                      <a:cubicBezTo>
                        <a:pt x="1325" y="204"/>
                        <a:pt x="1056" y="355"/>
                        <a:pt x="805" y="556"/>
                      </a:cubicBezTo>
                      <a:cubicBezTo>
                        <a:pt x="587" y="740"/>
                        <a:pt x="403" y="975"/>
                        <a:pt x="286" y="1243"/>
                      </a:cubicBezTo>
                      <a:cubicBezTo>
                        <a:pt x="18" y="1779"/>
                        <a:pt x="1" y="2382"/>
                        <a:pt x="219" y="2918"/>
                      </a:cubicBezTo>
                      <a:cubicBezTo>
                        <a:pt x="437" y="3454"/>
                        <a:pt x="839" y="3890"/>
                        <a:pt x="1358" y="4141"/>
                      </a:cubicBezTo>
                      <a:cubicBezTo>
                        <a:pt x="1593" y="4259"/>
                        <a:pt x="1861" y="4326"/>
                        <a:pt x="2129" y="4359"/>
                      </a:cubicBezTo>
                      <a:cubicBezTo>
                        <a:pt x="2189" y="4363"/>
                        <a:pt x="2249" y="4365"/>
                        <a:pt x="2310" y="4365"/>
                      </a:cubicBezTo>
                      <a:cubicBezTo>
                        <a:pt x="2517" y="4365"/>
                        <a:pt x="2725" y="4340"/>
                        <a:pt x="2933" y="4275"/>
                      </a:cubicBezTo>
                      <a:cubicBezTo>
                        <a:pt x="3452" y="4108"/>
                        <a:pt x="3871" y="3739"/>
                        <a:pt x="4139" y="3270"/>
                      </a:cubicBezTo>
                      <a:cubicBezTo>
                        <a:pt x="4424" y="2767"/>
                        <a:pt x="4508" y="2181"/>
                        <a:pt x="4391" y="1628"/>
                      </a:cubicBezTo>
                      <a:cubicBezTo>
                        <a:pt x="4257" y="1058"/>
                        <a:pt x="3888" y="556"/>
                        <a:pt x="3385" y="271"/>
                      </a:cubicBezTo>
                      <a:cubicBezTo>
                        <a:pt x="3051" y="93"/>
                        <a:pt x="2677"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rot="3504383">
                  <a:off x="1880113" y="4699683"/>
                  <a:ext cx="111027" cy="108802"/>
                </a:xfrm>
                <a:custGeom>
                  <a:avLst/>
                  <a:gdLst/>
                  <a:ahLst/>
                  <a:cxnLst/>
                  <a:rect l="l" t="t" r="r" b="b"/>
                  <a:pathLst>
                    <a:path w="4441" h="4352" extrusionOk="0">
                      <a:moveTo>
                        <a:pt x="2255" y="0"/>
                      </a:moveTo>
                      <a:cubicBezTo>
                        <a:pt x="2013" y="0"/>
                        <a:pt x="1773" y="39"/>
                        <a:pt x="1542" y="112"/>
                      </a:cubicBezTo>
                      <a:cubicBezTo>
                        <a:pt x="1392" y="179"/>
                        <a:pt x="1258" y="246"/>
                        <a:pt x="1123" y="330"/>
                      </a:cubicBezTo>
                      <a:cubicBezTo>
                        <a:pt x="855" y="481"/>
                        <a:pt x="621" y="682"/>
                        <a:pt x="437" y="933"/>
                      </a:cubicBezTo>
                      <a:cubicBezTo>
                        <a:pt x="269" y="1168"/>
                        <a:pt x="135" y="1436"/>
                        <a:pt x="68" y="1721"/>
                      </a:cubicBezTo>
                      <a:cubicBezTo>
                        <a:pt x="1" y="2006"/>
                        <a:pt x="1" y="2291"/>
                        <a:pt x="51" y="2559"/>
                      </a:cubicBezTo>
                      <a:cubicBezTo>
                        <a:pt x="101" y="2843"/>
                        <a:pt x="219" y="3111"/>
                        <a:pt x="386" y="3363"/>
                      </a:cubicBezTo>
                      <a:cubicBezTo>
                        <a:pt x="537" y="3597"/>
                        <a:pt x="755" y="3798"/>
                        <a:pt x="989" y="3949"/>
                      </a:cubicBezTo>
                      <a:cubicBezTo>
                        <a:pt x="1224" y="4117"/>
                        <a:pt x="1475" y="4217"/>
                        <a:pt x="1743" y="4284"/>
                      </a:cubicBezTo>
                      <a:cubicBezTo>
                        <a:pt x="1922" y="4329"/>
                        <a:pt x="2105" y="4351"/>
                        <a:pt x="2286" y="4351"/>
                      </a:cubicBezTo>
                      <a:cubicBezTo>
                        <a:pt x="2648" y="4351"/>
                        <a:pt x="3006" y="4262"/>
                        <a:pt x="3318" y="4083"/>
                      </a:cubicBezTo>
                      <a:cubicBezTo>
                        <a:pt x="3436" y="4016"/>
                        <a:pt x="3553" y="3932"/>
                        <a:pt x="3653" y="3832"/>
                      </a:cubicBezTo>
                      <a:cubicBezTo>
                        <a:pt x="3955" y="3564"/>
                        <a:pt x="4173" y="3212"/>
                        <a:pt x="4273" y="2810"/>
                      </a:cubicBezTo>
                      <a:cubicBezTo>
                        <a:pt x="4441" y="2257"/>
                        <a:pt x="4391" y="1671"/>
                        <a:pt x="4139" y="1151"/>
                      </a:cubicBezTo>
                      <a:cubicBezTo>
                        <a:pt x="3871" y="632"/>
                        <a:pt x="3402" y="246"/>
                        <a:pt x="2849" y="79"/>
                      </a:cubicBezTo>
                      <a:cubicBezTo>
                        <a:pt x="2653" y="26"/>
                        <a:pt x="2454"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rot="3504383">
                  <a:off x="1714130" y="4634535"/>
                  <a:ext cx="109352" cy="108977"/>
                </a:xfrm>
                <a:custGeom>
                  <a:avLst/>
                  <a:gdLst/>
                  <a:ahLst/>
                  <a:cxnLst/>
                  <a:rect l="l" t="t" r="r" b="b"/>
                  <a:pathLst>
                    <a:path w="4374" h="4359" extrusionOk="0">
                      <a:moveTo>
                        <a:pt x="2312" y="1"/>
                      </a:moveTo>
                      <a:cubicBezTo>
                        <a:pt x="2161" y="1"/>
                        <a:pt x="2011" y="18"/>
                        <a:pt x="1877" y="34"/>
                      </a:cubicBezTo>
                      <a:cubicBezTo>
                        <a:pt x="1726" y="68"/>
                        <a:pt x="1592" y="101"/>
                        <a:pt x="1458" y="152"/>
                      </a:cubicBezTo>
                      <a:cubicBezTo>
                        <a:pt x="1156" y="269"/>
                        <a:pt x="905" y="453"/>
                        <a:pt x="670" y="671"/>
                      </a:cubicBezTo>
                      <a:cubicBezTo>
                        <a:pt x="452" y="889"/>
                        <a:pt x="285" y="1157"/>
                        <a:pt x="151" y="1442"/>
                      </a:cubicBezTo>
                      <a:cubicBezTo>
                        <a:pt x="50" y="1727"/>
                        <a:pt x="0" y="2011"/>
                        <a:pt x="0" y="2313"/>
                      </a:cubicBezTo>
                      <a:cubicBezTo>
                        <a:pt x="17" y="2899"/>
                        <a:pt x="285" y="3452"/>
                        <a:pt x="737" y="3821"/>
                      </a:cubicBezTo>
                      <a:cubicBezTo>
                        <a:pt x="1155" y="4174"/>
                        <a:pt x="1680" y="4358"/>
                        <a:pt x="2224" y="4358"/>
                      </a:cubicBezTo>
                      <a:cubicBezTo>
                        <a:pt x="2248" y="4358"/>
                        <a:pt x="2272" y="4358"/>
                        <a:pt x="2295" y="4357"/>
                      </a:cubicBezTo>
                      <a:cubicBezTo>
                        <a:pt x="2564" y="4357"/>
                        <a:pt x="2832" y="4307"/>
                        <a:pt x="3083" y="4206"/>
                      </a:cubicBezTo>
                      <a:cubicBezTo>
                        <a:pt x="3334" y="4106"/>
                        <a:pt x="3552" y="3955"/>
                        <a:pt x="3736" y="3771"/>
                      </a:cubicBezTo>
                      <a:cubicBezTo>
                        <a:pt x="3937" y="3570"/>
                        <a:pt x="4088" y="3352"/>
                        <a:pt x="4189" y="3100"/>
                      </a:cubicBezTo>
                      <a:cubicBezTo>
                        <a:pt x="4239" y="2966"/>
                        <a:pt x="4273" y="2849"/>
                        <a:pt x="4306" y="2715"/>
                      </a:cubicBezTo>
                      <a:cubicBezTo>
                        <a:pt x="4340" y="2581"/>
                        <a:pt x="4356" y="2447"/>
                        <a:pt x="4356" y="2313"/>
                      </a:cubicBezTo>
                      <a:cubicBezTo>
                        <a:pt x="4373" y="1743"/>
                        <a:pt x="4172" y="1190"/>
                        <a:pt x="3820" y="738"/>
                      </a:cubicBezTo>
                      <a:cubicBezTo>
                        <a:pt x="3435" y="286"/>
                        <a:pt x="2899" y="34"/>
                        <a:pt x="2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rot="3504383">
                  <a:off x="1534317" y="4616730"/>
                  <a:ext cx="111452" cy="109252"/>
                </a:xfrm>
                <a:custGeom>
                  <a:avLst/>
                  <a:gdLst/>
                  <a:ahLst/>
                  <a:cxnLst/>
                  <a:rect l="l" t="t" r="r" b="b"/>
                  <a:pathLst>
                    <a:path w="4458" h="4370" extrusionOk="0">
                      <a:moveTo>
                        <a:pt x="2277" y="1"/>
                      </a:moveTo>
                      <a:cubicBezTo>
                        <a:pt x="2110" y="1"/>
                        <a:pt x="1943" y="22"/>
                        <a:pt x="1776" y="66"/>
                      </a:cubicBezTo>
                      <a:cubicBezTo>
                        <a:pt x="1492" y="133"/>
                        <a:pt x="1223" y="267"/>
                        <a:pt x="989" y="435"/>
                      </a:cubicBezTo>
                      <a:cubicBezTo>
                        <a:pt x="738" y="636"/>
                        <a:pt x="537" y="870"/>
                        <a:pt x="369" y="1138"/>
                      </a:cubicBezTo>
                      <a:cubicBezTo>
                        <a:pt x="67" y="1658"/>
                        <a:pt x="0" y="2294"/>
                        <a:pt x="168" y="2881"/>
                      </a:cubicBezTo>
                      <a:cubicBezTo>
                        <a:pt x="335" y="3434"/>
                        <a:pt x="738" y="3886"/>
                        <a:pt x="1257" y="4137"/>
                      </a:cubicBezTo>
                      <a:cubicBezTo>
                        <a:pt x="1574" y="4291"/>
                        <a:pt x="1921" y="4369"/>
                        <a:pt x="2266" y="4369"/>
                      </a:cubicBezTo>
                      <a:cubicBezTo>
                        <a:pt x="2487" y="4369"/>
                        <a:pt x="2706" y="4337"/>
                        <a:pt x="2916" y="4271"/>
                      </a:cubicBezTo>
                      <a:cubicBezTo>
                        <a:pt x="3452" y="4104"/>
                        <a:pt x="3887" y="3769"/>
                        <a:pt x="4172" y="3283"/>
                      </a:cubicBezTo>
                      <a:cubicBezTo>
                        <a:pt x="4306" y="3048"/>
                        <a:pt x="4390" y="2797"/>
                        <a:pt x="4424" y="2529"/>
                      </a:cubicBezTo>
                      <a:cubicBezTo>
                        <a:pt x="4457" y="2261"/>
                        <a:pt x="4440" y="1993"/>
                        <a:pt x="4357" y="1725"/>
                      </a:cubicBezTo>
                      <a:cubicBezTo>
                        <a:pt x="4223" y="1172"/>
                        <a:pt x="3887" y="686"/>
                        <a:pt x="3418" y="351"/>
                      </a:cubicBezTo>
                      <a:cubicBezTo>
                        <a:pt x="3074" y="126"/>
                        <a:pt x="2680"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rot="3504383">
                  <a:off x="1353133" y="4639545"/>
                  <a:ext cx="116477" cy="109327"/>
                </a:xfrm>
                <a:custGeom>
                  <a:avLst/>
                  <a:gdLst/>
                  <a:ahLst/>
                  <a:cxnLst/>
                  <a:rect l="l" t="t" r="r" b="b"/>
                  <a:pathLst>
                    <a:path w="4659" h="4373" extrusionOk="0">
                      <a:moveTo>
                        <a:pt x="2435" y="1"/>
                      </a:moveTo>
                      <a:cubicBezTo>
                        <a:pt x="2127" y="1"/>
                        <a:pt x="1820" y="68"/>
                        <a:pt x="1542" y="203"/>
                      </a:cubicBezTo>
                      <a:cubicBezTo>
                        <a:pt x="1274" y="337"/>
                        <a:pt x="1039" y="504"/>
                        <a:pt x="855" y="722"/>
                      </a:cubicBezTo>
                      <a:cubicBezTo>
                        <a:pt x="654" y="940"/>
                        <a:pt x="503" y="1208"/>
                        <a:pt x="402" y="1493"/>
                      </a:cubicBezTo>
                      <a:cubicBezTo>
                        <a:pt x="0" y="2649"/>
                        <a:pt x="637" y="3922"/>
                        <a:pt x="1810" y="4274"/>
                      </a:cubicBezTo>
                      <a:cubicBezTo>
                        <a:pt x="2023" y="4341"/>
                        <a:pt x="2240" y="4373"/>
                        <a:pt x="2453" y="4373"/>
                      </a:cubicBezTo>
                      <a:cubicBezTo>
                        <a:pt x="3362" y="4373"/>
                        <a:pt x="4215" y="3796"/>
                        <a:pt x="4541" y="2900"/>
                      </a:cubicBezTo>
                      <a:cubicBezTo>
                        <a:pt x="4625" y="2632"/>
                        <a:pt x="4658" y="2347"/>
                        <a:pt x="4641" y="2063"/>
                      </a:cubicBezTo>
                      <a:cubicBezTo>
                        <a:pt x="4625" y="1795"/>
                        <a:pt x="4558" y="1527"/>
                        <a:pt x="4424" y="1275"/>
                      </a:cubicBezTo>
                      <a:cubicBezTo>
                        <a:pt x="4189" y="773"/>
                        <a:pt x="3753" y="354"/>
                        <a:pt x="3217" y="153"/>
                      </a:cubicBezTo>
                      <a:cubicBezTo>
                        <a:pt x="2968" y="52"/>
                        <a:pt x="2701" y="1"/>
                        <a:pt x="2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rot="3504383">
                  <a:off x="1011154" y="4738277"/>
                  <a:ext cx="111027" cy="109177"/>
                </a:xfrm>
                <a:custGeom>
                  <a:avLst/>
                  <a:gdLst/>
                  <a:ahLst/>
                  <a:cxnLst/>
                  <a:rect l="l" t="t" r="r" b="b"/>
                  <a:pathLst>
                    <a:path w="4441" h="4367" extrusionOk="0">
                      <a:moveTo>
                        <a:pt x="2217" y="1"/>
                      </a:moveTo>
                      <a:cubicBezTo>
                        <a:pt x="1304" y="1"/>
                        <a:pt x="448" y="568"/>
                        <a:pt x="134" y="1467"/>
                      </a:cubicBezTo>
                      <a:cubicBezTo>
                        <a:pt x="34" y="1735"/>
                        <a:pt x="0" y="2020"/>
                        <a:pt x="17" y="2305"/>
                      </a:cubicBezTo>
                      <a:cubicBezTo>
                        <a:pt x="34" y="2573"/>
                        <a:pt x="118" y="2841"/>
                        <a:pt x="235" y="3075"/>
                      </a:cubicBezTo>
                      <a:cubicBezTo>
                        <a:pt x="469" y="3595"/>
                        <a:pt x="905" y="4014"/>
                        <a:pt x="1441" y="4215"/>
                      </a:cubicBezTo>
                      <a:cubicBezTo>
                        <a:pt x="1690" y="4316"/>
                        <a:pt x="1953" y="4366"/>
                        <a:pt x="2218" y="4366"/>
                      </a:cubicBezTo>
                      <a:cubicBezTo>
                        <a:pt x="2523" y="4366"/>
                        <a:pt x="2829" y="4299"/>
                        <a:pt x="3117" y="4164"/>
                      </a:cubicBezTo>
                      <a:cubicBezTo>
                        <a:pt x="3368" y="4030"/>
                        <a:pt x="3603" y="3863"/>
                        <a:pt x="3804" y="3645"/>
                      </a:cubicBezTo>
                      <a:cubicBezTo>
                        <a:pt x="4005" y="3427"/>
                        <a:pt x="4155" y="3159"/>
                        <a:pt x="4256" y="2874"/>
                      </a:cubicBezTo>
                      <a:cubicBezTo>
                        <a:pt x="4440" y="2305"/>
                        <a:pt x="4407" y="1685"/>
                        <a:pt x="4139" y="1165"/>
                      </a:cubicBezTo>
                      <a:cubicBezTo>
                        <a:pt x="3871" y="646"/>
                        <a:pt x="3401" y="261"/>
                        <a:pt x="2849" y="93"/>
                      </a:cubicBezTo>
                      <a:cubicBezTo>
                        <a:pt x="2639" y="31"/>
                        <a:pt x="2427"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rot="3504383">
                  <a:off x="833491" y="4763634"/>
                  <a:ext cx="111427" cy="109052"/>
                </a:xfrm>
                <a:custGeom>
                  <a:avLst/>
                  <a:gdLst/>
                  <a:ahLst/>
                  <a:cxnLst/>
                  <a:rect l="l" t="t" r="r" b="b"/>
                  <a:pathLst>
                    <a:path w="4457" h="4362" extrusionOk="0">
                      <a:moveTo>
                        <a:pt x="2191" y="1"/>
                      </a:moveTo>
                      <a:cubicBezTo>
                        <a:pt x="1971" y="1"/>
                        <a:pt x="1751" y="33"/>
                        <a:pt x="1542" y="99"/>
                      </a:cubicBezTo>
                      <a:cubicBezTo>
                        <a:pt x="1005" y="266"/>
                        <a:pt x="570" y="601"/>
                        <a:pt x="285" y="1087"/>
                      </a:cubicBezTo>
                      <a:cubicBezTo>
                        <a:pt x="151" y="1322"/>
                        <a:pt x="67" y="1573"/>
                        <a:pt x="50" y="1858"/>
                      </a:cubicBezTo>
                      <a:cubicBezTo>
                        <a:pt x="0" y="2109"/>
                        <a:pt x="34" y="2394"/>
                        <a:pt x="101" y="2645"/>
                      </a:cubicBezTo>
                      <a:cubicBezTo>
                        <a:pt x="235" y="3198"/>
                        <a:pt x="570" y="3684"/>
                        <a:pt x="1039" y="4019"/>
                      </a:cubicBezTo>
                      <a:cubicBezTo>
                        <a:pt x="1385" y="4246"/>
                        <a:pt x="1790" y="4362"/>
                        <a:pt x="2194" y="4362"/>
                      </a:cubicBezTo>
                      <a:cubicBezTo>
                        <a:pt x="2358" y="4362"/>
                        <a:pt x="2521" y="4343"/>
                        <a:pt x="2681" y="4304"/>
                      </a:cubicBezTo>
                      <a:cubicBezTo>
                        <a:pt x="2966" y="4237"/>
                        <a:pt x="3234" y="4103"/>
                        <a:pt x="3468" y="3919"/>
                      </a:cubicBezTo>
                      <a:cubicBezTo>
                        <a:pt x="3720" y="3734"/>
                        <a:pt x="3921" y="3500"/>
                        <a:pt x="4088" y="3232"/>
                      </a:cubicBezTo>
                      <a:cubicBezTo>
                        <a:pt x="4390" y="2696"/>
                        <a:pt x="4457" y="2076"/>
                        <a:pt x="4289" y="1489"/>
                      </a:cubicBezTo>
                      <a:cubicBezTo>
                        <a:pt x="4122" y="936"/>
                        <a:pt x="3720" y="467"/>
                        <a:pt x="3200" y="233"/>
                      </a:cubicBezTo>
                      <a:cubicBezTo>
                        <a:pt x="2884" y="79"/>
                        <a:pt x="2536"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rot="3504383">
                  <a:off x="655943" y="4746034"/>
                  <a:ext cx="109752" cy="108952"/>
                </a:xfrm>
                <a:custGeom>
                  <a:avLst/>
                  <a:gdLst/>
                  <a:ahLst/>
                  <a:cxnLst/>
                  <a:rect l="l" t="t" r="r" b="b"/>
                  <a:pathLst>
                    <a:path w="4390" h="4358" extrusionOk="0">
                      <a:moveTo>
                        <a:pt x="2144" y="0"/>
                      </a:moveTo>
                      <a:cubicBezTo>
                        <a:pt x="2122" y="0"/>
                        <a:pt x="2100" y="1"/>
                        <a:pt x="2078" y="1"/>
                      </a:cubicBezTo>
                      <a:cubicBezTo>
                        <a:pt x="1810" y="1"/>
                        <a:pt x="1542" y="68"/>
                        <a:pt x="1290" y="169"/>
                      </a:cubicBezTo>
                      <a:cubicBezTo>
                        <a:pt x="1039" y="269"/>
                        <a:pt x="821" y="420"/>
                        <a:pt x="620" y="605"/>
                      </a:cubicBezTo>
                      <a:cubicBezTo>
                        <a:pt x="436" y="789"/>
                        <a:pt x="285" y="1023"/>
                        <a:pt x="185" y="1275"/>
                      </a:cubicBezTo>
                      <a:cubicBezTo>
                        <a:pt x="134" y="1392"/>
                        <a:pt x="101" y="1526"/>
                        <a:pt x="67" y="1660"/>
                      </a:cubicBezTo>
                      <a:cubicBezTo>
                        <a:pt x="34" y="1777"/>
                        <a:pt x="17" y="1911"/>
                        <a:pt x="17" y="2045"/>
                      </a:cubicBezTo>
                      <a:cubicBezTo>
                        <a:pt x="0" y="2615"/>
                        <a:pt x="201" y="3185"/>
                        <a:pt x="570" y="3620"/>
                      </a:cubicBezTo>
                      <a:cubicBezTo>
                        <a:pt x="959" y="4093"/>
                        <a:pt x="1533" y="4358"/>
                        <a:pt x="2138" y="4358"/>
                      </a:cubicBezTo>
                      <a:cubicBezTo>
                        <a:pt x="2262" y="4358"/>
                        <a:pt x="2388" y="4347"/>
                        <a:pt x="2513" y="4324"/>
                      </a:cubicBezTo>
                      <a:cubicBezTo>
                        <a:pt x="2648" y="4307"/>
                        <a:pt x="2782" y="4257"/>
                        <a:pt x="2932" y="4207"/>
                      </a:cubicBezTo>
                      <a:cubicBezTo>
                        <a:pt x="3217" y="4089"/>
                        <a:pt x="3485" y="3922"/>
                        <a:pt x="3703" y="3704"/>
                      </a:cubicBezTo>
                      <a:cubicBezTo>
                        <a:pt x="3921" y="3470"/>
                        <a:pt x="4105" y="3201"/>
                        <a:pt x="4222" y="2917"/>
                      </a:cubicBezTo>
                      <a:cubicBezTo>
                        <a:pt x="4340" y="2649"/>
                        <a:pt x="4390" y="2347"/>
                        <a:pt x="4373" y="2062"/>
                      </a:cubicBezTo>
                      <a:cubicBezTo>
                        <a:pt x="4356" y="1476"/>
                        <a:pt x="4088" y="923"/>
                        <a:pt x="3653" y="554"/>
                      </a:cubicBezTo>
                      <a:cubicBezTo>
                        <a:pt x="3218" y="200"/>
                        <a:pt x="2690" y="0"/>
                        <a:pt x="2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rot="3504383">
                  <a:off x="488367" y="4680869"/>
                  <a:ext cx="111027" cy="108777"/>
                </a:xfrm>
                <a:custGeom>
                  <a:avLst/>
                  <a:gdLst/>
                  <a:ahLst/>
                  <a:cxnLst/>
                  <a:rect l="l" t="t" r="r" b="b"/>
                  <a:pathLst>
                    <a:path w="4441" h="4351" extrusionOk="0">
                      <a:moveTo>
                        <a:pt x="2145" y="0"/>
                      </a:moveTo>
                      <a:cubicBezTo>
                        <a:pt x="2056" y="0"/>
                        <a:pt x="1966" y="6"/>
                        <a:pt x="1877" y="17"/>
                      </a:cubicBezTo>
                      <a:cubicBezTo>
                        <a:pt x="1609" y="50"/>
                        <a:pt x="1341" y="151"/>
                        <a:pt x="1106" y="285"/>
                      </a:cubicBezTo>
                      <a:cubicBezTo>
                        <a:pt x="989" y="352"/>
                        <a:pt x="888" y="436"/>
                        <a:pt x="788" y="536"/>
                      </a:cubicBezTo>
                      <a:cubicBezTo>
                        <a:pt x="687" y="620"/>
                        <a:pt x="587" y="720"/>
                        <a:pt x="503" y="821"/>
                      </a:cubicBezTo>
                      <a:cubicBezTo>
                        <a:pt x="352" y="1039"/>
                        <a:pt x="218" y="1290"/>
                        <a:pt x="151" y="1541"/>
                      </a:cubicBezTo>
                      <a:cubicBezTo>
                        <a:pt x="0" y="2094"/>
                        <a:pt x="51" y="2681"/>
                        <a:pt x="302" y="3200"/>
                      </a:cubicBezTo>
                      <a:cubicBezTo>
                        <a:pt x="570" y="3720"/>
                        <a:pt x="1039" y="4105"/>
                        <a:pt x="1592" y="4272"/>
                      </a:cubicBezTo>
                      <a:cubicBezTo>
                        <a:pt x="1788" y="4325"/>
                        <a:pt x="1988" y="4351"/>
                        <a:pt x="2186" y="4351"/>
                      </a:cubicBezTo>
                      <a:cubicBezTo>
                        <a:pt x="2428" y="4351"/>
                        <a:pt x="2669" y="4313"/>
                        <a:pt x="2899" y="4239"/>
                      </a:cubicBezTo>
                      <a:cubicBezTo>
                        <a:pt x="3050" y="4189"/>
                        <a:pt x="3184" y="4122"/>
                        <a:pt x="3318" y="4038"/>
                      </a:cubicBezTo>
                      <a:cubicBezTo>
                        <a:pt x="3854" y="3736"/>
                        <a:pt x="4223" y="3234"/>
                        <a:pt x="4373" y="2630"/>
                      </a:cubicBezTo>
                      <a:cubicBezTo>
                        <a:pt x="4440" y="2362"/>
                        <a:pt x="4440" y="2078"/>
                        <a:pt x="4390" y="1793"/>
                      </a:cubicBezTo>
                      <a:cubicBezTo>
                        <a:pt x="4340" y="1508"/>
                        <a:pt x="4223" y="1240"/>
                        <a:pt x="4055" y="989"/>
                      </a:cubicBezTo>
                      <a:cubicBezTo>
                        <a:pt x="3888" y="754"/>
                        <a:pt x="3686" y="553"/>
                        <a:pt x="3435" y="385"/>
                      </a:cubicBezTo>
                      <a:cubicBezTo>
                        <a:pt x="3201" y="235"/>
                        <a:pt x="2949" y="134"/>
                        <a:pt x="2681" y="67"/>
                      </a:cubicBezTo>
                      <a:cubicBezTo>
                        <a:pt x="2502" y="22"/>
                        <a:pt x="2324"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rot="3504383">
                  <a:off x="339988" y="4580224"/>
                  <a:ext cx="112702" cy="108977"/>
                </a:xfrm>
                <a:custGeom>
                  <a:avLst/>
                  <a:gdLst/>
                  <a:ahLst/>
                  <a:cxnLst/>
                  <a:rect l="l" t="t" r="r" b="b"/>
                  <a:pathLst>
                    <a:path w="4508" h="4359" extrusionOk="0">
                      <a:moveTo>
                        <a:pt x="2136" y="0"/>
                      </a:moveTo>
                      <a:cubicBezTo>
                        <a:pt x="1949" y="0"/>
                        <a:pt x="1762" y="30"/>
                        <a:pt x="1575" y="100"/>
                      </a:cubicBezTo>
                      <a:cubicBezTo>
                        <a:pt x="1056" y="251"/>
                        <a:pt x="637" y="619"/>
                        <a:pt x="369" y="1088"/>
                      </a:cubicBezTo>
                      <a:cubicBezTo>
                        <a:pt x="84" y="1591"/>
                        <a:pt x="0" y="2177"/>
                        <a:pt x="134" y="2747"/>
                      </a:cubicBezTo>
                      <a:cubicBezTo>
                        <a:pt x="252" y="3317"/>
                        <a:pt x="620" y="3803"/>
                        <a:pt x="1123" y="4087"/>
                      </a:cubicBezTo>
                      <a:cubicBezTo>
                        <a:pt x="1457" y="4265"/>
                        <a:pt x="1831" y="4358"/>
                        <a:pt x="2207" y="4358"/>
                      </a:cubicBezTo>
                      <a:cubicBezTo>
                        <a:pt x="2434" y="4358"/>
                        <a:pt x="2662" y="4324"/>
                        <a:pt x="2882" y="4255"/>
                      </a:cubicBezTo>
                      <a:cubicBezTo>
                        <a:pt x="3184" y="4154"/>
                        <a:pt x="3452" y="4004"/>
                        <a:pt x="3686" y="3803"/>
                      </a:cubicBezTo>
                      <a:cubicBezTo>
                        <a:pt x="3921" y="3618"/>
                        <a:pt x="4105" y="3384"/>
                        <a:pt x="4223" y="3116"/>
                      </a:cubicBezTo>
                      <a:cubicBezTo>
                        <a:pt x="4491" y="2579"/>
                        <a:pt x="4507" y="1976"/>
                        <a:pt x="4290" y="1440"/>
                      </a:cubicBezTo>
                      <a:cubicBezTo>
                        <a:pt x="4072" y="904"/>
                        <a:pt x="3670" y="468"/>
                        <a:pt x="3150" y="217"/>
                      </a:cubicBezTo>
                      <a:cubicBezTo>
                        <a:pt x="2916" y="100"/>
                        <a:pt x="2648" y="33"/>
                        <a:pt x="2380" y="16"/>
                      </a:cubicBezTo>
                      <a:cubicBezTo>
                        <a:pt x="2298" y="6"/>
                        <a:pt x="2217" y="0"/>
                        <a:pt x="2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rot="3504383">
                  <a:off x="223185" y="4445203"/>
                  <a:ext cx="111452" cy="108927"/>
                </a:xfrm>
                <a:custGeom>
                  <a:avLst/>
                  <a:gdLst/>
                  <a:ahLst/>
                  <a:cxnLst/>
                  <a:rect l="l" t="t" r="r" b="b"/>
                  <a:pathLst>
                    <a:path w="4458" h="4357" extrusionOk="0">
                      <a:moveTo>
                        <a:pt x="2145" y="0"/>
                      </a:moveTo>
                      <a:cubicBezTo>
                        <a:pt x="1877" y="17"/>
                        <a:pt x="1609" y="67"/>
                        <a:pt x="1374" y="184"/>
                      </a:cubicBezTo>
                      <a:cubicBezTo>
                        <a:pt x="1123" y="302"/>
                        <a:pt x="905" y="452"/>
                        <a:pt x="721" y="637"/>
                      </a:cubicBezTo>
                      <a:cubicBezTo>
                        <a:pt x="302" y="1039"/>
                        <a:pt x="67" y="1592"/>
                        <a:pt x="34" y="2161"/>
                      </a:cubicBezTo>
                      <a:cubicBezTo>
                        <a:pt x="0" y="2731"/>
                        <a:pt x="218" y="3301"/>
                        <a:pt x="620" y="3720"/>
                      </a:cubicBezTo>
                      <a:cubicBezTo>
                        <a:pt x="838" y="3921"/>
                        <a:pt x="1073" y="4088"/>
                        <a:pt x="1358" y="4189"/>
                      </a:cubicBezTo>
                      <a:cubicBezTo>
                        <a:pt x="1642" y="4306"/>
                        <a:pt x="1961" y="4356"/>
                        <a:pt x="2262" y="4356"/>
                      </a:cubicBezTo>
                      <a:cubicBezTo>
                        <a:pt x="2581" y="4356"/>
                        <a:pt x="2899" y="4273"/>
                        <a:pt x="3184" y="4138"/>
                      </a:cubicBezTo>
                      <a:cubicBezTo>
                        <a:pt x="3452" y="4021"/>
                        <a:pt x="3686" y="3854"/>
                        <a:pt x="3888" y="3619"/>
                      </a:cubicBezTo>
                      <a:cubicBezTo>
                        <a:pt x="4273" y="3183"/>
                        <a:pt x="4457" y="2614"/>
                        <a:pt x="4390" y="2027"/>
                      </a:cubicBezTo>
                      <a:cubicBezTo>
                        <a:pt x="4306" y="1458"/>
                        <a:pt x="4038" y="938"/>
                        <a:pt x="3619" y="553"/>
                      </a:cubicBezTo>
                      <a:cubicBezTo>
                        <a:pt x="3418" y="385"/>
                        <a:pt x="3184" y="235"/>
                        <a:pt x="2933" y="134"/>
                      </a:cubicBezTo>
                      <a:cubicBezTo>
                        <a:pt x="2681" y="50"/>
                        <a:pt x="2413"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rot="3504383">
                  <a:off x="143737" y="4283348"/>
                  <a:ext cx="112702" cy="109127"/>
                </a:xfrm>
                <a:custGeom>
                  <a:avLst/>
                  <a:gdLst/>
                  <a:ahLst/>
                  <a:cxnLst/>
                  <a:rect l="l" t="t" r="r" b="b"/>
                  <a:pathLst>
                    <a:path w="4508" h="4365" extrusionOk="0">
                      <a:moveTo>
                        <a:pt x="2321" y="0"/>
                      </a:moveTo>
                      <a:cubicBezTo>
                        <a:pt x="2183" y="0"/>
                        <a:pt x="2045" y="13"/>
                        <a:pt x="1911" y="38"/>
                      </a:cubicBezTo>
                      <a:cubicBezTo>
                        <a:pt x="1643" y="88"/>
                        <a:pt x="1375" y="189"/>
                        <a:pt x="1157" y="340"/>
                      </a:cubicBezTo>
                      <a:cubicBezTo>
                        <a:pt x="654" y="641"/>
                        <a:pt x="302" y="1110"/>
                        <a:pt x="152" y="1680"/>
                      </a:cubicBezTo>
                      <a:cubicBezTo>
                        <a:pt x="1" y="2233"/>
                        <a:pt x="84" y="2819"/>
                        <a:pt x="386" y="3322"/>
                      </a:cubicBezTo>
                      <a:cubicBezTo>
                        <a:pt x="537" y="3556"/>
                        <a:pt x="738" y="3774"/>
                        <a:pt x="972" y="3942"/>
                      </a:cubicBezTo>
                      <a:cubicBezTo>
                        <a:pt x="1224" y="4126"/>
                        <a:pt x="1509" y="4243"/>
                        <a:pt x="1810" y="4310"/>
                      </a:cubicBezTo>
                      <a:cubicBezTo>
                        <a:pt x="1974" y="4347"/>
                        <a:pt x="2139" y="4365"/>
                        <a:pt x="2303" y="4365"/>
                      </a:cubicBezTo>
                      <a:cubicBezTo>
                        <a:pt x="2741" y="4365"/>
                        <a:pt x="3170" y="4236"/>
                        <a:pt x="3536" y="3992"/>
                      </a:cubicBezTo>
                      <a:cubicBezTo>
                        <a:pt x="4005" y="3657"/>
                        <a:pt x="4340" y="3138"/>
                        <a:pt x="4424" y="2568"/>
                      </a:cubicBezTo>
                      <a:cubicBezTo>
                        <a:pt x="4508" y="1998"/>
                        <a:pt x="4374" y="1412"/>
                        <a:pt x="4039" y="943"/>
                      </a:cubicBezTo>
                      <a:cubicBezTo>
                        <a:pt x="3737" y="490"/>
                        <a:pt x="3268" y="155"/>
                        <a:pt x="2732" y="38"/>
                      </a:cubicBezTo>
                      <a:cubicBezTo>
                        <a:pt x="2598" y="13"/>
                        <a:pt x="2459" y="0"/>
                        <a:pt x="2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rot="3504383">
                  <a:off x="89897" y="4107254"/>
                  <a:ext cx="120602" cy="109202"/>
                </a:xfrm>
                <a:custGeom>
                  <a:avLst/>
                  <a:gdLst/>
                  <a:ahLst/>
                  <a:cxnLst/>
                  <a:rect l="l" t="t" r="r" b="b"/>
                  <a:pathLst>
                    <a:path w="4824" h="4368" extrusionOk="0">
                      <a:moveTo>
                        <a:pt x="2585" y="1"/>
                      </a:moveTo>
                      <a:cubicBezTo>
                        <a:pt x="1686" y="1"/>
                        <a:pt x="853" y="553"/>
                        <a:pt x="534" y="1443"/>
                      </a:cubicBezTo>
                      <a:cubicBezTo>
                        <a:pt x="1" y="2961"/>
                        <a:pt x="1188" y="4368"/>
                        <a:pt x="2599" y="4368"/>
                      </a:cubicBezTo>
                      <a:cubicBezTo>
                        <a:pt x="2916" y="4368"/>
                        <a:pt x="3244" y="4297"/>
                        <a:pt x="3567" y="4140"/>
                      </a:cubicBezTo>
                      <a:cubicBezTo>
                        <a:pt x="4086" y="3872"/>
                        <a:pt x="4472" y="3420"/>
                        <a:pt x="4656" y="2867"/>
                      </a:cubicBezTo>
                      <a:cubicBezTo>
                        <a:pt x="4824" y="2314"/>
                        <a:pt x="4790" y="1727"/>
                        <a:pt x="4522" y="1208"/>
                      </a:cubicBezTo>
                      <a:cubicBezTo>
                        <a:pt x="4271" y="689"/>
                        <a:pt x="3835" y="303"/>
                        <a:pt x="3299" y="119"/>
                      </a:cubicBezTo>
                      <a:cubicBezTo>
                        <a:pt x="3062" y="39"/>
                        <a:pt x="2821"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rot="3504383">
                  <a:off x="58055" y="3937699"/>
                  <a:ext cx="117727" cy="109077"/>
                </a:xfrm>
                <a:custGeom>
                  <a:avLst/>
                  <a:gdLst/>
                  <a:ahLst/>
                  <a:cxnLst/>
                  <a:rect l="l" t="t" r="r" b="b"/>
                  <a:pathLst>
                    <a:path w="4709" h="4363" extrusionOk="0">
                      <a:moveTo>
                        <a:pt x="2227" y="0"/>
                      </a:moveTo>
                      <a:cubicBezTo>
                        <a:pt x="1890" y="0"/>
                        <a:pt x="1559" y="78"/>
                        <a:pt x="1257" y="225"/>
                      </a:cubicBezTo>
                      <a:cubicBezTo>
                        <a:pt x="737" y="493"/>
                        <a:pt x="335" y="945"/>
                        <a:pt x="168" y="1515"/>
                      </a:cubicBezTo>
                      <a:cubicBezTo>
                        <a:pt x="0" y="2051"/>
                        <a:pt x="50" y="2654"/>
                        <a:pt x="302" y="3174"/>
                      </a:cubicBezTo>
                      <a:cubicBezTo>
                        <a:pt x="553" y="3676"/>
                        <a:pt x="1005" y="4062"/>
                        <a:pt x="1542" y="4246"/>
                      </a:cubicBezTo>
                      <a:cubicBezTo>
                        <a:pt x="1772" y="4325"/>
                        <a:pt x="2006" y="4362"/>
                        <a:pt x="2236" y="4362"/>
                      </a:cubicBezTo>
                      <a:cubicBezTo>
                        <a:pt x="3132" y="4362"/>
                        <a:pt x="3973" y="3798"/>
                        <a:pt x="4306" y="2906"/>
                      </a:cubicBezTo>
                      <a:cubicBezTo>
                        <a:pt x="4708" y="1766"/>
                        <a:pt x="4088" y="510"/>
                        <a:pt x="2949" y="124"/>
                      </a:cubicBezTo>
                      <a:cubicBezTo>
                        <a:pt x="2711" y="40"/>
                        <a:pt x="2468" y="0"/>
                        <a:pt x="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rot="3504383">
                  <a:off x="10478" y="3763309"/>
                  <a:ext cx="112277" cy="109127"/>
                </a:xfrm>
                <a:custGeom>
                  <a:avLst/>
                  <a:gdLst/>
                  <a:ahLst/>
                  <a:cxnLst/>
                  <a:rect l="l" t="t" r="r" b="b"/>
                  <a:pathLst>
                    <a:path w="4491" h="4365" extrusionOk="0">
                      <a:moveTo>
                        <a:pt x="2212" y="0"/>
                      </a:moveTo>
                      <a:cubicBezTo>
                        <a:pt x="1768" y="0"/>
                        <a:pt x="1324" y="130"/>
                        <a:pt x="938" y="390"/>
                      </a:cubicBezTo>
                      <a:cubicBezTo>
                        <a:pt x="452" y="725"/>
                        <a:pt x="134" y="1244"/>
                        <a:pt x="67" y="1831"/>
                      </a:cubicBezTo>
                      <a:cubicBezTo>
                        <a:pt x="0" y="2400"/>
                        <a:pt x="134" y="2970"/>
                        <a:pt x="469" y="3439"/>
                      </a:cubicBezTo>
                      <a:cubicBezTo>
                        <a:pt x="771" y="3892"/>
                        <a:pt x="1257" y="4210"/>
                        <a:pt x="1793" y="4327"/>
                      </a:cubicBezTo>
                      <a:cubicBezTo>
                        <a:pt x="1927" y="4352"/>
                        <a:pt x="2065" y="4365"/>
                        <a:pt x="2203" y="4365"/>
                      </a:cubicBezTo>
                      <a:cubicBezTo>
                        <a:pt x="2342" y="4365"/>
                        <a:pt x="2480" y="4352"/>
                        <a:pt x="2614" y="4327"/>
                      </a:cubicBezTo>
                      <a:cubicBezTo>
                        <a:pt x="2882" y="4260"/>
                        <a:pt x="3133" y="4160"/>
                        <a:pt x="3368" y="4009"/>
                      </a:cubicBezTo>
                      <a:cubicBezTo>
                        <a:pt x="3854" y="3707"/>
                        <a:pt x="4205" y="3221"/>
                        <a:pt x="4340" y="2668"/>
                      </a:cubicBezTo>
                      <a:cubicBezTo>
                        <a:pt x="4490" y="2099"/>
                        <a:pt x="4390" y="1512"/>
                        <a:pt x="4088" y="1010"/>
                      </a:cubicBezTo>
                      <a:cubicBezTo>
                        <a:pt x="3937" y="775"/>
                        <a:pt x="3720" y="557"/>
                        <a:pt x="3485" y="390"/>
                      </a:cubicBezTo>
                      <a:cubicBezTo>
                        <a:pt x="3100" y="130"/>
                        <a:pt x="265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rot="3504383">
                  <a:off x="-71006" y="3602681"/>
                  <a:ext cx="111427" cy="109202"/>
                </a:xfrm>
                <a:custGeom>
                  <a:avLst/>
                  <a:gdLst/>
                  <a:ahLst/>
                  <a:cxnLst/>
                  <a:rect l="l" t="t" r="r" b="b"/>
                  <a:pathLst>
                    <a:path w="4457" h="4368" extrusionOk="0">
                      <a:moveTo>
                        <a:pt x="2339" y="1"/>
                      </a:moveTo>
                      <a:cubicBezTo>
                        <a:pt x="2275" y="1"/>
                        <a:pt x="2210" y="4"/>
                        <a:pt x="2145" y="11"/>
                      </a:cubicBezTo>
                      <a:cubicBezTo>
                        <a:pt x="1542" y="28"/>
                        <a:pt x="955" y="296"/>
                        <a:pt x="553" y="765"/>
                      </a:cubicBezTo>
                      <a:cubicBezTo>
                        <a:pt x="168" y="1200"/>
                        <a:pt x="0" y="1804"/>
                        <a:pt x="84" y="2373"/>
                      </a:cubicBezTo>
                      <a:cubicBezTo>
                        <a:pt x="168" y="2943"/>
                        <a:pt x="452" y="3462"/>
                        <a:pt x="888" y="3831"/>
                      </a:cubicBezTo>
                      <a:cubicBezTo>
                        <a:pt x="1291" y="4169"/>
                        <a:pt x="1786" y="4368"/>
                        <a:pt x="2300" y="4368"/>
                      </a:cubicBezTo>
                      <a:cubicBezTo>
                        <a:pt x="2321" y="4368"/>
                        <a:pt x="2342" y="4368"/>
                        <a:pt x="2362" y="4367"/>
                      </a:cubicBezTo>
                      <a:cubicBezTo>
                        <a:pt x="2631" y="4350"/>
                        <a:pt x="2899" y="4283"/>
                        <a:pt x="3133" y="4166"/>
                      </a:cubicBezTo>
                      <a:cubicBezTo>
                        <a:pt x="3250" y="4099"/>
                        <a:pt x="3368" y="4032"/>
                        <a:pt x="3485" y="3965"/>
                      </a:cubicBezTo>
                      <a:cubicBezTo>
                        <a:pt x="3586" y="3881"/>
                        <a:pt x="3686" y="3797"/>
                        <a:pt x="3787" y="3697"/>
                      </a:cubicBezTo>
                      <a:cubicBezTo>
                        <a:pt x="4189" y="3278"/>
                        <a:pt x="4423" y="2742"/>
                        <a:pt x="4440" y="2172"/>
                      </a:cubicBezTo>
                      <a:cubicBezTo>
                        <a:pt x="4457" y="1586"/>
                        <a:pt x="4239" y="1016"/>
                        <a:pt x="3803" y="614"/>
                      </a:cubicBezTo>
                      <a:cubicBezTo>
                        <a:pt x="3703" y="513"/>
                        <a:pt x="3586" y="413"/>
                        <a:pt x="3468" y="346"/>
                      </a:cubicBezTo>
                      <a:cubicBezTo>
                        <a:pt x="3351" y="262"/>
                        <a:pt x="3217" y="195"/>
                        <a:pt x="3066" y="145"/>
                      </a:cubicBezTo>
                      <a:cubicBezTo>
                        <a:pt x="2840" y="52"/>
                        <a:pt x="2592"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rot="3504383">
                  <a:off x="-191582" y="3470249"/>
                  <a:ext cx="112702" cy="109027"/>
                </a:xfrm>
                <a:custGeom>
                  <a:avLst/>
                  <a:gdLst/>
                  <a:ahLst/>
                  <a:cxnLst/>
                  <a:rect l="l" t="t" r="r" b="b"/>
                  <a:pathLst>
                    <a:path w="4508" h="4361" extrusionOk="0">
                      <a:moveTo>
                        <a:pt x="2320" y="0"/>
                      </a:moveTo>
                      <a:cubicBezTo>
                        <a:pt x="2076" y="0"/>
                        <a:pt x="1830" y="40"/>
                        <a:pt x="1592" y="122"/>
                      </a:cubicBezTo>
                      <a:cubicBezTo>
                        <a:pt x="1441" y="172"/>
                        <a:pt x="1291" y="239"/>
                        <a:pt x="1156" y="306"/>
                      </a:cubicBezTo>
                      <a:cubicBezTo>
                        <a:pt x="1022" y="390"/>
                        <a:pt x="905" y="491"/>
                        <a:pt x="788" y="591"/>
                      </a:cubicBezTo>
                      <a:cubicBezTo>
                        <a:pt x="570" y="775"/>
                        <a:pt x="386" y="1010"/>
                        <a:pt x="268" y="1278"/>
                      </a:cubicBezTo>
                      <a:cubicBezTo>
                        <a:pt x="17" y="1814"/>
                        <a:pt x="0" y="2417"/>
                        <a:pt x="235" y="2953"/>
                      </a:cubicBezTo>
                      <a:cubicBezTo>
                        <a:pt x="453" y="3490"/>
                        <a:pt x="872" y="3908"/>
                        <a:pt x="1391" y="4143"/>
                      </a:cubicBezTo>
                      <a:cubicBezTo>
                        <a:pt x="1642" y="4260"/>
                        <a:pt x="1910" y="4327"/>
                        <a:pt x="2179" y="4361"/>
                      </a:cubicBezTo>
                      <a:cubicBezTo>
                        <a:pt x="2313" y="4361"/>
                        <a:pt x="2447" y="4361"/>
                        <a:pt x="2581" y="4344"/>
                      </a:cubicBezTo>
                      <a:cubicBezTo>
                        <a:pt x="2715" y="4327"/>
                        <a:pt x="2849" y="4311"/>
                        <a:pt x="2983" y="4260"/>
                      </a:cubicBezTo>
                      <a:cubicBezTo>
                        <a:pt x="3485" y="4076"/>
                        <a:pt x="3921" y="3707"/>
                        <a:pt x="4172" y="3238"/>
                      </a:cubicBezTo>
                      <a:cubicBezTo>
                        <a:pt x="4440" y="2719"/>
                        <a:pt x="4507" y="2149"/>
                        <a:pt x="4373" y="1580"/>
                      </a:cubicBezTo>
                      <a:cubicBezTo>
                        <a:pt x="4239" y="1010"/>
                        <a:pt x="3871" y="524"/>
                        <a:pt x="3351" y="256"/>
                      </a:cubicBezTo>
                      <a:cubicBezTo>
                        <a:pt x="3033" y="87"/>
                        <a:pt x="2678" y="0"/>
                        <a:pt x="2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 name="Google Shape;717;p23"/>
            <p:cNvGrpSpPr/>
            <p:nvPr/>
          </p:nvGrpSpPr>
          <p:grpSpPr>
            <a:xfrm>
              <a:off x="-627038" y="2762763"/>
              <a:ext cx="3737139" cy="3969842"/>
              <a:chOff x="-627038" y="2762763"/>
              <a:chExt cx="3737139" cy="3969842"/>
            </a:xfrm>
          </p:grpSpPr>
          <p:sp>
            <p:nvSpPr>
              <p:cNvPr id="718" name="Google Shape;718;p23"/>
              <p:cNvSpPr/>
              <p:nvPr/>
            </p:nvSpPr>
            <p:spPr>
              <a:xfrm rot="3504383">
                <a:off x="-336471" y="3524525"/>
                <a:ext cx="3156004" cy="2446317"/>
              </a:xfrm>
              <a:custGeom>
                <a:avLst/>
                <a:gdLst/>
                <a:ahLst/>
                <a:cxnLst/>
                <a:rect l="l" t="t" r="r" b="b"/>
                <a:pathLst>
                  <a:path w="126238" h="97851" extrusionOk="0">
                    <a:moveTo>
                      <a:pt x="125021" y="1"/>
                    </a:moveTo>
                    <a:cubicBezTo>
                      <a:pt x="124890" y="1"/>
                      <a:pt x="124750" y="34"/>
                      <a:pt x="124604" y="109"/>
                    </a:cubicBezTo>
                    <a:cubicBezTo>
                      <a:pt x="112876" y="6208"/>
                      <a:pt x="110312" y="15724"/>
                      <a:pt x="107833" y="24939"/>
                    </a:cubicBezTo>
                    <a:cubicBezTo>
                      <a:pt x="105336" y="34188"/>
                      <a:pt x="102974" y="42933"/>
                      <a:pt x="91882" y="48714"/>
                    </a:cubicBezTo>
                    <a:cubicBezTo>
                      <a:pt x="87375" y="51060"/>
                      <a:pt x="83289" y="51940"/>
                      <a:pt x="79421" y="51940"/>
                    </a:cubicBezTo>
                    <a:cubicBezTo>
                      <a:pt x="73785" y="51940"/>
                      <a:pt x="68611" y="50071"/>
                      <a:pt x="63265" y="48144"/>
                    </a:cubicBezTo>
                    <a:cubicBezTo>
                      <a:pt x="57946" y="46215"/>
                      <a:pt x="52520" y="44251"/>
                      <a:pt x="46532" y="44251"/>
                    </a:cubicBezTo>
                    <a:cubicBezTo>
                      <a:pt x="42431" y="44251"/>
                      <a:pt x="38066" y="45172"/>
                      <a:pt x="33291" y="47658"/>
                    </a:cubicBezTo>
                    <a:cubicBezTo>
                      <a:pt x="21563" y="53774"/>
                      <a:pt x="19000" y="63290"/>
                      <a:pt x="16520" y="72488"/>
                    </a:cubicBezTo>
                    <a:cubicBezTo>
                      <a:pt x="14024" y="81754"/>
                      <a:pt x="11661" y="90483"/>
                      <a:pt x="570" y="96263"/>
                    </a:cubicBezTo>
                    <a:cubicBezTo>
                      <a:pt x="168" y="96481"/>
                      <a:pt x="0" y="96983"/>
                      <a:pt x="218" y="97402"/>
                    </a:cubicBezTo>
                    <a:cubicBezTo>
                      <a:pt x="370" y="97684"/>
                      <a:pt x="662" y="97850"/>
                      <a:pt x="961" y="97850"/>
                    </a:cubicBezTo>
                    <a:cubicBezTo>
                      <a:pt x="1090" y="97850"/>
                      <a:pt x="1220" y="97820"/>
                      <a:pt x="1340" y="97754"/>
                    </a:cubicBezTo>
                    <a:cubicBezTo>
                      <a:pt x="13085" y="91639"/>
                      <a:pt x="15649" y="82122"/>
                      <a:pt x="18129" y="72924"/>
                    </a:cubicBezTo>
                    <a:cubicBezTo>
                      <a:pt x="20625" y="63659"/>
                      <a:pt x="22971" y="54913"/>
                      <a:pt x="34079" y="49149"/>
                    </a:cubicBezTo>
                    <a:cubicBezTo>
                      <a:pt x="38597" y="46795"/>
                      <a:pt x="42686" y="45911"/>
                      <a:pt x="46556" y="45911"/>
                    </a:cubicBezTo>
                    <a:cubicBezTo>
                      <a:pt x="52187" y="45911"/>
                      <a:pt x="57353" y="47783"/>
                      <a:pt x="62696" y="49719"/>
                    </a:cubicBezTo>
                    <a:cubicBezTo>
                      <a:pt x="68016" y="51648"/>
                      <a:pt x="73442" y="53613"/>
                      <a:pt x="79429" y="53613"/>
                    </a:cubicBezTo>
                    <a:cubicBezTo>
                      <a:pt x="83531" y="53613"/>
                      <a:pt x="87895" y="52691"/>
                      <a:pt x="92670" y="50205"/>
                    </a:cubicBezTo>
                    <a:cubicBezTo>
                      <a:pt x="104398" y="44089"/>
                      <a:pt x="106962" y="34573"/>
                      <a:pt x="109441" y="25375"/>
                    </a:cubicBezTo>
                    <a:cubicBezTo>
                      <a:pt x="111938" y="16109"/>
                      <a:pt x="114300" y="7364"/>
                      <a:pt x="125392" y="1600"/>
                    </a:cubicBezTo>
                    <a:cubicBezTo>
                      <a:pt x="126237" y="1156"/>
                      <a:pt x="125796" y="1"/>
                      <a:pt x="125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3"/>
              <p:cNvGrpSpPr/>
              <p:nvPr/>
            </p:nvGrpSpPr>
            <p:grpSpPr>
              <a:xfrm>
                <a:off x="-208396" y="3937377"/>
                <a:ext cx="3248316" cy="1614804"/>
                <a:chOff x="-208396" y="3937377"/>
                <a:chExt cx="3248316" cy="1614804"/>
              </a:xfrm>
            </p:grpSpPr>
            <p:sp>
              <p:nvSpPr>
                <p:cNvPr id="720" name="Google Shape;720;p23"/>
                <p:cNvSpPr/>
                <p:nvPr/>
              </p:nvSpPr>
              <p:spPr>
                <a:xfrm rot="3504383">
                  <a:off x="2908065" y="5324751"/>
                  <a:ext cx="112277" cy="108727"/>
                </a:xfrm>
                <a:custGeom>
                  <a:avLst/>
                  <a:gdLst/>
                  <a:ahLst/>
                  <a:cxnLst/>
                  <a:rect l="l" t="t" r="r" b="b"/>
                  <a:pathLst>
                    <a:path w="4491" h="4349" extrusionOk="0">
                      <a:moveTo>
                        <a:pt x="2338" y="1"/>
                      </a:moveTo>
                      <a:cubicBezTo>
                        <a:pt x="2002" y="1"/>
                        <a:pt x="1675" y="73"/>
                        <a:pt x="1375" y="211"/>
                      </a:cubicBezTo>
                      <a:cubicBezTo>
                        <a:pt x="1241" y="278"/>
                        <a:pt x="1090" y="361"/>
                        <a:pt x="972" y="445"/>
                      </a:cubicBezTo>
                      <a:cubicBezTo>
                        <a:pt x="470" y="814"/>
                        <a:pt x="152" y="1367"/>
                        <a:pt x="68" y="1970"/>
                      </a:cubicBezTo>
                      <a:cubicBezTo>
                        <a:pt x="1" y="2539"/>
                        <a:pt x="185" y="3126"/>
                        <a:pt x="570" y="3561"/>
                      </a:cubicBezTo>
                      <a:cubicBezTo>
                        <a:pt x="956" y="3997"/>
                        <a:pt x="1475" y="4265"/>
                        <a:pt x="2045" y="4332"/>
                      </a:cubicBezTo>
                      <a:cubicBezTo>
                        <a:pt x="2135" y="4343"/>
                        <a:pt x="2225" y="4349"/>
                        <a:pt x="2316" y="4349"/>
                      </a:cubicBezTo>
                      <a:cubicBezTo>
                        <a:pt x="2763" y="4349"/>
                        <a:pt x="3207" y="4212"/>
                        <a:pt x="3569" y="3947"/>
                      </a:cubicBezTo>
                      <a:cubicBezTo>
                        <a:pt x="3687" y="3863"/>
                        <a:pt x="3787" y="3779"/>
                        <a:pt x="3871" y="3662"/>
                      </a:cubicBezTo>
                      <a:cubicBezTo>
                        <a:pt x="3955" y="3578"/>
                        <a:pt x="4039" y="3461"/>
                        <a:pt x="4106" y="3344"/>
                      </a:cubicBezTo>
                      <a:cubicBezTo>
                        <a:pt x="4256" y="3109"/>
                        <a:pt x="4340" y="2858"/>
                        <a:pt x="4390" y="2590"/>
                      </a:cubicBezTo>
                      <a:cubicBezTo>
                        <a:pt x="4491" y="2037"/>
                        <a:pt x="4374" y="1450"/>
                        <a:pt x="4072" y="965"/>
                      </a:cubicBezTo>
                      <a:cubicBezTo>
                        <a:pt x="3754" y="462"/>
                        <a:pt x="3251" y="127"/>
                        <a:pt x="2681" y="26"/>
                      </a:cubicBezTo>
                      <a:cubicBezTo>
                        <a:pt x="2567" y="9"/>
                        <a:pt x="2452" y="1"/>
                        <a:pt x="2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rot="3504383">
                  <a:off x="2735719" y="5281697"/>
                  <a:ext cx="111452" cy="109352"/>
                </a:xfrm>
                <a:custGeom>
                  <a:avLst/>
                  <a:gdLst/>
                  <a:ahLst/>
                  <a:cxnLst/>
                  <a:rect l="l" t="t" r="r" b="b"/>
                  <a:pathLst>
                    <a:path w="4458" h="4374" extrusionOk="0">
                      <a:moveTo>
                        <a:pt x="2218" y="0"/>
                      </a:moveTo>
                      <a:cubicBezTo>
                        <a:pt x="2160" y="0"/>
                        <a:pt x="2102" y="3"/>
                        <a:pt x="2045" y="8"/>
                      </a:cubicBezTo>
                      <a:cubicBezTo>
                        <a:pt x="1425" y="75"/>
                        <a:pt x="872" y="393"/>
                        <a:pt x="503" y="896"/>
                      </a:cubicBezTo>
                      <a:cubicBezTo>
                        <a:pt x="302" y="1130"/>
                        <a:pt x="152" y="1415"/>
                        <a:pt x="85" y="1733"/>
                      </a:cubicBezTo>
                      <a:cubicBezTo>
                        <a:pt x="34" y="1867"/>
                        <a:pt x="18" y="2018"/>
                        <a:pt x="1" y="2169"/>
                      </a:cubicBezTo>
                      <a:cubicBezTo>
                        <a:pt x="1" y="2303"/>
                        <a:pt x="18" y="2454"/>
                        <a:pt x="34" y="2605"/>
                      </a:cubicBezTo>
                      <a:cubicBezTo>
                        <a:pt x="135" y="3174"/>
                        <a:pt x="453" y="3694"/>
                        <a:pt x="956" y="3995"/>
                      </a:cubicBezTo>
                      <a:cubicBezTo>
                        <a:pt x="1341" y="4247"/>
                        <a:pt x="1778" y="4373"/>
                        <a:pt x="2226" y="4373"/>
                      </a:cubicBezTo>
                      <a:cubicBezTo>
                        <a:pt x="2344" y="4373"/>
                        <a:pt x="2462" y="4364"/>
                        <a:pt x="2581" y="4347"/>
                      </a:cubicBezTo>
                      <a:cubicBezTo>
                        <a:pt x="2715" y="4330"/>
                        <a:pt x="2849" y="4297"/>
                        <a:pt x="2966" y="4246"/>
                      </a:cubicBezTo>
                      <a:cubicBezTo>
                        <a:pt x="3100" y="4196"/>
                        <a:pt x="3218" y="4146"/>
                        <a:pt x="3335" y="4079"/>
                      </a:cubicBezTo>
                      <a:cubicBezTo>
                        <a:pt x="4055" y="3677"/>
                        <a:pt x="4458" y="2873"/>
                        <a:pt x="4357" y="2052"/>
                      </a:cubicBezTo>
                      <a:cubicBezTo>
                        <a:pt x="4307" y="1482"/>
                        <a:pt x="4039" y="946"/>
                        <a:pt x="3620" y="560"/>
                      </a:cubicBezTo>
                      <a:cubicBezTo>
                        <a:pt x="3243" y="199"/>
                        <a:pt x="2731" y="0"/>
                        <a:pt x="2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rot="3504383">
                  <a:off x="2556101" y="5287038"/>
                  <a:ext cx="113552" cy="109352"/>
                </a:xfrm>
                <a:custGeom>
                  <a:avLst/>
                  <a:gdLst/>
                  <a:ahLst/>
                  <a:cxnLst/>
                  <a:rect l="l" t="t" r="r" b="b"/>
                  <a:pathLst>
                    <a:path w="4542" h="4374" extrusionOk="0">
                      <a:moveTo>
                        <a:pt x="2185" y="0"/>
                      </a:moveTo>
                      <a:cubicBezTo>
                        <a:pt x="1943" y="0"/>
                        <a:pt x="1701" y="43"/>
                        <a:pt x="1475" y="128"/>
                      </a:cubicBezTo>
                      <a:cubicBezTo>
                        <a:pt x="905" y="346"/>
                        <a:pt x="453" y="781"/>
                        <a:pt x="218" y="1334"/>
                      </a:cubicBezTo>
                      <a:cubicBezTo>
                        <a:pt x="84" y="1619"/>
                        <a:pt x="17" y="1921"/>
                        <a:pt x="17" y="2222"/>
                      </a:cubicBezTo>
                      <a:cubicBezTo>
                        <a:pt x="1" y="3110"/>
                        <a:pt x="553" y="3915"/>
                        <a:pt x="1391" y="4233"/>
                      </a:cubicBezTo>
                      <a:cubicBezTo>
                        <a:pt x="1643" y="4327"/>
                        <a:pt x="1906" y="4374"/>
                        <a:pt x="2170" y="4374"/>
                      </a:cubicBezTo>
                      <a:cubicBezTo>
                        <a:pt x="2468" y="4374"/>
                        <a:pt x="2766" y="4315"/>
                        <a:pt x="3050" y="4199"/>
                      </a:cubicBezTo>
                      <a:cubicBezTo>
                        <a:pt x="3301" y="4099"/>
                        <a:pt x="3536" y="3948"/>
                        <a:pt x="3737" y="3764"/>
                      </a:cubicBezTo>
                      <a:cubicBezTo>
                        <a:pt x="4340" y="3177"/>
                        <a:pt x="4541" y="2289"/>
                        <a:pt x="4240" y="1502"/>
                      </a:cubicBezTo>
                      <a:cubicBezTo>
                        <a:pt x="4038" y="949"/>
                        <a:pt x="3653" y="513"/>
                        <a:pt x="3150" y="245"/>
                      </a:cubicBezTo>
                      <a:cubicBezTo>
                        <a:pt x="2850" y="81"/>
                        <a:pt x="2517" y="0"/>
                        <a:pt x="2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rot="3504383">
                  <a:off x="2376291" y="5322037"/>
                  <a:ext cx="117727" cy="109427"/>
                </a:xfrm>
                <a:custGeom>
                  <a:avLst/>
                  <a:gdLst/>
                  <a:ahLst/>
                  <a:cxnLst/>
                  <a:rect l="l" t="t" r="r" b="b"/>
                  <a:pathLst>
                    <a:path w="4709" h="4377" extrusionOk="0">
                      <a:moveTo>
                        <a:pt x="2417" y="0"/>
                      </a:moveTo>
                      <a:cubicBezTo>
                        <a:pt x="2070" y="0"/>
                        <a:pt x="1724" y="87"/>
                        <a:pt x="1408" y="260"/>
                      </a:cubicBezTo>
                      <a:cubicBezTo>
                        <a:pt x="889" y="544"/>
                        <a:pt x="520" y="1014"/>
                        <a:pt x="353" y="1583"/>
                      </a:cubicBezTo>
                      <a:cubicBezTo>
                        <a:pt x="1" y="2756"/>
                        <a:pt x="688" y="3962"/>
                        <a:pt x="1861" y="4297"/>
                      </a:cubicBezTo>
                      <a:cubicBezTo>
                        <a:pt x="2055" y="4351"/>
                        <a:pt x="2251" y="4377"/>
                        <a:pt x="2444" y="4377"/>
                      </a:cubicBezTo>
                      <a:cubicBezTo>
                        <a:pt x="3394" y="4377"/>
                        <a:pt x="4266" y="3754"/>
                        <a:pt x="4558" y="2806"/>
                      </a:cubicBezTo>
                      <a:cubicBezTo>
                        <a:pt x="4709" y="2253"/>
                        <a:pt x="4642" y="1667"/>
                        <a:pt x="4374" y="1164"/>
                      </a:cubicBezTo>
                      <a:cubicBezTo>
                        <a:pt x="4106" y="662"/>
                        <a:pt x="3637" y="276"/>
                        <a:pt x="3084" y="109"/>
                      </a:cubicBezTo>
                      <a:cubicBezTo>
                        <a:pt x="2867" y="36"/>
                        <a:pt x="2642"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rot="3504383">
                  <a:off x="2205590" y="5377814"/>
                  <a:ext cx="120677" cy="109177"/>
                </a:xfrm>
                <a:custGeom>
                  <a:avLst/>
                  <a:gdLst/>
                  <a:ahLst/>
                  <a:cxnLst/>
                  <a:rect l="l" t="t" r="r" b="b"/>
                  <a:pathLst>
                    <a:path w="4827" h="4367" extrusionOk="0">
                      <a:moveTo>
                        <a:pt x="2265" y="0"/>
                      </a:moveTo>
                      <a:cubicBezTo>
                        <a:pt x="1337" y="0"/>
                        <a:pt x="441" y="592"/>
                        <a:pt x="152" y="1583"/>
                      </a:cubicBezTo>
                      <a:cubicBezTo>
                        <a:pt x="1" y="2136"/>
                        <a:pt x="68" y="2722"/>
                        <a:pt x="336" y="3225"/>
                      </a:cubicBezTo>
                      <a:cubicBezTo>
                        <a:pt x="621" y="3727"/>
                        <a:pt x="1090" y="4096"/>
                        <a:pt x="1626" y="4263"/>
                      </a:cubicBezTo>
                      <a:cubicBezTo>
                        <a:pt x="1834" y="4333"/>
                        <a:pt x="2049" y="4366"/>
                        <a:pt x="2264" y="4366"/>
                      </a:cubicBezTo>
                      <a:cubicBezTo>
                        <a:pt x="2621" y="4366"/>
                        <a:pt x="2978" y="4273"/>
                        <a:pt x="3302" y="4096"/>
                      </a:cubicBezTo>
                      <a:cubicBezTo>
                        <a:pt x="4659" y="3359"/>
                        <a:pt x="4826" y="1449"/>
                        <a:pt x="3620" y="477"/>
                      </a:cubicBezTo>
                      <a:cubicBezTo>
                        <a:pt x="3210" y="151"/>
                        <a:pt x="2733" y="0"/>
                        <a:pt x="2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rot="3504383">
                  <a:off x="2033387" y="5413958"/>
                  <a:ext cx="110177" cy="109127"/>
                </a:xfrm>
                <a:custGeom>
                  <a:avLst/>
                  <a:gdLst/>
                  <a:ahLst/>
                  <a:cxnLst/>
                  <a:rect l="l" t="t" r="r" b="b"/>
                  <a:pathLst>
                    <a:path w="4407" h="4365" extrusionOk="0">
                      <a:moveTo>
                        <a:pt x="2246" y="1"/>
                      </a:moveTo>
                      <a:cubicBezTo>
                        <a:pt x="1941" y="1"/>
                        <a:pt x="1637" y="64"/>
                        <a:pt x="1357" y="190"/>
                      </a:cubicBezTo>
                      <a:cubicBezTo>
                        <a:pt x="1106" y="291"/>
                        <a:pt x="872" y="442"/>
                        <a:pt x="670" y="643"/>
                      </a:cubicBezTo>
                      <a:cubicBezTo>
                        <a:pt x="469" y="827"/>
                        <a:pt x="319" y="1062"/>
                        <a:pt x="218" y="1313"/>
                      </a:cubicBezTo>
                      <a:cubicBezTo>
                        <a:pt x="0" y="1832"/>
                        <a:pt x="0" y="2402"/>
                        <a:pt x="201" y="2905"/>
                      </a:cubicBezTo>
                      <a:cubicBezTo>
                        <a:pt x="402" y="3441"/>
                        <a:pt x="804" y="3893"/>
                        <a:pt x="1307" y="4144"/>
                      </a:cubicBezTo>
                      <a:cubicBezTo>
                        <a:pt x="1595" y="4293"/>
                        <a:pt x="1908" y="4364"/>
                        <a:pt x="2221" y="4364"/>
                      </a:cubicBezTo>
                      <a:cubicBezTo>
                        <a:pt x="2474" y="4364"/>
                        <a:pt x="2727" y="4318"/>
                        <a:pt x="2966" y="4228"/>
                      </a:cubicBezTo>
                      <a:cubicBezTo>
                        <a:pt x="3535" y="4010"/>
                        <a:pt x="3988" y="3575"/>
                        <a:pt x="4222" y="3005"/>
                      </a:cubicBezTo>
                      <a:cubicBezTo>
                        <a:pt x="4340" y="2720"/>
                        <a:pt x="4407" y="2419"/>
                        <a:pt x="4407" y="2117"/>
                      </a:cubicBezTo>
                      <a:cubicBezTo>
                        <a:pt x="4407" y="1832"/>
                        <a:pt x="4340" y="1547"/>
                        <a:pt x="4239" y="1279"/>
                      </a:cubicBezTo>
                      <a:cubicBezTo>
                        <a:pt x="4005" y="743"/>
                        <a:pt x="3569" y="324"/>
                        <a:pt x="3016" y="140"/>
                      </a:cubicBezTo>
                      <a:cubicBezTo>
                        <a:pt x="2769" y="47"/>
                        <a:pt x="2507" y="1"/>
                        <a:pt x="2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rot="3504383">
                  <a:off x="1852726" y="5421014"/>
                  <a:ext cx="112702" cy="109152"/>
                </a:xfrm>
                <a:custGeom>
                  <a:avLst/>
                  <a:gdLst/>
                  <a:ahLst/>
                  <a:cxnLst/>
                  <a:rect l="l" t="t" r="r" b="b"/>
                  <a:pathLst>
                    <a:path w="4508" h="4366" extrusionOk="0">
                      <a:moveTo>
                        <a:pt x="2315" y="1"/>
                      </a:moveTo>
                      <a:cubicBezTo>
                        <a:pt x="2170" y="1"/>
                        <a:pt x="2023" y="16"/>
                        <a:pt x="1877" y="46"/>
                      </a:cubicBezTo>
                      <a:cubicBezTo>
                        <a:pt x="1609" y="79"/>
                        <a:pt x="1358" y="180"/>
                        <a:pt x="1123" y="314"/>
                      </a:cubicBezTo>
                      <a:cubicBezTo>
                        <a:pt x="889" y="448"/>
                        <a:pt x="687" y="632"/>
                        <a:pt x="537" y="850"/>
                      </a:cubicBezTo>
                      <a:cubicBezTo>
                        <a:pt x="369" y="1068"/>
                        <a:pt x="252" y="1319"/>
                        <a:pt x="202" y="1570"/>
                      </a:cubicBezTo>
                      <a:cubicBezTo>
                        <a:pt x="1" y="2408"/>
                        <a:pt x="269" y="3279"/>
                        <a:pt x="922" y="3849"/>
                      </a:cubicBezTo>
                      <a:cubicBezTo>
                        <a:pt x="1284" y="4182"/>
                        <a:pt x="1772" y="4365"/>
                        <a:pt x="2266" y="4365"/>
                      </a:cubicBezTo>
                      <a:cubicBezTo>
                        <a:pt x="2343" y="4365"/>
                        <a:pt x="2420" y="4361"/>
                        <a:pt x="2497" y="4352"/>
                      </a:cubicBezTo>
                      <a:cubicBezTo>
                        <a:pt x="2799" y="4318"/>
                        <a:pt x="3083" y="4218"/>
                        <a:pt x="3335" y="4067"/>
                      </a:cubicBezTo>
                      <a:cubicBezTo>
                        <a:pt x="3620" y="3916"/>
                        <a:pt x="3854" y="3698"/>
                        <a:pt x="4038" y="3447"/>
                      </a:cubicBezTo>
                      <a:cubicBezTo>
                        <a:pt x="4223" y="3196"/>
                        <a:pt x="4357" y="2911"/>
                        <a:pt x="4424" y="2609"/>
                      </a:cubicBezTo>
                      <a:cubicBezTo>
                        <a:pt x="4491" y="2324"/>
                        <a:pt x="4508" y="2023"/>
                        <a:pt x="4457" y="1738"/>
                      </a:cubicBezTo>
                      <a:cubicBezTo>
                        <a:pt x="4357" y="1152"/>
                        <a:pt x="4005" y="649"/>
                        <a:pt x="3502" y="347"/>
                      </a:cubicBezTo>
                      <a:cubicBezTo>
                        <a:pt x="3141" y="123"/>
                        <a:pt x="2734" y="1"/>
                        <a:pt x="2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rot="3504383">
                  <a:off x="1679794" y="5382042"/>
                  <a:ext cx="111877" cy="109202"/>
                </a:xfrm>
                <a:custGeom>
                  <a:avLst/>
                  <a:gdLst/>
                  <a:ahLst/>
                  <a:cxnLst/>
                  <a:rect l="l" t="t" r="r" b="b"/>
                  <a:pathLst>
                    <a:path w="4475" h="4368" extrusionOk="0">
                      <a:moveTo>
                        <a:pt x="2140" y="1"/>
                      </a:moveTo>
                      <a:cubicBezTo>
                        <a:pt x="1679" y="1"/>
                        <a:pt x="1240" y="153"/>
                        <a:pt x="872" y="435"/>
                      </a:cubicBezTo>
                      <a:cubicBezTo>
                        <a:pt x="654" y="603"/>
                        <a:pt x="487" y="804"/>
                        <a:pt x="353" y="1039"/>
                      </a:cubicBezTo>
                      <a:cubicBezTo>
                        <a:pt x="219" y="1273"/>
                        <a:pt x="135" y="1541"/>
                        <a:pt x="85" y="1793"/>
                      </a:cubicBezTo>
                      <a:cubicBezTo>
                        <a:pt x="1" y="2362"/>
                        <a:pt x="118" y="2949"/>
                        <a:pt x="437" y="3434"/>
                      </a:cubicBezTo>
                      <a:cubicBezTo>
                        <a:pt x="755" y="3920"/>
                        <a:pt x="1258" y="4239"/>
                        <a:pt x="1827" y="4339"/>
                      </a:cubicBezTo>
                      <a:cubicBezTo>
                        <a:pt x="1940" y="4358"/>
                        <a:pt x="2051" y="4367"/>
                        <a:pt x="2160" y="4367"/>
                      </a:cubicBezTo>
                      <a:cubicBezTo>
                        <a:pt x="2342" y="4367"/>
                        <a:pt x="2520" y="4341"/>
                        <a:pt x="2698" y="4289"/>
                      </a:cubicBezTo>
                      <a:cubicBezTo>
                        <a:pt x="3000" y="4222"/>
                        <a:pt x="3285" y="4071"/>
                        <a:pt x="3536" y="3887"/>
                      </a:cubicBezTo>
                      <a:cubicBezTo>
                        <a:pt x="4039" y="3518"/>
                        <a:pt x="4340" y="2965"/>
                        <a:pt x="4407" y="2345"/>
                      </a:cubicBezTo>
                      <a:cubicBezTo>
                        <a:pt x="4474" y="1776"/>
                        <a:pt x="4273" y="1189"/>
                        <a:pt x="3888" y="771"/>
                      </a:cubicBezTo>
                      <a:cubicBezTo>
                        <a:pt x="3486" y="335"/>
                        <a:pt x="2966" y="67"/>
                        <a:pt x="2397" y="17"/>
                      </a:cubicBezTo>
                      <a:cubicBezTo>
                        <a:pt x="2311" y="6"/>
                        <a:pt x="2225" y="1"/>
                        <a:pt x="2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rot="3504383">
                  <a:off x="1522053" y="5299808"/>
                  <a:ext cx="111027" cy="109277"/>
                </a:xfrm>
                <a:custGeom>
                  <a:avLst/>
                  <a:gdLst/>
                  <a:ahLst/>
                  <a:cxnLst/>
                  <a:rect l="l" t="t" r="r" b="b"/>
                  <a:pathLst>
                    <a:path w="4441" h="4371" extrusionOk="0">
                      <a:moveTo>
                        <a:pt x="2148" y="1"/>
                      </a:moveTo>
                      <a:cubicBezTo>
                        <a:pt x="2114" y="1"/>
                        <a:pt x="2079" y="2"/>
                        <a:pt x="2044" y="4"/>
                      </a:cubicBezTo>
                      <a:cubicBezTo>
                        <a:pt x="1910" y="4"/>
                        <a:pt x="1776" y="21"/>
                        <a:pt x="1642" y="54"/>
                      </a:cubicBezTo>
                      <a:cubicBezTo>
                        <a:pt x="1508" y="88"/>
                        <a:pt x="1374" y="138"/>
                        <a:pt x="1257" y="188"/>
                      </a:cubicBezTo>
                      <a:cubicBezTo>
                        <a:pt x="754" y="423"/>
                        <a:pt x="369" y="842"/>
                        <a:pt x="168" y="1344"/>
                      </a:cubicBezTo>
                      <a:cubicBezTo>
                        <a:pt x="67" y="1612"/>
                        <a:pt x="17" y="1881"/>
                        <a:pt x="0" y="2165"/>
                      </a:cubicBezTo>
                      <a:cubicBezTo>
                        <a:pt x="0" y="2450"/>
                        <a:pt x="50" y="2735"/>
                        <a:pt x="151" y="3020"/>
                      </a:cubicBezTo>
                      <a:cubicBezTo>
                        <a:pt x="252" y="3288"/>
                        <a:pt x="419" y="3539"/>
                        <a:pt x="620" y="3757"/>
                      </a:cubicBezTo>
                      <a:cubicBezTo>
                        <a:pt x="821" y="3958"/>
                        <a:pt x="1056" y="4109"/>
                        <a:pt x="1324" y="4226"/>
                      </a:cubicBezTo>
                      <a:cubicBezTo>
                        <a:pt x="1578" y="4323"/>
                        <a:pt x="1846" y="4371"/>
                        <a:pt x="2112" y="4371"/>
                      </a:cubicBezTo>
                      <a:cubicBezTo>
                        <a:pt x="2442" y="4371"/>
                        <a:pt x="2770" y="4298"/>
                        <a:pt x="3066" y="4159"/>
                      </a:cubicBezTo>
                      <a:cubicBezTo>
                        <a:pt x="3217" y="4092"/>
                        <a:pt x="3351" y="4008"/>
                        <a:pt x="3485" y="3925"/>
                      </a:cubicBezTo>
                      <a:cubicBezTo>
                        <a:pt x="3602" y="3824"/>
                        <a:pt x="3720" y="3724"/>
                        <a:pt x="3820" y="3623"/>
                      </a:cubicBezTo>
                      <a:cubicBezTo>
                        <a:pt x="4005" y="3405"/>
                        <a:pt x="4155" y="3137"/>
                        <a:pt x="4256" y="2869"/>
                      </a:cubicBezTo>
                      <a:cubicBezTo>
                        <a:pt x="4440" y="2316"/>
                        <a:pt x="4390" y="1713"/>
                        <a:pt x="4105" y="1194"/>
                      </a:cubicBezTo>
                      <a:cubicBezTo>
                        <a:pt x="3837" y="691"/>
                        <a:pt x="3385" y="306"/>
                        <a:pt x="2849" y="121"/>
                      </a:cubicBezTo>
                      <a:cubicBezTo>
                        <a:pt x="2615" y="48"/>
                        <a:pt x="2382" y="1"/>
                        <a:pt x="2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rot="3504383">
                  <a:off x="1385467" y="5182648"/>
                  <a:ext cx="112302" cy="109052"/>
                </a:xfrm>
                <a:custGeom>
                  <a:avLst/>
                  <a:gdLst/>
                  <a:ahLst/>
                  <a:cxnLst/>
                  <a:rect l="l" t="t" r="r" b="b"/>
                  <a:pathLst>
                    <a:path w="4492" h="4362" extrusionOk="0">
                      <a:moveTo>
                        <a:pt x="2200" y="1"/>
                      </a:moveTo>
                      <a:cubicBezTo>
                        <a:pt x="2076" y="1"/>
                        <a:pt x="1952" y="13"/>
                        <a:pt x="1827" y="37"/>
                      </a:cubicBezTo>
                      <a:cubicBezTo>
                        <a:pt x="1559" y="70"/>
                        <a:pt x="1308" y="171"/>
                        <a:pt x="1090" y="321"/>
                      </a:cubicBezTo>
                      <a:cubicBezTo>
                        <a:pt x="855" y="472"/>
                        <a:pt x="671" y="657"/>
                        <a:pt x="503" y="874"/>
                      </a:cubicBezTo>
                      <a:cubicBezTo>
                        <a:pt x="168" y="1327"/>
                        <a:pt x="1" y="1896"/>
                        <a:pt x="51" y="2466"/>
                      </a:cubicBezTo>
                      <a:cubicBezTo>
                        <a:pt x="101" y="3052"/>
                        <a:pt x="403" y="3589"/>
                        <a:pt x="872" y="3940"/>
                      </a:cubicBezTo>
                      <a:cubicBezTo>
                        <a:pt x="1107" y="4108"/>
                        <a:pt x="1375" y="4242"/>
                        <a:pt x="1660" y="4309"/>
                      </a:cubicBezTo>
                      <a:cubicBezTo>
                        <a:pt x="1830" y="4345"/>
                        <a:pt x="2001" y="4362"/>
                        <a:pt x="2169" y="4362"/>
                      </a:cubicBezTo>
                      <a:cubicBezTo>
                        <a:pt x="2314" y="4362"/>
                        <a:pt x="2458" y="4349"/>
                        <a:pt x="2598" y="4326"/>
                      </a:cubicBezTo>
                      <a:cubicBezTo>
                        <a:pt x="2899" y="4276"/>
                        <a:pt x="3201" y="4158"/>
                        <a:pt x="3469" y="3974"/>
                      </a:cubicBezTo>
                      <a:cubicBezTo>
                        <a:pt x="3586" y="3907"/>
                        <a:pt x="3704" y="3806"/>
                        <a:pt x="3804" y="3706"/>
                      </a:cubicBezTo>
                      <a:cubicBezTo>
                        <a:pt x="3905" y="3589"/>
                        <a:pt x="4005" y="3488"/>
                        <a:pt x="4089" y="3354"/>
                      </a:cubicBezTo>
                      <a:cubicBezTo>
                        <a:pt x="4407" y="2868"/>
                        <a:pt x="4491" y="2265"/>
                        <a:pt x="4340" y="1712"/>
                      </a:cubicBezTo>
                      <a:cubicBezTo>
                        <a:pt x="4189" y="1159"/>
                        <a:pt x="3838" y="673"/>
                        <a:pt x="3369" y="355"/>
                      </a:cubicBezTo>
                      <a:cubicBezTo>
                        <a:pt x="3251" y="288"/>
                        <a:pt x="3134" y="221"/>
                        <a:pt x="3000" y="171"/>
                      </a:cubicBezTo>
                      <a:cubicBezTo>
                        <a:pt x="2883" y="120"/>
                        <a:pt x="2749" y="87"/>
                        <a:pt x="2631" y="53"/>
                      </a:cubicBezTo>
                      <a:cubicBezTo>
                        <a:pt x="2488" y="17"/>
                        <a:pt x="2344" y="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rot="3504383">
                  <a:off x="1285881" y="5032815"/>
                  <a:ext cx="111027" cy="108627"/>
                </a:xfrm>
                <a:custGeom>
                  <a:avLst/>
                  <a:gdLst/>
                  <a:ahLst/>
                  <a:cxnLst/>
                  <a:rect l="l" t="t" r="r" b="b"/>
                  <a:pathLst>
                    <a:path w="4441" h="4345" extrusionOk="0">
                      <a:moveTo>
                        <a:pt x="2270" y="0"/>
                      </a:moveTo>
                      <a:cubicBezTo>
                        <a:pt x="1786" y="0"/>
                        <a:pt x="1323" y="165"/>
                        <a:pt x="938" y="461"/>
                      </a:cubicBezTo>
                      <a:cubicBezTo>
                        <a:pt x="486" y="813"/>
                        <a:pt x="184" y="1333"/>
                        <a:pt x="84" y="1885"/>
                      </a:cubicBezTo>
                      <a:cubicBezTo>
                        <a:pt x="0" y="2472"/>
                        <a:pt x="151" y="3042"/>
                        <a:pt x="503" y="3494"/>
                      </a:cubicBezTo>
                      <a:cubicBezTo>
                        <a:pt x="888" y="3980"/>
                        <a:pt x="1441" y="4281"/>
                        <a:pt x="2044" y="4332"/>
                      </a:cubicBezTo>
                      <a:cubicBezTo>
                        <a:pt x="2124" y="4340"/>
                        <a:pt x="2202" y="4344"/>
                        <a:pt x="2280" y="4344"/>
                      </a:cubicBezTo>
                      <a:cubicBezTo>
                        <a:pt x="2513" y="4344"/>
                        <a:pt x="2739" y="4306"/>
                        <a:pt x="2966" y="4231"/>
                      </a:cubicBezTo>
                      <a:cubicBezTo>
                        <a:pt x="3251" y="4147"/>
                        <a:pt x="3502" y="4013"/>
                        <a:pt x="3736" y="3812"/>
                      </a:cubicBezTo>
                      <a:cubicBezTo>
                        <a:pt x="4172" y="3444"/>
                        <a:pt x="4423" y="2874"/>
                        <a:pt x="4440" y="2304"/>
                      </a:cubicBezTo>
                      <a:cubicBezTo>
                        <a:pt x="4440" y="1718"/>
                        <a:pt x="4239" y="1165"/>
                        <a:pt x="3854" y="746"/>
                      </a:cubicBezTo>
                      <a:cubicBezTo>
                        <a:pt x="3686" y="528"/>
                        <a:pt x="3468" y="361"/>
                        <a:pt x="3234" y="244"/>
                      </a:cubicBezTo>
                      <a:cubicBezTo>
                        <a:pt x="2982" y="109"/>
                        <a:pt x="2731" y="26"/>
                        <a:pt x="2463" y="9"/>
                      </a:cubicBezTo>
                      <a:cubicBezTo>
                        <a:pt x="2398" y="3"/>
                        <a:pt x="2334" y="0"/>
                        <a:pt x="2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rot="3504383">
                  <a:off x="1219355" y="4862881"/>
                  <a:ext cx="117727" cy="109202"/>
                </a:xfrm>
                <a:custGeom>
                  <a:avLst/>
                  <a:gdLst/>
                  <a:ahLst/>
                  <a:cxnLst/>
                  <a:rect l="l" t="t" r="r" b="b"/>
                  <a:pathLst>
                    <a:path w="4709" h="4368" extrusionOk="0">
                      <a:moveTo>
                        <a:pt x="2471" y="1"/>
                      </a:moveTo>
                      <a:cubicBezTo>
                        <a:pt x="1538" y="1"/>
                        <a:pt x="676" y="596"/>
                        <a:pt x="385" y="1523"/>
                      </a:cubicBezTo>
                      <a:cubicBezTo>
                        <a:pt x="0" y="2696"/>
                        <a:pt x="670" y="3953"/>
                        <a:pt x="1843" y="4271"/>
                      </a:cubicBezTo>
                      <a:cubicBezTo>
                        <a:pt x="2067" y="4333"/>
                        <a:pt x="2290" y="4368"/>
                        <a:pt x="2514" y="4368"/>
                      </a:cubicBezTo>
                      <a:cubicBezTo>
                        <a:pt x="2592" y="4368"/>
                        <a:pt x="2670" y="4364"/>
                        <a:pt x="2748" y="4355"/>
                      </a:cubicBezTo>
                      <a:cubicBezTo>
                        <a:pt x="3033" y="4321"/>
                        <a:pt x="3301" y="4221"/>
                        <a:pt x="3552" y="4087"/>
                      </a:cubicBezTo>
                      <a:cubicBezTo>
                        <a:pt x="4071" y="3802"/>
                        <a:pt x="4423" y="3316"/>
                        <a:pt x="4557" y="2747"/>
                      </a:cubicBezTo>
                      <a:cubicBezTo>
                        <a:pt x="4708" y="2194"/>
                        <a:pt x="4624" y="1590"/>
                        <a:pt x="4340" y="1105"/>
                      </a:cubicBezTo>
                      <a:cubicBezTo>
                        <a:pt x="4206" y="853"/>
                        <a:pt x="4021" y="652"/>
                        <a:pt x="3803" y="468"/>
                      </a:cubicBezTo>
                      <a:cubicBezTo>
                        <a:pt x="3586" y="284"/>
                        <a:pt x="3334" y="166"/>
                        <a:pt x="3066" y="83"/>
                      </a:cubicBezTo>
                      <a:cubicBezTo>
                        <a:pt x="2868" y="27"/>
                        <a:pt x="2668" y="1"/>
                        <a:pt x="2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rot="3504383">
                  <a:off x="1176782" y="4692376"/>
                  <a:ext cx="128652" cy="109352"/>
                </a:xfrm>
                <a:custGeom>
                  <a:avLst/>
                  <a:gdLst/>
                  <a:ahLst/>
                  <a:cxnLst/>
                  <a:rect l="l" t="t" r="r" b="b"/>
                  <a:pathLst>
                    <a:path w="5146" h="4374" extrusionOk="0">
                      <a:moveTo>
                        <a:pt x="2470" y="0"/>
                      </a:moveTo>
                      <a:cubicBezTo>
                        <a:pt x="1613" y="0"/>
                        <a:pt x="761" y="492"/>
                        <a:pt x="420" y="1454"/>
                      </a:cubicBezTo>
                      <a:cubicBezTo>
                        <a:pt x="1" y="2577"/>
                        <a:pt x="587" y="3833"/>
                        <a:pt x="1726" y="4236"/>
                      </a:cubicBezTo>
                      <a:cubicBezTo>
                        <a:pt x="1984" y="4330"/>
                        <a:pt x="2240" y="4374"/>
                        <a:pt x="2486" y="4374"/>
                      </a:cubicBezTo>
                      <a:cubicBezTo>
                        <a:pt x="3985" y="4374"/>
                        <a:pt x="5146" y="2764"/>
                        <a:pt x="4441" y="1253"/>
                      </a:cubicBezTo>
                      <a:cubicBezTo>
                        <a:pt x="4040" y="413"/>
                        <a:pt x="3253" y="0"/>
                        <a:pt x="2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rot="3504383">
                  <a:off x="1143187" y="4515526"/>
                  <a:ext cx="113102" cy="109202"/>
                </a:xfrm>
                <a:custGeom>
                  <a:avLst/>
                  <a:gdLst/>
                  <a:ahLst/>
                  <a:cxnLst/>
                  <a:rect l="l" t="t" r="r" b="b"/>
                  <a:pathLst>
                    <a:path w="4524" h="4368" extrusionOk="0">
                      <a:moveTo>
                        <a:pt x="2194" y="0"/>
                      </a:moveTo>
                      <a:cubicBezTo>
                        <a:pt x="2116" y="0"/>
                        <a:pt x="2038" y="4"/>
                        <a:pt x="1960" y="13"/>
                      </a:cubicBezTo>
                      <a:cubicBezTo>
                        <a:pt x="1676" y="47"/>
                        <a:pt x="1391" y="130"/>
                        <a:pt x="1156" y="281"/>
                      </a:cubicBezTo>
                      <a:cubicBezTo>
                        <a:pt x="637" y="566"/>
                        <a:pt x="268" y="1052"/>
                        <a:pt x="134" y="1622"/>
                      </a:cubicBezTo>
                      <a:cubicBezTo>
                        <a:pt x="0" y="2174"/>
                        <a:pt x="84" y="2761"/>
                        <a:pt x="369" y="3263"/>
                      </a:cubicBezTo>
                      <a:cubicBezTo>
                        <a:pt x="503" y="3515"/>
                        <a:pt x="687" y="3716"/>
                        <a:pt x="905" y="3900"/>
                      </a:cubicBezTo>
                      <a:cubicBezTo>
                        <a:pt x="1123" y="4068"/>
                        <a:pt x="1374" y="4202"/>
                        <a:pt x="1642" y="4285"/>
                      </a:cubicBezTo>
                      <a:cubicBezTo>
                        <a:pt x="1840" y="4341"/>
                        <a:pt x="2040" y="4367"/>
                        <a:pt x="2237" y="4367"/>
                      </a:cubicBezTo>
                      <a:cubicBezTo>
                        <a:pt x="3170" y="4367"/>
                        <a:pt x="4032" y="3772"/>
                        <a:pt x="4323" y="2845"/>
                      </a:cubicBezTo>
                      <a:cubicBezTo>
                        <a:pt x="4524" y="2292"/>
                        <a:pt x="4457" y="1672"/>
                        <a:pt x="4189" y="1169"/>
                      </a:cubicBezTo>
                      <a:cubicBezTo>
                        <a:pt x="3904" y="633"/>
                        <a:pt x="3435" y="248"/>
                        <a:pt x="2848" y="97"/>
                      </a:cubicBezTo>
                      <a:cubicBezTo>
                        <a:pt x="2637" y="35"/>
                        <a:pt x="2417"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rot="3504383">
                  <a:off x="1082431" y="4347831"/>
                  <a:ext cx="111427" cy="109252"/>
                </a:xfrm>
                <a:custGeom>
                  <a:avLst/>
                  <a:gdLst/>
                  <a:ahLst/>
                  <a:cxnLst/>
                  <a:rect l="l" t="t" r="r" b="b"/>
                  <a:pathLst>
                    <a:path w="4457" h="4370" extrusionOk="0">
                      <a:moveTo>
                        <a:pt x="2238" y="1"/>
                      </a:moveTo>
                      <a:cubicBezTo>
                        <a:pt x="1977" y="1"/>
                        <a:pt x="1726" y="36"/>
                        <a:pt x="1475" y="105"/>
                      </a:cubicBezTo>
                      <a:cubicBezTo>
                        <a:pt x="1190" y="206"/>
                        <a:pt x="939" y="340"/>
                        <a:pt x="721" y="541"/>
                      </a:cubicBezTo>
                      <a:cubicBezTo>
                        <a:pt x="268" y="926"/>
                        <a:pt x="17" y="1479"/>
                        <a:pt x="17" y="2066"/>
                      </a:cubicBezTo>
                      <a:cubicBezTo>
                        <a:pt x="0" y="2635"/>
                        <a:pt x="218" y="3188"/>
                        <a:pt x="603" y="3624"/>
                      </a:cubicBezTo>
                      <a:cubicBezTo>
                        <a:pt x="771" y="3825"/>
                        <a:pt x="989" y="3993"/>
                        <a:pt x="1223" y="4127"/>
                      </a:cubicBezTo>
                      <a:cubicBezTo>
                        <a:pt x="1458" y="4261"/>
                        <a:pt x="1726" y="4344"/>
                        <a:pt x="1994" y="4361"/>
                      </a:cubicBezTo>
                      <a:cubicBezTo>
                        <a:pt x="2058" y="4367"/>
                        <a:pt x="2123" y="4370"/>
                        <a:pt x="2186" y="4370"/>
                      </a:cubicBezTo>
                      <a:cubicBezTo>
                        <a:pt x="2670" y="4370"/>
                        <a:pt x="3134" y="4203"/>
                        <a:pt x="3519" y="3892"/>
                      </a:cubicBezTo>
                      <a:cubicBezTo>
                        <a:pt x="3954" y="3540"/>
                        <a:pt x="4273" y="3038"/>
                        <a:pt x="4356" y="2468"/>
                      </a:cubicBezTo>
                      <a:cubicBezTo>
                        <a:pt x="4457" y="1898"/>
                        <a:pt x="4306" y="1312"/>
                        <a:pt x="3938" y="843"/>
                      </a:cubicBezTo>
                      <a:cubicBezTo>
                        <a:pt x="3569" y="374"/>
                        <a:pt x="2999" y="72"/>
                        <a:pt x="2396" y="5"/>
                      </a:cubicBezTo>
                      <a:cubicBezTo>
                        <a:pt x="2343" y="2"/>
                        <a:pt x="2291"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rot="3504383">
                  <a:off x="981651" y="4197755"/>
                  <a:ext cx="112277" cy="108977"/>
                </a:xfrm>
                <a:custGeom>
                  <a:avLst/>
                  <a:gdLst/>
                  <a:ahLst/>
                  <a:cxnLst/>
                  <a:rect l="l" t="t" r="r" b="b"/>
                  <a:pathLst>
                    <a:path w="4491" h="4359" extrusionOk="0">
                      <a:moveTo>
                        <a:pt x="2257" y="0"/>
                      </a:moveTo>
                      <a:cubicBezTo>
                        <a:pt x="2134" y="0"/>
                        <a:pt x="2012" y="10"/>
                        <a:pt x="1894" y="30"/>
                      </a:cubicBezTo>
                      <a:cubicBezTo>
                        <a:pt x="1592" y="97"/>
                        <a:pt x="1290" y="214"/>
                        <a:pt x="1022" y="381"/>
                      </a:cubicBezTo>
                      <a:cubicBezTo>
                        <a:pt x="905" y="465"/>
                        <a:pt x="788" y="566"/>
                        <a:pt x="687" y="666"/>
                      </a:cubicBezTo>
                      <a:cubicBezTo>
                        <a:pt x="587" y="767"/>
                        <a:pt x="503" y="884"/>
                        <a:pt x="419" y="1018"/>
                      </a:cubicBezTo>
                      <a:cubicBezTo>
                        <a:pt x="101" y="1487"/>
                        <a:pt x="0" y="2090"/>
                        <a:pt x="151" y="2660"/>
                      </a:cubicBezTo>
                      <a:cubicBezTo>
                        <a:pt x="302" y="3213"/>
                        <a:pt x="654" y="3682"/>
                        <a:pt x="1140" y="4000"/>
                      </a:cubicBezTo>
                      <a:cubicBezTo>
                        <a:pt x="1240" y="4067"/>
                        <a:pt x="1357" y="4134"/>
                        <a:pt x="1491" y="4185"/>
                      </a:cubicBezTo>
                      <a:cubicBezTo>
                        <a:pt x="1609" y="4235"/>
                        <a:pt x="1743" y="4285"/>
                        <a:pt x="1860" y="4319"/>
                      </a:cubicBezTo>
                      <a:cubicBezTo>
                        <a:pt x="2008" y="4346"/>
                        <a:pt x="2155" y="4359"/>
                        <a:pt x="2303" y="4359"/>
                      </a:cubicBezTo>
                      <a:cubicBezTo>
                        <a:pt x="2423" y="4359"/>
                        <a:pt x="2544" y="4351"/>
                        <a:pt x="2664" y="4335"/>
                      </a:cubicBezTo>
                      <a:cubicBezTo>
                        <a:pt x="2932" y="4285"/>
                        <a:pt x="3184" y="4185"/>
                        <a:pt x="3401" y="4034"/>
                      </a:cubicBezTo>
                      <a:cubicBezTo>
                        <a:pt x="3636" y="3883"/>
                        <a:pt x="3820" y="3699"/>
                        <a:pt x="3988" y="3481"/>
                      </a:cubicBezTo>
                      <a:cubicBezTo>
                        <a:pt x="4323" y="3029"/>
                        <a:pt x="4490" y="2459"/>
                        <a:pt x="4440" y="1889"/>
                      </a:cubicBezTo>
                      <a:cubicBezTo>
                        <a:pt x="4390" y="1303"/>
                        <a:pt x="4088" y="767"/>
                        <a:pt x="3619" y="432"/>
                      </a:cubicBezTo>
                      <a:cubicBezTo>
                        <a:pt x="3385" y="247"/>
                        <a:pt x="3117" y="130"/>
                        <a:pt x="2832" y="63"/>
                      </a:cubicBezTo>
                      <a:cubicBezTo>
                        <a:pt x="2639" y="22"/>
                        <a:pt x="2446" y="0"/>
                        <a:pt x="2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rot="3504383">
                  <a:off x="846042" y="4080243"/>
                  <a:ext cx="111452" cy="109077"/>
                </a:xfrm>
                <a:custGeom>
                  <a:avLst/>
                  <a:gdLst/>
                  <a:ahLst/>
                  <a:cxnLst/>
                  <a:rect l="l" t="t" r="r" b="b"/>
                  <a:pathLst>
                    <a:path w="4458" h="4363" extrusionOk="0">
                      <a:moveTo>
                        <a:pt x="2384" y="1"/>
                      </a:moveTo>
                      <a:cubicBezTo>
                        <a:pt x="2355" y="1"/>
                        <a:pt x="2325" y="1"/>
                        <a:pt x="2296" y="3"/>
                      </a:cubicBezTo>
                      <a:cubicBezTo>
                        <a:pt x="1977" y="3"/>
                        <a:pt x="1676" y="70"/>
                        <a:pt x="1391" y="204"/>
                      </a:cubicBezTo>
                      <a:cubicBezTo>
                        <a:pt x="1240" y="271"/>
                        <a:pt x="1106" y="355"/>
                        <a:pt x="972" y="439"/>
                      </a:cubicBezTo>
                      <a:cubicBezTo>
                        <a:pt x="855" y="539"/>
                        <a:pt x="738" y="640"/>
                        <a:pt x="637" y="757"/>
                      </a:cubicBezTo>
                      <a:cubicBezTo>
                        <a:pt x="453" y="958"/>
                        <a:pt x="302" y="1226"/>
                        <a:pt x="201" y="1494"/>
                      </a:cubicBezTo>
                      <a:cubicBezTo>
                        <a:pt x="0" y="2047"/>
                        <a:pt x="67" y="2650"/>
                        <a:pt x="352" y="3170"/>
                      </a:cubicBezTo>
                      <a:cubicBezTo>
                        <a:pt x="620" y="3672"/>
                        <a:pt x="1073" y="4058"/>
                        <a:pt x="1626" y="4242"/>
                      </a:cubicBezTo>
                      <a:cubicBezTo>
                        <a:pt x="1859" y="4315"/>
                        <a:pt x="2092" y="4362"/>
                        <a:pt x="2326" y="4362"/>
                      </a:cubicBezTo>
                      <a:cubicBezTo>
                        <a:pt x="2361" y="4362"/>
                        <a:pt x="2395" y="4361"/>
                        <a:pt x="2430" y="4359"/>
                      </a:cubicBezTo>
                      <a:cubicBezTo>
                        <a:pt x="2564" y="4359"/>
                        <a:pt x="2698" y="4343"/>
                        <a:pt x="2832" y="4309"/>
                      </a:cubicBezTo>
                      <a:cubicBezTo>
                        <a:pt x="2966" y="4276"/>
                        <a:pt x="3100" y="4225"/>
                        <a:pt x="3217" y="4175"/>
                      </a:cubicBezTo>
                      <a:cubicBezTo>
                        <a:pt x="3469" y="4058"/>
                        <a:pt x="3686" y="3890"/>
                        <a:pt x="3871" y="3689"/>
                      </a:cubicBezTo>
                      <a:cubicBezTo>
                        <a:pt x="4055" y="3488"/>
                        <a:pt x="4206" y="3270"/>
                        <a:pt x="4290" y="3019"/>
                      </a:cubicBezTo>
                      <a:cubicBezTo>
                        <a:pt x="4390" y="2751"/>
                        <a:pt x="4457" y="2483"/>
                        <a:pt x="4457" y="2198"/>
                      </a:cubicBezTo>
                      <a:cubicBezTo>
                        <a:pt x="4457" y="1913"/>
                        <a:pt x="4424" y="1628"/>
                        <a:pt x="4323" y="1343"/>
                      </a:cubicBezTo>
                      <a:cubicBezTo>
                        <a:pt x="4206" y="1075"/>
                        <a:pt x="4055" y="824"/>
                        <a:pt x="3854" y="623"/>
                      </a:cubicBezTo>
                      <a:cubicBezTo>
                        <a:pt x="3653" y="422"/>
                        <a:pt x="3418" y="254"/>
                        <a:pt x="3150" y="154"/>
                      </a:cubicBezTo>
                      <a:cubicBezTo>
                        <a:pt x="2895" y="64"/>
                        <a:pt x="2639" y="1"/>
                        <a:pt x="2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rot="3504383">
                  <a:off x="687756" y="3998253"/>
                  <a:ext cx="112302" cy="109227"/>
                </a:xfrm>
                <a:custGeom>
                  <a:avLst/>
                  <a:gdLst/>
                  <a:ahLst/>
                  <a:cxnLst/>
                  <a:rect l="l" t="t" r="r" b="b"/>
                  <a:pathLst>
                    <a:path w="4492" h="4369" extrusionOk="0">
                      <a:moveTo>
                        <a:pt x="2298" y="1"/>
                      </a:moveTo>
                      <a:cubicBezTo>
                        <a:pt x="2122" y="1"/>
                        <a:pt x="1949" y="23"/>
                        <a:pt x="1777" y="64"/>
                      </a:cubicBezTo>
                      <a:cubicBezTo>
                        <a:pt x="1475" y="147"/>
                        <a:pt x="1191" y="298"/>
                        <a:pt x="939" y="482"/>
                      </a:cubicBezTo>
                      <a:cubicBezTo>
                        <a:pt x="453" y="868"/>
                        <a:pt x="135" y="1421"/>
                        <a:pt x="68" y="2024"/>
                      </a:cubicBezTo>
                      <a:cubicBezTo>
                        <a:pt x="1" y="2610"/>
                        <a:pt x="202" y="3180"/>
                        <a:pt x="604" y="3616"/>
                      </a:cubicBezTo>
                      <a:cubicBezTo>
                        <a:pt x="989" y="4034"/>
                        <a:pt x="1526" y="4302"/>
                        <a:pt x="2095" y="4353"/>
                      </a:cubicBezTo>
                      <a:cubicBezTo>
                        <a:pt x="2179" y="4363"/>
                        <a:pt x="2262" y="4368"/>
                        <a:pt x="2345" y="4368"/>
                      </a:cubicBezTo>
                      <a:cubicBezTo>
                        <a:pt x="2796" y="4368"/>
                        <a:pt x="3235" y="4217"/>
                        <a:pt x="3603" y="3934"/>
                      </a:cubicBezTo>
                      <a:cubicBezTo>
                        <a:pt x="3821" y="3766"/>
                        <a:pt x="4005" y="3565"/>
                        <a:pt x="4139" y="3331"/>
                      </a:cubicBezTo>
                      <a:cubicBezTo>
                        <a:pt x="4273" y="3096"/>
                        <a:pt x="4357" y="2828"/>
                        <a:pt x="4391" y="2560"/>
                      </a:cubicBezTo>
                      <a:cubicBezTo>
                        <a:pt x="4491" y="2007"/>
                        <a:pt x="4357" y="1421"/>
                        <a:pt x="4056" y="935"/>
                      </a:cubicBezTo>
                      <a:cubicBezTo>
                        <a:pt x="3737" y="449"/>
                        <a:pt x="3218" y="114"/>
                        <a:pt x="2648" y="30"/>
                      </a:cubicBezTo>
                      <a:cubicBezTo>
                        <a:pt x="2529" y="10"/>
                        <a:pt x="2413"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rot="3504383">
                  <a:off x="513802" y="3959434"/>
                  <a:ext cx="112702" cy="108977"/>
                </a:xfrm>
                <a:custGeom>
                  <a:avLst/>
                  <a:gdLst/>
                  <a:ahLst/>
                  <a:cxnLst/>
                  <a:rect l="l" t="t" r="r" b="b"/>
                  <a:pathLst>
                    <a:path w="4508" h="4359" extrusionOk="0">
                      <a:moveTo>
                        <a:pt x="2243" y="1"/>
                      </a:moveTo>
                      <a:cubicBezTo>
                        <a:pt x="2166" y="1"/>
                        <a:pt x="2088" y="5"/>
                        <a:pt x="2011" y="14"/>
                      </a:cubicBezTo>
                      <a:cubicBezTo>
                        <a:pt x="1710" y="48"/>
                        <a:pt x="1425" y="132"/>
                        <a:pt x="1174" y="283"/>
                      </a:cubicBezTo>
                      <a:cubicBezTo>
                        <a:pt x="889" y="450"/>
                        <a:pt x="654" y="668"/>
                        <a:pt x="470" y="919"/>
                      </a:cubicBezTo>
                      <a:cubicBezTo>
                        <a:pt x="286" y="1171"/>
                        <a:pt x="152" y="1455"/>
                        <a:pt x="85" y="1757"/>
                      </a:cubicBezTo>
                      <a:cubicBezTo>
                        <a:pt x="18" y="2042"/>
                        <a:pt x="1" y="2343"/>
                        <a:pt x="51" y="2628"/>
                      </a:cubicBezTo>
                      <a:cubicBezTo>
                        <a:pt x="152" y="3198"/>
                        <a:pt x="503" y="3700"/>
                        <a:pt x="1006" y="4019"/>
                      </a:cubicBezTo>
                      <a:cubicBezTo>
                        <a:pt x="1371" y="4245"/>
                        <a:pt x="1791" y="4358"/>
                        <a:pt x="2219" y="4358"/>
                      </a:cubicBezTo>
                      <a:cubicBezTo>
                        <a:pt x="2362" y="4358"/>
                        <a:pt x="2506" y="4346"/>
                        <a:pt x="2648" y="4320"/>
                      </a:cubicBezTo>
                      <a:cubicBezTo>
                        <a:pt x="2899" y="4270"/>
                        <a:pt x="3151" y="4170"/>
                        <a:pt x="3385" y="4036"/>
                      </a:cubicBezTo>
                      <a:cubicBezTo>
                        <a:pt x="3620" y="3902"/>
                        <a:pt x="3821" y="3717"/>
                        <a:pt x="3972" y="3499"/>
                      </a:cubicBezTo>
                      <a:cubicBezTo>
                        <a:pt x="4139" y="3282"/>
                        <a:pt x="4256" y="3047"/>
                        <a:pt x="4324" y="2779"/>
                      </a:cubicBezTo>
                      <a:cubicBezTo>
                        <a:pt x="4508" y="1958"/>
                        <a:pt x="4240" y="1087"/>
                        <a:pt x="3603" y="517"/>
                      </a:cubicBezTo>
                      <a:cubicBezTo>
                        <a:pt x="3226" y="184"/>
                        <a:pt x="2737"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rot="3504383">
                  <a:off x="335565" y="3966521"/>
                  <a:ext cx="110602" cy="109302"/>
                </a:xfrm>
                <a:custGeom>
                  <a:avLst/>
                  <a:gdLst/>
                  <a:ahLst/>
                  <a:cxnLst/>
                  <a:rect l="l" t="t" r="r" b="b"/>
                  <a:pathLst>
                    <a:path w="4424" h="4372" extrusionOk="0">
                      <a:moveTo>
                        <a:pt x="2172" y="1"/>
                      </a:moveTo>
                      <a:cubicBezTo>
                        <a:pt x="1921" y="1"/>
                        <a:pt x="1668" y="48"/>
                        <a:pt x="1425" y="144"/>
                      </a:cubicBezTo>
                      <a:cubicBezTo>
                        <a:pt x="855" y="362"/>
                        <a:pt x="419" y="797"/>
                        <a:pt x="185" y="1350"/>
                      </a:cubicBezTo>
                      <a:cubicBezTo>
                        <a:pt x="68" y="1635"/>
                        <a:pt x="1" y="1937"/>
                        <a:pt x="1" y="2255"/>
                      </a:cubicBezTo>
                      <a:cubicBezTo>
                        <a:pt x="1" y="2540"/>
                        <a:pt x="68" y="2825"/>
                        <a:pt x="168" y="3093"/>
                      </a:cubicBezTo>
                      <a:cubicBezTo>
                        <a:pt x="403" y="3612"/>
                        <a:pt x="838" y="4031"/>
                        <a:pt x="1391" y="4232"/>
                      </a:cubicBezTo>
                      <a:cubicBezTo>
                        <a:pt x="1639" y="4325"/>
                        <a:pt x="1900" y="4371"/>
                        <a:pt x="2163" y="4371"/>
                      </a:cubicBezTo>
                      <a:cubicBezTo>
                        <a:pt x="2470" y="4371"/>
                        <a:pt x="2778" y="4308"/>
                        <a:pt x="3067" y="4182"/>
                      </a:cubicBezTo>
                      <a:cubicBezTo>
                        <a:pt x="3318" y="4081"/>
                        <a:pt x="3536" y="3930"/>
                        <a:pt x="3737" y="3729"/>
                      </a:cubicBezTo>
                      <a:cubicBezTo>
                        <a:pt x="3938" y="3545"/>
                        <a:pt x="4089" y="3311"/>
                        <a:pt x="4206" y="3059"/>
                      </a:cubicBezTo>
                      <a:cubicBezTo>
                        <a:pt x="4407" y="2540"/>
                        <a:pt x="4424" y="1970"/>
                        <a:pt x="4223" y="1451"/>
                      </a:cubicBezTo>
                      <a:cubicBezTo>
                        <a:pt x="4005" y="915"/>
                        <a:pt x="3620" y="479"/>
                        <a:pt x="3100" y="228"/>
                      </a:cubicBezTo>
                      <a:cubicBezTo>
                        <a:pt x="2809" y="78"/>
                        <a:pt x="2492" y="1"/>
                        <a:pt x="2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rot="3504383">
                  <a:off x="149195" y="4000278"/>
                  <a:ext cx="125677" cy="109352"/>
                </a:xfrm>
                <a:custGeom>
                  <a:avLst/>
                  <a:gdLst/>
                  <a:ahLst/>
                  <a:cxnLst/>
                  <a:rect l="l" t="t" r="r" b="b"/>
                  <a:pathLst>
                    <a:path w="5027" h="4374" extrusionOk="0">
                      <a:moveTo>
                        <a:pt x="2758" y="0"/>
                      </a:moveTo>
                      <a:cubicBezTo>
                        <a:pt x="2403" y="0"/>
                        <a:pt x="2048" y="87"/>
                        <a:pt x="1726" y="264"/>
                      </a:cubicBezTo>
                      <a:cubicBezTo>
                        <a:pt x="0" y="1202"/>
                        <a:pt x="302" y="3765"/>
                        <a:pt x="2195" y="4301"/>
                      </a:cubicBezTo>
                      <a:cubicBezTo>
                        <a:pt x="2382" y="4350"/>
                        <a:pt x="2570" y="4373"/>
                        <a:pt x="2755" y="4373"/>
                      </a:cubicBezTo>
                      <a:cubicBezTo>
                        <a:pt x="3713" y="4373"/>
                        <a:pt x="4595" y="3746"/>
                        <a:pt x="4876" y="2777"/>
                      </a:cubicBezTo>
                      <a:cubicBezTo>
                        <a:pt x="5026" y="2224"/>
                        <a:pt x="4959" y="1637"/>
                        <a:pt x="4691" y="1152"/>
                      </a:cubicBezTo>
                      <a:cubicBezTo>
                        <a:pt x="4407" y="649"/>
                        <a:pt x="3937" y="264"/>
                        <a:pt x="3401" y="96"/>
                      </a:cubicBezTo>
                      <a:cubicBezTo>
                        <a:pt x="3192" y="32"/>
                        <a:pt x="2975" y="0"/>
                        <a:pt x="2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rot="3504383">
                  <a:off x="-14724" y="4058147"/>
                  <a:ext cx="117727" cy="109152"/>
                </a:xfrm>
                <a:custGeom>
                  <a:avLst/>
                  <a:gdLst/>
                  <a:ahLst/>
                  <a:cxnLst/>
                  <a:rect l="l" t="t" r="r" b="b"/>
                  <a:pathLst>
                    <a:path w="4709" h="4366" extrusionOk="0">
                      <a:moveTo>
                        <a:pt x="2273" y="0"/>
                      </a:moveTo>
                      <a:cubicBezTo>
                        <a:pt x="1323" y="0"/>
                        <a:pt x="446" y="613"/>
                        <a:pt x="168" y="1572"/>
                      </a:cubicBezTo>
                      <a:cubicBezTo>
                        <a:pt x="0" y="2125"/>
                        <a:pt x="67" y="2711"/>
                        <a:pt x="352" y="3197"/>
                      </a:cubicBezTo>
                      <a:cubicBezTo>
                        <a:pt x="620" y="3716"/>
                        <a:pt x="1073" y="4085"/>
                        <a:pt x="1626" y="4269"/>
                      </a:cubicBezTo>
                      <a:cubicBezTo>
                        <a:pt x="1838" y="4334"/>
                        <a:pt x="2061" y="4366"/>
                        <a:pt x="2283" y="4366"/>
                      </a:cubicBezTo>
                      <a:cubicBezTo>
                        <a:pt x="2638" y="4366"/>
                        <a:pt x="2992" y="4283"/>
                        <a:pt x="3301" y="4118"/>
                      </a:cubicBezTo>
                      <a:cubicBezTo>
                        <a:pt x="3820" y="3834"/>
                        <a:pt x="4206" y="3348"/>
                        <a:pt x="4357" y="2778"/>
                      </a:cubicBezTo>
                      <a:cubicBezTo>
                        <a:pt x="4708" y="1622"/>
                        <a:pt x="4022" y="399"/>
                        <a:pt x="2865" y="81"/>
                      </a:cubicBezTo>
                      <a:cubicBezTo>
                        <a:pt x="2668" y="26"/>
                        <a:pt x="2469" y="0"/>
                        <a:pt x="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rot="3504383">
                  <a:off x="-188393" y="4094295"/>
                  <a:ext cx="111027" cy="109027"/>
                </a:xfrm>
                <a:custGeom>
                  <a:avLst/>
                  <a:gdLst/>
                  <a:ahLst/>
                  <a:cxnLst/>
                  <a:rect l="l" t="t" r="r" b="b"/>
                  <a:pathLst>
                    <a:path w="4441" h="4361" extrusionOk="0">
                      <a:moveTo>
                        <a:pt x="2261" y="0"/>
                      </a:moveTo>
                      <a:cubicBezTo>
                        <a:pt x="1696" y="0"/>
                        <a:pt x="1138" y="213"/>
                        <a:pt x="704" y="612"/>
                      </a:cubicBezTo>
                      <a:cubicBezTo>
                        <a:pt x="503" y="797"/>
                        <a:pt x="353" y="1031"/>
                        <a:pt x="235" y="1282"/>
                      </a:cubicBezTo>
                      <a:cubicBezTo>
                        <a:pt x="18" y="1785"/>
                        <a:pt x="1" y="2355"/>
                        <a:pt x="202" y="2874"/>
                      </a:cubicBezTo>
                      <a:cubicBezTo>
                        <a:pt x="403" y="3410"/>
                        <a:pt x="788" y="3863"/>
                        <a:pt x="1291" y="4131"/>
                      </a:cubicBezTo>
                      <a:cubicBezTo>
                        <a:pt x="1588" y="4284"/>
                        <a:pt x="1912" y="4361"/>
                        <a:pt x="2238" y="4361"/>
                      </a:cubicBezTo>
                      <a:cubicBezTo>
                        <a:pt x="2483" y="4361"/>
                        <a:pt x="2729" y="4317"/>
                        <a:pt x="2966" y="4231"/>
                      </a:cubicBezTo>
                      <a:cubicBezTo>
                        <a:pt x="3838" y="3896"/>
                        <a:pt x="4407" y="3075"/>
                        <a:pt x="4424" y="2137"/>
                      </a:cubicBezTo>
                      <a:cubicBezTo>
                        <a:pt x="4441" y="1249"/>
                        <a:pt x="3888" y="445"/>
                        <a:pt x="3050" y="143"/>
                      </a:cubicBezTo>
                      <a:cubicBezTo>
                        <a:pt x="2793" y="47"/>
                        <a:pt x="2527" y="0"/>
                        <a:pt x="2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31508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8"/>
        <p:cNvGrpSpPr/>
        <p:nvPr/>
      </p:nvGrpSpPr>
      <p:grpSpPr>
        <a:xfrm>
          <a:off x="0" y="0"/>
          <a:ext cx="0" cy="0"/>
          <a:chOff x="0" y="0"/>
          <a:chExt cx="0" cy="0"/>
        </a:xfrm>
      </p:grpSpPr>
      <p:sp>
        <p:nvSpPr>
          <p:cNvPr id="279" name="Google Shape;279;p13"/>
          <p:cNvSpPr txBox="1">
            <a:spLocks noGrp="1"/>
          </p:cNvSpPr>
          <p:nvPr>
            <p:ph type="title"/>
          </p:nvPr>
        </p:nvSpPr>
        <p:spPr>
          <a:xfrm>
            <a:off x="724276"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0" name="Google Shape;280;p13"/>
          <p:cNvSpPr txBox="1">
            <a:spLocks noGrp="1"/>
          </p:cNvSpPr>
          <p:nvPr>
            <p:ph type="subTitle" idx="1"/>
          </p:nvPr>
        </p:nvSpPr>
        <p:spPr>
          <a:xfrm>
            <a:off x="894526"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1" name="Google Shape;281;p13"/>
          <p:cNvSpPr txBox="1">
            <a:spLocks noGrp="1"/>
          </p:cNvSpPr>
          <p:nvPr>
            <p:ph type="title" idx="2" hasCustomPrompt="1"/>
          </p:nvPr>
        </p:nvSpPr>
        <p:spPr>
          <a:xfrm>
            <a:off x="1401424"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2" name="Google Shape;282;p13"/>
          <p:cNvSpPr txBox="1">
            <a:spLocks noGrp="1"/>
          </p:cNvSpPr>
          <p:nvPr>
            <p:ph type="title" idx="3"/>
          </p:nvPr>
        </p:nvSpPr>
        <p:spPr>
          <a:xfrm>
            <a:off x="3272850"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3" name="Google Shape;283;p13"/>
          <p:cNvSpPr txBox="1">
            <a:spLocks noGrp="1"/>
          </p:cNvSpPr>
          <p:nvPr>
            <p:ph type="subTitle" idx="4"/>
          </p:nvPr>
        </p:nvSpPr>
        <p:spPr>
          <a:xfrm>
            <a:off x="3443652"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4" name="Google Shape;284;p13"/>
          <p:cNvSpPr txBox="1">
            <a:spLocks noGrp="1"/>
          </p:cNvSpPr>
          <p:nvPr>
            <p:ph type="title" idx="5" hasCustomPrompt="1"/>
          </p:nvPr>
        </p:nvSpPr>
        <p:spPr>
          <a:xfrm>
            <a:off x="3950550"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5" name="Google Shape;285;p13"/>
          <p:cNvSpPr txBox="1">
            <a:spLocks noGrp="1"/>
          </p:cNvSpPr>
          <p:nvPr>
            <p:ph type="title" idx="6"/>
          </p:nvPr>
        </p:nvSpPr>
        <p:spPr>
          <a:xfrm>
            <a:off x="5821424"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6" name="Google Shape;286;p13"/>
          <p:cNvSpPr txBox="1">
            <a:spLocks noGrp="1"/>
          </p:cNvSpPr>
          <p:nvPr>
            <p:ph type="subTitle" idx="7"/>
          </p:nvPr>
        </p:nvSpPr>
        <p:spPr>
          <a:xfrm>
            <a:off x="5991674"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7" name="Google Shape;287;p13"/>
          <p:cNvSpPr txBox="1">
            <a:spLocks noGrp="1"/>
          </p:cNvSpPr>
          <p:nvPr>
            <p:ph type="title" idx="8" hasCustomPrompt="1"/>
          </p:nvPr>
        </p:nvSpPr>
        <p:spPr>
          <a:xfrm>
            <a:off x="6498572"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8" name="Google Shape;288;p13"/>
          <p:cNvSpPr txBox="1">
            <a:spLocks noGrp="1"/>
          </p:cNvSpPr>
          <p:nvPr>
            <p:ph type="title" idx="9"/>
          </p:nvPr>
        </p:nvSpPr>
        <p:spPr>
          <a:xfrm>
            <a:off x="723724" y="36570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9" name="Google Shape;289;p13"/>
          <p:cNvSpPr txBox="1">
            <a:spLocks noGrp="1"/>
          </p:cNvSpPr>
          <p:nvPr>
            <p:ph type="subTitle" idx="13"/>
          </p:nvPr>
        </p:nvSpPr>
        <p:spPr>
          <a:xfrm>
            <a:off x="893974"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0" name="Google Shape;290;p13"/>
          <p:cNvSpPr txBox="1">
            <a:spLocks noGrp="1"/>
          </p:cNvSpPr>
          <p:nvPr>
            <p:ph type="title" idx="14" hasCustomPrompt="1"/>
          </p:nvPr>
        </p:nvSpPr>
        <p:spPr>
          <a:xfrm>
            <a:off x="1401424"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91" name="Google Shape;291;p13"/>
          <p:cNvSpPr txBox="1">
            <a:spLocks noGrp="1"/>
          </p:cNvSpPr>
          <p:nvPr>
            <p:ph type="title" idx="15"/>
          </p:nvPr>
        </p:nvSpPr>
        <p:spPr>
          <a:xfrm>
            <a:off x="3272850" y="36570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92" name="Google Shape;292;p13"/>
          <p:cNvSpPr txBox="1">
            <a:spLocks noGrp="1"/>
          </p:cNvSpPr>
          <p:nvPr>
            <p:ph type="subTitle" idx="16"/>
          </p:nvPr>
        </p:nvSpPr>
        <p:spPr>
          <a:xfrm>
            <a:off x="3443100"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3" name="Google Shape;293;p13"/>
          <p:cNvSpPr txBox="1">
            <a:spLocks noGrp="1"/>
          </p:cNvSpPr>
          <p:nvPr>
            <p:ph type="title" idx="17" hasCustomPrompt="1"/>
          </p:nvPr>
        </p:nvSpPr>
        <p:spPr>
          <a:xfrm>
            <a:off x="3950550"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94" name="Google Shape;294;p13"/>
          <p:cNvSpPr txBox="1">
            <a:spLocks noGrp="1"/>
          </p:cNvSpPr>
          <p:nvPr>
            <p:ph type="title" idx="18"/>
          </p:nvPr>
        </p:nvSpPr>
        <p:spPr>
          <a:xfrm>
            <a:off x="5940422" y="3657050"/>
            <a:ext cx="23592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95" name="Google Shape;295;p13"/>
          <p:cNvSpPr txBox="1">
            <a:spLocks noGrp="1"/>
          </p:cNvSpPr>
          <p:nvPr>
            <p:ph type="subTitle" idx="19"/>
          </p:nvPr>
        </p:nvSpPr>
        <p:spPr>
          <a:xfrm>
            <a:off x="5991122"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6" name="Google Shape;296;p13"/>
          <p:cNvSpPr txBox="1">
            <a:spLocks noGrp="1"/>
          </p:cNvSpPr>
          <p:nvPr>
            <p:ph type="title" idx="20" hasCustomPrompt="1"/>
          </p:nvPr>
        </p:nvSpPr>
        <p:spPr>
          <a:xfrm>
            <a:off x="6498572"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Tree>
    <p:extLst>
      <p:ext uri="{BB962C8B-B14F-4D97-AF65-F5344CB8AC3E}">
        <p14:creationId xmlns:p14="http://schemas.microsoft.com/office/powerpoint/2010/main" val="247825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714875" y="2152650"/>
            <a:ext cx="3587400" cy="1590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705350" y="819975"/>
            <a:ext cx="1314600" cy="102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714875" y="3741775"/>
            <a:ext cx="2943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rot="-4213300">
            <a:off x="3201409" y="3997949"/>
            <a:ext cx="661389" cy="928976"/>
            <a:chOff x="2374700" y="1056350"/>
            <a:chExt cx="797300" cy="1119875"/>
          </a:xfrm>
        </p:grpSpPr>
        <p:sp>
          <p:nvSpPr>
            <p:cNvPr id="46" name="Google Shape;46;p3"/>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rot="4242672">
            <a:off x="454798" y="334510"/>
            <a:ext cx="890563" cy="1081114"/>
            <a:chOff x="3397302" y="3304800"/>
            <a:chExt cx="1031123" cy="1251750"/>
          </a:xfrm>
        </p:grpSpPr>
        <p:sp>
          <p:nvSpPr>
            <p:cNvPr id="54" name="Google Shape;54;p3"/>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713225" y="368825"/>
            <a:ext cx="77244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4"/>
          <p:cNvSpPr txBox="1">
            <a:spLocks noGrp="1"/>
          </p:cNvSpPr>
          <p:nvPr>
            <p:ph type="body" idx="1"/>
          </p:nvPr>
        </p:nvSpPr>
        <p:spPr>
          <a:xfrm>
            <a:off x="713225" y="941525"/>
            <a:ext cx="7724400" cy="3627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grpSp>
        <p:nvGrpSpPr>
          <p:cNvPr id="67" name="Google Shape;67;p4"/>
          <p:cNvGrpSpPr/>
          <p:nvPr/>
        </p:nvGrpSpPr>
        <p:grpSpPr>
          <a:xfrm rot="9740687">
            <a:off x="91695" y="4118316"/>
            <a:ext cx="661419" cy="929019"/>
            <a:chOff x="2374700" y="1056350"/>
            <a:chExt cx="797300" cy="1119875"/>
          </a:xfrm>
        </p:grpSpPr>
        <p:sp>
          <p:nvSpPr>
            <p:cNvPr id="68" name="Google Shape;68;p4"/>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4"/>
          <p:cNvGrpSpPr/>
          <p:nvPr/>
        </p:nvGrpSpPr>
        <p:grpSpPr>
          <a:xfrm rot="7104810">
            <a:off x="7670035" y="-1779255"/>
            <a:ext cx="1420602" cy="5421529"/>
            <a:chOff x="9065175" y="1446600"/>
            <a:chExt cx="682175" cy="2603425"/>
          </a:xfrm>
        </p:grpSpPr>
        <p:sp>
          <p:nvSpPr>
            <p:cNvPr id="76" name="Google Shape;76;p4"/>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rot="8100000" flipH="1">
            <a:off x="7765847" y="3506196"/>
            <a:ext cx="1924526" cy="1364190"/>
            <a:chOff x="193669" y="148127"/>
            <a:chExt cx="1982873" cy="1405549"/>
          </a:xfrm>
        </p:grpSpPr>
        <p:sp>
          <p:nvSpPr>
            <p:cNvPr id="103" name="Google Shape;103;p4"/>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4"/>
            <p:cNvGrpSpPr/>
            <p:nvPr/>
          </p:nvGrpSpPr>
          <p:grpSpPr>
            <a:xfrm rot="-3943890">
              <a:off x="413745" y="559232"/>
              <a:ext cx="579901" cy="745140"/>
              <a:chOff x="234492" y="148127"/>
              <a:chExt cx="579920" cy="745164"/>
            </a:xfrm>
          </p:grpSpPr>
          <p:sp>
            <p:nvSpPr>
              <p:cNvPr id="105" name="Google Shape;105;p4"/>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4"/>
            <p:cNvGrpSpPr/>
            <p:nvPr/>
          </p:nvGrpSpPr>
          <p:grpSpPr>
            <a:xfrm>
              <a:off x="539292" y="148127"/>
              <a:ext cx="1637250" cy="1405549"/>
              <a:chOff x="234492" y="148127"/>
              <a:chExt cx="1637250" cy="1405549"/>
            </a:xfrm>
          </p:grpSpPr>
          <p:sp>
            <p:nvSpPr>
              <p:cNvPr id="108" name="Google Shape;108;p4"/>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4"/>
              <p:cNvGrpSpPr/>
              <p:nvPr/>
            </p:nvGrpSpPr>
            <p:grpSpPr>
              <a:xfrm rot="2700200">
                <a:off x="726654" y="558761"/>
                <a:ext cx="1036634" cy="736202"/>
                <a:chOff x="2374700" y="1045220"/>
                <a:chExt cx="852487" cy="605389"/>
              </a:xfrm>
            </p:grpSpPr>
            <p:sp>
              <p:nvSpPr>
                <p:cNvPr id="111" name="Google Shape;111;p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
        <p:cNvGrpSpPr/>
        <p:nvPr/>
      </p:nvGrpSpPr>
      <p:grpSpPr>
        <a:xfrm>
          <a:off x="0" y="0"/>
          <a:ext cx="0" cy="0"/>
          <a:chOff x="0" y="0"/>
          <a:chExt cx="0" cy="0"/>
        </a:xfrm>
      </p:grpSpPr>
      <p:sp>
        <p:nvSpPr>
          <p:cNvPr id="163" name="Google Shape;163;p7"/>
          <p:cNvSpPr txBox="1">
            <a:spLocks noGrp="1"/>
          </p:cNvSpPr>
          <p:nvPr>
            <p:ph type="body" idx="1"/>
          </p:nvPr>
        </p:nvSpPr>
        <p:spPr>
          <a:xfrm>
            <a:off x="720000" y="1861297"/>
            <a:ext cx="4117800" cy="26166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dk2"/>
              </a:buClr>
              <a:buSzPts val="18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164" name="Google Shape;164;p7"/>
          <p:cNvSpPr txBox="1">
            <a:spLocks noGrp="1"/>
          </p:cNvSpPr>
          <p:nvPr>
            <p:ph type="title"/>
          </p:nvPr>
        </p:nvSpPr>
        <p:spPr>
          <a:xfrm>
            <a:off x="720000" y="524372"/>
            <a:ext cx="4294800" cy="11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5" name="Google Shape;165;p7"/>
          <p:cNvGrpSpPr/>
          <p:nvPr/>
        </p:nvGrpSpPr>
        <p:grpSpPr>
          <a:xfrm rot="4390107">
            <a:off x="7408179" y="415988"/>
            <a:ext cx="1466373" cy="1381117"/>
            <a:chOff x="1404300" y="937325"/>
            <a:chExt cx="1767700" cy="1664925"/>
          </a:xfrm>
        </p:grpSpPr>
        <p:sp>
          <p:nvSpPr>
            <p:cNvPr id="166" name="Google Shape;166;p7"/>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374"/>
        <p:cNvGrpSpPr/>
        <p:nvPr/>
      </p:nvGrpSpPr>
      <p:grpSpPr>
        <a:xfrm>
          <a:off x="0" y="0"/>
          <a:ext cx="0" cy="0"/>
          <a:chOff x="0" y="0"/>
          <a:chExt cx="0" cy="0"/>
        </a:xfrm>
      </p:grpSpPr>
      <p:sp>
        <p:nvSpPr>
          <p:cNvPr id="375" name="Google Shape;375;p16"/>
          <p:cNvSpPr txBox="1">
            <a:spLocks noGrp="1"/>
          </p:cNvSpPr>
          <p:nvPr>
            <p:ph type="subTitle" idx="1"/>
          </p:nvPr>
        </p:nvSpPr>
        <p:spPr>
          <a:xfrm>
            <a:off x="929968" y="2746775"/>
            <a:ext cx="2065500" cy="52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76" name="Google Shape;376;p16"/>
          <p:cNvSpPr txBox="1">
            <a:spLocks noGrp="1"/>
          </p:cNvSpPr>
          <p:nvPr>
            <p:ph type="subTitle" idx="2"/>
          </p:nvPr>
        </p:nvSpPr>
        <p:spPr>
          <a:xfrm>
            <a:off x="664676" y="2340775"/>
            <a:ext cx="2330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200"/>
              <a:buFont typeface="Cairo"/>
              <a:buNone/>
              <a:defRPr sz="2200" b="1">
                <a:solidFill>
                  <a:schemeClr val="lt2"/>
                </a:solidFill>
                <a:latin typeface="Cairo"/>
                <a:ea typeface="Cairo"/>
                <a:cs typeface="Cairo"/>
                <a:sym typeface="Cairo"/>
              </a:defRPr>
            </a:lvl1pPr>
            <a:lvl2pPr lvl="1"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2pPr>
            <a:lvl3pPr lvl="2"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3pPr>
            <a:lvl4pPr lvl="3"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4pPr>
            <a:lvl5pPr lvl="4"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5pPr>
            <a:lvl6pPr lvl="5"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6pPr>
            <a:lvl7pPr lvl="6"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7pPr>
            <a:lvl8pPr lvl="7"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8pPr>
            <a:lvl9pPr lvl="8"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9pPr>
          </a:lstStyle>
          <a:p>
            <a:endParaRPr/>
          </a:p>
        </p:txBody>
      </p:sp>
      <p:sp>
        <p:nvSpPr>
          <p:cNvPr id="377" name="Google Shape;377;p16"/>
          <p:cNvSpPr txBox="1">
            <a:spLocks noGrp="1"/>
          </p:cNvSpPr>
          <p:nvPr>
            <p:ph type="subTitle" idx="3"/>
          </p:nvPr>
        </p:nvSpPr>
        <p:spPr>
          <a:xfrm>
            <a:off x="5702567" y="3998325"/>
            <a:ext cx="206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8" name="Google Shape;378;p16"/>
          <p:cNvSpPr txBox="1">
            <a:spLocks noGrp="1"/>
          </p:cNvSpPr>
          <p:nvPr>
            <p:ph type="subTitle" idx="4"/>
          </p:nvPr>
        </p:nvSpPr>
        <p:spPr>
          <a:xfrm>
            <a:off x="5702558" y="3592322"/>
            <a:ext cx="23307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1pPr>
            <a:lvl2pPr lvl="1"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2pPr>
            <a:lvl3pPr lvl="2"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3pPr>
            <a:lvl4pPr lvl="3"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4pPr>
            <a:lvl5pPr lvl="4"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5pPr>
            <a:lvl6pPr lvl="5"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6pPr>
            <a:lvl7pPr lvl="6"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7pPr>
            <a:lvl8pPr lvl="7"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8pPr>
            <a:lvl9pPr lvl="8"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9pPr>
          </a:lstStyle>
          <a:p>
            <a:endParaRPr/>
          </a:p>
        </p:txBody>
      </p:sp>
      <p:sp>
        <p:nvSpPr>
          <p:cNvPr id="379" name="Google Shape;379;p16"/>
          <p:cNvSpPr txBox="1">
            <a:spLocks noGrp="1"/>
          </p:cNvSpPr>
          <p:nvPr>
            <p:ph type="title" hasCustomPrompt="1"/>
          </p:nvPr>
        </p:nvSpPr>
        <p:spPr>
          <a:xfrm>
            <a:off x="3379564" y="2459597"/>
            <a:ext cx="961800" cy="66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0" name="Google Shape;380;p16"/>
          <p:cNvSpPr txBox="1">
            <a:spLocks noGrp="1"/>
          </p:cNvSpPr>
          <p:nvPr>
            <p:ph type="title" idx="5" hasCustomPrompt="1"/>
          </p:nvPr>
        </p:nvSpPr>
        <p:spPr>
          <a:xfrm>
            <a:off x="4875691" y="1779616"/>
            <a:ext cx="9618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1" name="Google Shape;381;p16"/>
          <p:cNvSpPr txBox="1">
            <a:spLocks noGrp="1"/>
          </p:cNvSpPr>
          <p:nvPr>
            <p:ph type="title" idx="6" hasCustomPrompt="1"/>
          </p:nvPr>
        </p:nvSpPr>
        <p:spPr>
          <a:xfrm>
            <a:off x="4359673" y="3732172"/>
            <a:ext cx="9618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2" name="Google Shape;382;p16"/>
          <p:cNvSpPr txBox="1">
            <a:spLocks noGrp="1"/>
          </p:cNvSpPr>
          <p:nvPr>
            <p:ph type="subTitle" idx="7"/>
          </p:nvPr>
        </p:nvSpPr>
        <p:spPr>
          <a:xfrm>
            <a:off x="6100993" y="2050000"/>
            <a:ext cx="206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83" name="Google Shape;383;p16"/>
          <p:cNvSpPr txBox="1">
            <a:spLocks noGrp="1"/>
          </p:cNvSpPr>
          <p:nvPr>
            <p:ph type="subTitle" idx="8"/>
          </p:nvPr>
        </p:nvSpPr>
        <p:spPr>
          <a:xfrm>
            <a:off x="6100999" y="1643997"/>
            <a:ext cx="23307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200"/>
              <a:buFont typeface="Cairo"/>
              <a:buNone/>
              <a:defRPr sz="2200" b="1">
                <a:solidFill>
                  <a:schemeClr val="accent2"/>
                </a:solidFill>
                <a:latin typeface="Cairo"/>
                <a:ea typeface="Cairo"/>
                <a:cs typeface="Cairo"/>
                <a:sym typeface="Cairo"/>
              </a:defRPr>
            </a:lvl1pPr>
            <a:lvl2pPr lvl="1"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9pPr>
          </a:lstStyle>
          <a:p>
            <a:endParaRPr/>
          </a:p>
        </p:txBody>
      </p:sp>
      <p:sp>
        <p:nvSpPr>
          <p:cNvPr id="384" name="Google Shape;384;p16"/>
          <p:cNvSpPr txBox="1">
            <a:spLocks noGrp="1"/>
          </p:cNvSpPr>
          <p:nvPr>
            <p:ph type="title" idx="9"/>
          </p:nvPr>
        </p:nvSpPr>
        <p:spPr>
          <a:xfrm>
            <a:off x="713225" y="368825"/>
            <a:ext cx="772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5" name="Google Shape;385;p16"/>
          <p:cNvGrpSpPr/>
          <p:nvPr/>
        </p:nvGrpSpPr>
        <p:grpSpPr>
          <a:xfrm rot="6755182">
            <a:off x="854065" y="1281704"/>
            <a:ext cx="1902964" cy="7262395"/>
            <a:chOff x="9065175" y="1446600"/>
            <a:chExt cx="682175" cy="2603425"/>
          </a:xfrm>
        </p:grpSpPr>
        <p:sp>
          <p:nvSpPr>
            <p:cNvPr id="386" name="Google Shape;386;p16"/>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6"/>
          <p:cNvGrpSpPr/>
          <p:nvPr/>
        </p:nvGrpSpPr>
        <p:grpSpPr>
          <a:xfrm rot="-2905488" flipH="1">
            <a:off x="7381902" y="9767"/>
            <a:ext cx="1924598" cy="1364241"/>
            <a:chOff x="193669" y="148127"/>
            <a:chExt cx="1982873" cy="1405549"/>
          </a:xfrm>
        </p:grpSpPr>
        <p:sp>
          <p:nvSpPr>
            <p:cNvPr id="413" name="Google Shape;413;p16"/>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6"/>
            <p:cNvGrpSpPr/>
            <p:nvPr/>
          </p:nvGrpSpPr>
          <p:grpSpPr>
            <a:xfrm rot="-3943890">
              <a:off x="413745" y="559232"/>
              <a:ext cx="579901" cy="745140"/>
              <a:chOff x="234492" y="148127"/>
              <a:chExt cx="579920" cy="745164"/>
            </a:xfrm>
          </p:grpSpPr>
          <p:sp>
            <p:nvSpPr>
              <p:cNvPr id="415" name="Google Shape;415;p16"/>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6"/>
            <p:cNvGrpSpPr/>
            <p:nvPr/>
          </p:nvGrpSpPr>
          <p:grpSpPr>
            <a:xfrm>
              <a:off x="539292" y="148127"/>
              <a:ext cx="1637250" cy="1405549"/>
              <a:chOff x="234492" y="148127"/>
              <a:chExt cx="1637250" cy="1405549"/>
            </a:xfrm>
          </p:grpSpPr>
          <p:sp>
            <p:nvSpPr>
              <p:cNvPr id="418" name="Google Shape;418;p16"/>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16"/>
              <p:cNvGrpSpPr/>
              <p:nvPr/>
            </p:nvGrpSpPr>
            <p:grpSpPr>
              <a:xfrm rot="2700200">
                <a:off x="726654" y="558761"/>
                <a:ext cx="1036634" cy="736202"/>
                <a:chOff x="2374700" y="1045220"/>
                <a:chExt cx="852487" cy="605389"/>
              </a:xfrm>
            </p:grpSpPr>
            <p:sp>
              <p:nvSpPr>
                <p:cNvPr id="421" name="Google Shape;421;p16"/>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14_1">
    <p:spTree>
      <p:nvGrpSpPr>
        <p:cNvPr id="1" name="Shape 533"/>
        <p:cNvGrpSpPr/>
        <p:nvPr/>
      </p:nvGrpSpPr>
      <p:grpSpPr>
        <a:xfrm>
          <a:off x="0" y="0"/>
          <a:ext cx="0" cy="0"/>
          <a:chOff x="0" y="0"/>
          <a:chExt cx="0" cy="0"/>
        </a:xfrm>
      </p:grpSpPr>
      <p:sp>
        <p:nvSpPr>
          <p:cNvPr id="534" name="Google Shape;534;p21"/>
          <p:cNvSpPr txBox="1">
            <a:spLocks noGrp="1"/>
          </p:cNvSpPr>
          <p:nvPr>
            <p:ph type="title"/>
          </p:nvPr>
        </p:nvSpPr>
        <p:spPr>
          <a:xfrm>
            <a:off x="581025" y="2152650"/>
            <a:ext cx="3939900" cy="15906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5" name="Google Shape;535;p21"/>
          <p:cNvSpPr txBox="1">
            <a:spLocks noGrp="1"/>
          </p:cNvSpPr>
          <p:nvPr>
            <p:ph type="title" idx="2" hasCustomPrompt="1"/>
          </p:nvPr>
        </p:nvSpPr>
        <p:spPr>
          <a:xfrm>
            <a:off x="3206250" y="819975"/>
            <a:ext cx="1314600" cy="102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6" name="Google Shape;536;p21"/>
          <p:cNvSpPr txBox="1">
            <a:spLocks noGrp="1"/>
          </p:cNvSpPr>
          <p:nvPr>
            <p:ph type="subTitle" idx="1"/>
          </p:nvPr>
        </p:nvSpPr>
        <p:spPr>
          <a:xfrm>
            <a:off x="1577550" y="3741775"/>
            <a:ext cx="29433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37" name="Google Shape;537;p21"/>
          <p:cNvGrpSpPr/>
          <p:nvPr/>
        </p:nvGrpSpPr>
        <p:grpSpPr>
          <a:xfrm rot="-4213300">
            <a:off x="620134" y="4130487"/>
            <a:ext cx="661389" cy="928976"/>
            <a:chOff x="2374700" y="1056350"/>
            <a:chExt cx="797300" cy="1119875"/>
          </a:xfrm>
        </p:grpSpPr>
        <p:sp>
          <p:nvSpPr>
            <p:cNvPr id="538" name="Google Shape;538;p21"/>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CUSTOM_14_1_1">
    <p:spTree>
      <p:nvGrpSpPr>
        <p:cNvPr id="1" name="Shape 545"/>
        <p:cNvGrpSpPr/>
        <p:nvPr/>
      </p:nvGrpSpPr>
      <p:grpSpPr>
        <a:xfrm>
          <a:off x="0" y="0"/>
          <a:ext cx="0" cy="0"/>
          <a:chOff x="0" y="0"/>
          <a:chExt cx="0" cy="0"/>
        </a:xfrm>
      </p:grpSpPr>
      <p:sp>
        <p:nvSpPr>
          <p:cNvPr id="546" name="Google Shape;546;p22"/>
          <p:cNvSpPr txBox="1">
            <a:spLocks noGrp="1"/>
          </p:cNvSpPr>
          <p:nvPr>
            <p:ph type="title"/>
          </p:nvPr>
        </p:nvSpPr>
        <p:spPr>
          <a:xfrm>
            <a:off x="3777400" y="1239378"/>
            <a:ext cx="4525500" cy="758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7" name="Google Shape;547;p22"/>
          <p:cNvSpPr txBox="1">
            <a:spLocks noGrp="1"/>
          </p:cNvSpPr>
          <p:nvPr>
            <p:ph type="title" idx="2" hasCustomPrompt="1"/>
          </p:nvPr>
        </p:nvSpPr>
        <p:spPr>
          <a:xfrm>
            <a:off x="2437575" y="1539723"/>
            <a:ext cx="11013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48" name="Google Shape;548;p22"/>
          <p:cNvSpPr txBox="1">
            <a:spLocks noGrp="1"/>
          </p:cNvSpPr>
          <p:nvPr>
            <p:ph type="subTitle" idx="1"/>
          </p:nvPr>
        </p:nvSpPr>
        <p:spPr>
          <a:xfrm>
            <a:off x="3777400" y="2046132"/>
            <a:ext cx="45255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9" name="Google Shape;549;p22"/>
          <p:cNvGrpSpPr/>
          <p:nvPr/>
        </p:nvGrpSpPr>
        <p:grpSpPr>
          <a:xfrm>
            <a:off x="3385087" y="281537"/>
            <a:ext cx="475878" cy="397876"/>
            <a:chOff x="5428050" y="3546975"/>
            <a:chExt cx="475878" cy="397876"/>
          </a:xfrm>
        </p:grpSpPr>
        <p:sp>
          <p:nvSpPr>
            <p:cNvPr id="550" name="Google Shape;550;p22"/>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2"/>
          <p:cNvGrpSpPr/>
          <p:nvPr/>
        </p:nvGrpSpPr>
        <p:grpSpPr>
          <a:xfrm rot="-5237941">
            <a:off x="-1432949" y="-881709"/>
            <a:ext cx="3707174" cy="3728900"/>
            <a:chOff x="-741470" y="2755466"/>
            <a:chExt cx="3961335" cy="3984550"/>
          </a:xfrm>
        </p:grpSpPr>
        <p:sp>
          <p:nvSpPr>
            <p:cNvPr id="556" name="Google Shape;556;p22"/>
            <p:cNvSpPr/>
            <p:nvPr/>
          </p:nvSpPr>
          <p:spPr>
            <a:xfrm rot="3504383">
              <a:off x="2120535" y="5166032"/>
              <a:ext cx="186903" cy="322656"/>
            </a:xfrm>
            <a:custGeom>
              <a:avLst/>
              <a:gdLst/>
              <a:ahLst/>
              <a:cxnLst/>
              <a:rect l="l" t="t" r="r" b="b"/>
              <a:pathLst>
                <a:path w="7476" h="12906" extrusionOk="0">
                  <a:moveTo>
                    <a:pt x="651" y="0"/>
                  </a:moveTo>
                  <a:cubicBezTo>
                    <a:pt x="323" y="0"/>
                    <a:pt x="1" y="331"/>
                    <a:pt x="213" y="721"/>
                  </a:cubicBezTo>
                  <a:lnTo>
                    <a:pt x="6412" y="12650"/>
                  </a:lnTo>
                  <a:cubicBezTo>
                    <a:pt x="6515" y="12830"/>
                    <a:pt x="6674" y="12905"/>
                    <a:pt x="6831" y="12905"/>
                  </a:cubicBezTo>
                  <a:cubicBezTo>
                    <a:pt x="7156" y="12905"/>
                    <a:pt x="7475" y="12582"/>
                    <a:pt x="7283" y="12198"/>
                  </a:cubicBezTo>
                  <a:lnTo>
                    <a:pt x="1084" y="286"/>
                  </a:lnTo>
                  <a:cubicBezTo>
                    <a:pt x="983" y="84"/>
                    <a:pt x="816" y="0"/>
                    <a:pt x="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rot="3504383">
              <a:off x="2014927" y="5064932"/>
              <a:ext cx="246104" cy="435032"/>
            </a:xfrm>
            <a:custGeom>
              <a:avLst/>
              <a:gdLst/>
              <a:ahLst/>
              <a:cxnLst/>
              <a:rect l="l" t="t" r="r" b="b"/>
              <a:pathLst>
                <a:path w="9844" h="17401" extrusionOk="0">
                  <a:moveTo>
                    <a:pt x="660" y="0"/>
                  </a:moveTo>
                  <a:cubicBezTo>
                    <a:pt x="329" y="0"/>
                    <a:pt x="0" y="341"/>
                    <a:pt x="214" y="734"/>
                  </a:cubicBezTo>
                  <a:lnTo>
                    <a:pt x="8758" y="17120"/>
                  </a:lnTo>
                  <a:cubicBezTo>
                    <a:pt x="8852" y="17318"/>
                    <a:pt x="9014" y="17401"/>
                    <a:pt x="9176" y="17401"/>
                  </a:cubicBezTo>
                  <a:cubicBezTo>
                    <a:pt x="9507" y="17401"/>
                    <a:pt x="9843" y="17060"/>
                    <a:pt x="9630" y="16667"/>
                  </a:cubicBezTo>
                  <a:lnTo>
                    <a:pt x="1085" y="281"/>
                  </a:lnTo>
                  <a:cubicBezTo>
                    <a:pt x="985" y="83"/>
                    <a:pt x="822"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rot="3504383">
              <a:off x="1915198" y="4972895"/>
              <a:ext cx="293705" cy="527484"/>
            </a:xfrm>
            <a:custGeom>
              <a:avLst/>
              <a:gdLst/>
              <a:ahLst/>
              <a:cxnLst/>
              <a:rect l="l" t="t" r="r" b="b"/>
              <a:pathLst>
                <a:path w="11748" h="21099" extrusionOk="0">
                  <a:moveTo>
                    <a:pt x="661" y="1"/>
                  </a:moveTo>
                  <a:cubicBezTo>
                    <a:pt x="332" y="1"/>
                    <a:pt x="1" y="336"/>
                    <a:pt x="213" y="738"/>
                  </a:cubicBezTo>
                  <a:lnTo>
                    <a:pt x="10684" y="20843"/>
                  </a:lnTo>
                  <a:cubicBezTo>
                    <a:pt x="10788" y="21023"/>
                    <a:pt x="10947" y="21098"/>
                    <a:pt x="11104" y="21098"/>
                  </a:cubicBezTo>
                  <a:cubicBezTo>
                    <a:pt x="11429" y="21098"/>
                    <a:pt x="11748" y="20775"/>
                    <a:pt x="11556" y="20391"/>
                  </a:cubicBezTo>
                  <a:lnTo>
                    <a:pt x="1084" y="286"/>
                  </a:lnTo>
                  <a:cubicBezTo>
                    <a:pt x="989" y="84"/>
                    <a:pt x="825"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rot="3504383">
              <a:off x="1823402" y="4896076"/>
              <a:ext cx="326131" cy="589810"/>
            </a:xfrm>
            <a:custGeom>
              <a:avLst/>
              <a:gdLst/>
              <a:ahLst/>
              <a:cxnLst/>
              <a:rect l="l" t="t" r="r" b="b"/>
              <a:pathLst>
                <a:path w="13045" h="23592" extrusionOk="0">
                  <a:moveTo>
                    <a:pt x="660" y="1"/>
                  </a:moveTo>
                  <a:cubicBezTo>
                    <a:pt x="329" y="1"/>
                    <a:pt x="1" y="341"/>
                    <a:pt x="214" y="735"/>
                  </a:cubicBezTo>
                  <a:lnTo>
                    <a:pt x="11993" y="23336"/>
                  </a:lnTo>
                  <a:cubicBezTo>
                    <a:pt x="12091" y="23516"/>
                    <a:pt x="12246" y="23591"/>
                    <a:pt x="12401" y="23591"/>
                  </a:cubicBezTo>
                  <a:cubicBezTo>
                    <a:pt x="12722" y="23591"/>
                    <a:pt x="13045" y="23268"/>
                    <a:pt x="12864" y="22884"/>
                  </a:cubicBezTo>
                  <a:lnTo>
                    <a:pt x="1085" y="282"/>
                  </a:lnTo>
                  <a:cubicBezTo>
                    <a:pt x="986" y="83"/>
                    <a:pt x="823" y="1"/>
                    <a:pt x="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rot="3504383">
              <a:off x="1734978" y="4827723"/>
              <a:ext cx="351106" cy="637161"/>
            </a:xfrm>
            <a:custGeom>
              <a:avLst/>
              <a:gdLst/>
              <a:ahLst/>
              <a:cxnLst/>
              <a:rect l="l" t="t" r="r" b="b"/>
              <a:pathLst>
                <a:path w="14044" h="25486" extrusionOk="0">
                  <a:moveTo>
                    <a:pt x="662" y="1"/>
                  </a:moveTo>
                  <a:cubicBezTo>
                    <a:pt x="333" y="1"/>
                    <a:pt x="0" y="341"/>
                    <a:pt x="225" y="734"/>
                  </a:cubicBezTo>
                  <a:lnTo>
                    <a:pt x="12958" y="25213"/>
                  </a:lnTo>
                  <a:cubicBezTo>
                    <a:pt x="13057" y="25405"/>
                    <a:pt x="13220" y="25486"/>
                    <a:pt x="13382" y="25486"/>
                  </a:cubicBezTo>
                  <a:cubicBezTo>
                    <a:pt x="13713" y="25486"/>
                    <a:pt x="14044" y="25149"/>
                    <a:pt x="13830" y="24743"/>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rot="3504383">
              <a:off x="1659028" y="4782426"/>
              <a:ext cx="351206" cy="637036"/>
            </a:xfrm>
            <a:custGeom>
              <a:avLst/>
              <a:gdLst/>
              <a:ahLst/>
              <a:cxnLst/>
              <a:rect l="l" t="t" r="r" b="b"/>
              <a:pathLst>
                <a:path w="14048" h="25481" extrusionOk="0">
                  <a:moveTo>
                    <a:pt x="654" y="1"/>
                  </a:moveTo>
                  <a:cubicBezTo>
                    <a:pt x="325" y="1"/>
                    <a:pt x="1" y="336"/>
                    <a:pt x="213" y="738"/>
                  </a:cubicBezTo>
                  <a:lnTo>
                    <a:pt x="12947" y="25200"/>
                  </a:lnTo>
                  <a:lnTo>
                    <a:pt x="12963" y="25200"/>
                  </a:lnTo>
                  <a:cubicBezTo>
                    <a:pt x="13057" y="25399"/>
                    <a:pt x="13218" y="25481"/>
                    <a:pt x="13381" y="25481"/>
                  </a:cubicBezTo>
                  <a:cubicBezTo>
                    <a:pt x="13712" y="25481"/>
                    <a:pt x="14048" y="25140"/>
                    <a:pt x="13835" y="24747"/>
                  </a:cubicBezTo>
                  <a:lnTo>
                    <a:pt x="1084" y="286"/>
                  </a:lnTo>
                  <a:cubicBezTo>
                    <a:pt x="984" y="85"/>
                    <a:pt x="81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rot="3504383">
              <a:off x="1583109" y="4736711"/>
              <a:ext cx="351106" cy="637186"/>
            </a:xfrm>
            <a:custGeom>
              <a:avLst/>
              <a:gdLst/>
              <a:ahLst/>
              <a:cxnLst/>
              <a:rect l="l" t="t" r="r" b="b"/>
              <a:pathLst>
                <a:path w="14044" h="25487" extrusionOk="0">
                  <a:moveTo>
                    <a:pt x="662" y="1"/>
                  </a:moveTo>
                  <a:cubicBezTo>
                    <a:pt x="333" y="1"/>
                    <a:pt x="0" y="341"/>
                    <a:pt x="225" y="734"/>
                  </a:cubicBezTo>
                  <a:lnTo>
                    <a:pt x="12958" y="25213"/>
                  </a:lnTo>
                  <a:cubicBezTo>
                    <a:pt x="13058" y="25406"/>
                    <a:pt x="13221" y="25486"/>
                    <a:pt x="13384" y="25486"/>
                  </a:cubicBezTo>
                  <a:cubicBezTo>
                    <a:pt x="13714" y="25486"/>
                    <a:pt x="14043" y="25153"/>
                    <a:pt x="13830" y="24760"/>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rot="3504383">
              <a:off x="1507526" y="4691940"/>
              <a:ext cx="350381" cy="636386"/>
            </a:xfrm>
            <a:custGeom>
              <a:avLst/>
              <a:gdLst/>
              <a:ahLst/>
              <a:cxnLst/>
              <a:rect l="l" t="t" r="r" b="b"/>
              <a:pathLst>
                <a:path w="14015" h="25455" extrusionOk="0">
                  <a:moveTo>
                    <a:pt x="637" y="1"/>
                  </a:moveTo>
                  <a:cubicBezTo>
                    <a:pt x="314" y="1"/>
                    <a:pt x="0" y="326"/>
                    <a:pt x="191" y="719"/>
                  </a:cubicBezTo>
                  <a:lnTo>
                    <a:pt x="12941" y="25198"/>
                  </a:lnTo>
                  <a:lnTo>
                    <a:pt x="12941" y="25181"/>
                  </a:lnTo>
                  <a:cubicBezTo>
                    <a:pt x="13041" y="25374"/>
                    <a:pt x="13202" y="25455"/>
                    <a:pt x="13363" y="25455"/>
                  </a:cubicBezTo>
                  <a:cubicBezTo>
                    <a:pt x="13690" y="25455"/>
                    <a:pt x="14015" y="25122"/>
                    <a:pt x="13813" y="24728"/>
                  </a:cubicBezTo>
                  <a:lnTo>
                    <a:pt x="1062" y="267"/>
                  </a:lnTo>
                  <a:cubicBezTo>
                    <a:pt x="957"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rot="3504383">
              <a:off x="1443459" y="4669366"/>
              <a:ext cx="326806" cy="590435"/>
            </a:xfrm>
            <a:custGeom>
              <a:avLst/>
              <a:gdLst/>
              <a:ahLst/>
              <a:cxnLst/>
              <a:rect l="l" t="t" r="r" b="b"/>
              <a:pathLst>
                <a:path w="13072" h="23617" extrusionOk="0">
                  <a:moveTo>
                    <a:pt x="660" y="0"/>
                  </a:moveTo>
                  <a:cubicBezTo>
                    <a:pt x="329" y="0"/>
                    <a:pt x="0" y="341"/>
                    <a:pt x="214" y="734"/>
                  </a:cubicBezTo>
                  <a:lnTo>
                    <a:pt x="11976" y="23336"/>
                  </a:lnTo>
                  <a:cubicBezTo>
                    <a:pt x="12075" y="23534"/>
                    <a:pt x="12240" y="23617"/>
                    <a:pt x="12404" y="23617"/>
                  </a:cubicBezTo>
                  <a:cubicBezTo>
                    <a:pt x="12739" y="23617"/>
                    <a:pt x="13071" y="23276"/>
                    <a:pt x="12847" y="22883"/>
                  </a:cubicBezTo>
                  <a:lnTo>
                    <a:pt x="1085"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rot="3504383">
              <a:off x="1383979" y="4654916"/>
              <a:ext cx="293855" cy="527859"/>
            </a:xfrm>
            <a:custGeom>
              <a:avLst/>
              <a:gdLst/>
              <a:ahLst/>
              <a:cxnLst/>
              <a:rect l="l" t="t" r="r" b="b"/>
              <a:pathLst>
                <a:path w="11754" h="21114" extrusionOk="0">
                  <a:moveTo>
                    <a:pt x="663" y="1"/>
                  </a:moveTo>
                  <a:cubicBezTo>
                    <a:pt x="333" y="1"/>
                    <a:pt x="1" y="341"/>
                    <a:pt x="225" y="734"/>
                  </a:cubicBezTo>
                  <a:lnTo>
                    <a:pt x="10697" y="20840"/>
                  </a:lnTo>
                  <a:cubicBezTo>
                    <a:pt x="10796" y="21033"/>
                    <a:pt x="10956" y="21114"/>
                    <a:pt x="11114" y="21114"/>
                  </a:cubicBezTo>
                  <a:cubicBezTo>
                    <a:pt x="11436" y="21114"/>
                    <a:pt x="11753" y="20781"/>
                    <a:pt x="11551" y="20387"/>
                  </a:cubicBezTo>
                  <a:lnTo>
                    <a:pt x="1080" y="282"/>
                  </a:lnTo>
                  <a:cubicBezTo>
                    <a:pt x="986" y="83"/>
                    <a:pt x="825" y="1"/>
                    <a:pt x="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rot="3504383">
              <a:off x="1332500" y="4656707"/>
              <a:ext cx="245154" cy="434407"/>
            </a:xfrm>
            <a:custGeom>
              <a:avLst/>
              <a:gdLst/>
              <a:ahLst/>
              <a:cxnLst/>
              <a:rect l="l" t="t" r="r" b="b"/>
              <a:pathLst>
                <a:path w="9806" h="17376" extrusionOk="0">
                  <a:moveTo>
                    <a:pt x="645" y="1"/>
                  </a:moveTo>
                  <a:cubicBezTo>
                    <a:pt x="320" y="1"/>
                    <a:pt x="1" y="324"/>
                    <a:pt x="193" y="708"/>
                  </a:cubicBezTo>
                  <a:lnTo>
                    <a:pt x="8721" y="17094"/>
                  </a:lnTo>
                  <a:cubicBezTo>
                    <a:pt x="8821" y="17293"/>
                    <a:pt x="8984" y="17375"/>
                    <a:pt x="9146" y="17375"/>
                  </a:cubicBezTo>
                  <a:cubicBezTo>
                    <a:pt x="9477" y="17375"/>
                    <a:pt x="9806" y="17035"/>
                    <a:pt x="9592" y="16642"/>
                  </a:cubicBezTo>
                  <a:lnTo>
                    <a:pt x="1064" y="256"/>
                  </a:lnTo>
                  <a:cubicBezTo>
                    <a:pt x="961" y="76"/>
                    <a:pt x="802" y="1"/>
                    <a:pt x="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rot="3504383">
              <a:off x="1285801" y="4667444"/>
              <a:ext cx="187053" cy="322556"/>
            </a:xfrm>
            <a:custGeom>
              <a:avLst/>
              <a:gdLst/>
              <a:ahLst/>
              <a:cxnLst/>
              <a:rect l="l" t="t" r="r" b="b"/>
              <a:pathLst>
                <a:path w="7482" h="12902" extrusionOk="0">
                  <a:moveTo>
                    <a:pt x="644" y="0"/>
                  </a:moveTo>
                  <a:cubicBezTo>
                    <a:pt x="323" y="0"/>
                    <a:pt x="0" y="323"/>
                    <a:pt x="181" y="708"/>
                  </a:cubicBezTo>
                  <a:lnTo>
                    <a:pt x="6397" y="12637"/>
                  </a:lnTo>
                  <a:lnTo>
                    <a:pt x="6397" y="12620"/>
                  </a:lnTo>
                  <a:cubicBezTo>
                    <a:pt x="6491" y="12819"/>
                    <a:pt x="6652" y="12901"/>
                    <a:pt x="6815" y="12901"/>
                  </a:cubicBezTo>
                  <a:cubicBezTo>
                    <a:pt x="7145" y="12901"/>
                    <a:pt x="7482" y="12561"/>
                    <a:pt x="7268" y="12168"/>
                  </a:cubicBezTo>
                  <a:lnTo>
                    <a:pt x="1052" y="255"/>
                  </a:lnTo>
                  <a:cubicBezTo>
                    <a:pt x="954" y="75"/>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rot="3504383">
              <a:off x="1012227" y="4503646"/>
              <a:ext cx="187053" cy="322831"/>
            </a:xfrm>
            <a:custGeom>
              <a:avLst/>
              <a:gdLst/>
              <a:ahLst/>
              <a:cxnLst/>
              <a:rect l="l" t="t" r="r" b="b"/>
              <a:pathLst>
                <a:path w="7482" h="12913" extrusionOk="0">
                  <a:moveTo>
                    <a:pt x="638" y="1"/>
                  </a:moveTo>
                  <a:cubicBezTo>
                    <a:pt x="318" y="1"/>
                    <a:pt x="1" y="326"/>
                    <a:pt x="181" y="719"/>
                  </a:cubicBezTo>
                  <a:lnTo>
                    <a:pt x="6397" y="12632"/>
                  </a:lnTo>
                  <a:cubicBezTo>
                    <a:pt x="6491" y="12831"/>
                    <a:pt x="6652" y="12913"/>
                    <a:pt x="6814" y="12913"/>
                  </a:cubicBezTo>
                  <a:cubicBezTo>
                    <a:pt x="7145" y="12913"/>
                    <a:pt x="7481" y="12572"/>
                    <a:pt x="7268" y="12179"/>
                  </a:cubicBezTo>
                  <a:lnTo>
                    <a:pt x="1052" y="267"/>
                  </a:lnTo>
                  <a:cubicBezTo>
                    <a:pt x="953" y="79"/>
                    <a:pt x="795" y="1"/>
                    <a:pt x="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rot="3504383">
              <a:off x="907227" y="4402354"/>
              <a:ext cx="245154" cy="434582"/>
            </a:xfrm>
            <a:custGeom>
              <a:avLst/>
              <a:gdLst/>
              <a:ahLst/>
              <a:cxnLst/>
              <a:rect l="l" t="t" r="r" b="b"/>
              <a:pathLst>
                <a:path w="9806" h="17383" extrusionOk="0">
                  <a:moveTo>
                    <a:pt x="644" y="0"/>
                  </a:moveTo>
                  <a:cubicBezTo>
                    <a:pt x="319" y="0"/>
                    <a:pt x="0" y="331"/>
                    <a:pt x="192" y="715"/>
                  </a:cubicBezTo>
                  <a:lnTo>
                    <a:pt x="8721" y="17101"/>
                  </a:lnTo>
                  <a:cubicBezTo>
                    <a:pt x="8820" y="17300"/>
                    <a:pt x="8983" y="17382"/>
                    <a:pt x="9146" y="17382"/>
                  </a:cubicBezTo>
                  <a:cubicBezTo>
                    <a:pt x="9477" y="17382"/>
                    <a:pt x="9805" y="17042"/>
                    <a:pt x="9592" y="16649"/>
                  </a:cubicBezTo>
                  <a:lnTo>
                    <a:pt x="1064" y="263"/>
                  </a:lnTo>
                  <a:cubicBezTo>
                    <a:pt x="960" y="77"/>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rot="3504383">
              <a:off x="806985" y="4309739"/>
              <a:ext cx="293755" cy="527384"/>
            </a:xfrm>
            <a:custGeom>
              <a:avLst/>
              <a:gdLst/>
              <a:ahLst/>
              <a:cxnLst/>
              <a:rect l="l" t="t" r="r" b="b"/>
              <a:pathLst>
                <a:path w="11750" h="21095" extrusionOk="0">
                  <a:moveTo>
                    <a:pt x="668" y="1"/>
                  </a:moveTo>
                  <a:cubicBezTo>
                    <a:pt x="334" y="1"/>
                    <a:pt x="1" y="341"/>
                    <a:pt x="226" y="734"/>
                  </a:cubicBezTo>
                  <a:lnTo>
                    <a:pt x="10697" y="20840"/>
                  </a:lnTo>
                  <a:cubicBezTo>
                    <a:pt x="10795" y="21020"/>
                    <a:pt x="10950" y="21095"/>
                    <a:pt x="11105" y="21095"/>
                  </a:cubicBezTo>
                  <a:cubicBezTo>
                    <a:pt x="11427" y="21095"/>
                    <a:pt x="11749" y="20772"/>
                    <a:pt x="11568" y="20387"/>
                  </a:cubicBezTo>
                  <a:lnTo>
                    <a:pt x="1097" y="282"/>
                  </a:lnTo>
                  <a:cubicBezTo>
                    <a:pt x="997" y="83"/>
                    <a:pt x="832" y="1"/>
                    <a:pt x="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rot="3504383">
              <a:off x="715444" y="4233871"/>
              <a:ext cx="325431" cy="589185"/>
            </a:xfrm>
            <a:custGeom>
              <a:avLst/>
              <a:gdLst/>
              <a:ahLst/>
              <a:cxnLst/>
              <a:rect l="l" t="t" r="r" b="b"/>
              <a:pathLst>
                <a:path w="13017" h="23567" extrusionOk="0">
                  <a:moveTo>
                    <a:pt x="637" y="0"/>
                  </a:moveTo>
                  <a:cubicBezTo>
                    <a:pt x="314" y="0"/>
                    <a:pt x="0" y="325"/>
                    <a:pt x="191" y="719"/>
                  </a:cubicBezTo>
                  <a:lnTo>
                    <a:pt x="11953" y="23304"/>
                  </a:lnTo>
                  <a:cubicBezTo>
                    <a:pt x="12051" y="23489"/>
                    <a:pt x="12208" y="23566"/>
                    <a:pt x="12365" y="23566"/>
                  </a:cubicBezTo>
                  <a:cubicBezTo>
                    <a:pt x="12690" y="23566"/>
                    <a:pt x="13016" y="23236"/>
                    <a:pt x="12824" y="22851"/>
                  </a:cubicBezTo>
                  <a:lnTo>
                    <a:pt x="1062" y="266"/>
                  </a:lnTo>
                  <a:cubicBezTo>
                    <a:pt x="957" y="79"/>
                    <a:pt x="796"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rot="3504383">
              <a:off x="626546" y="4164285"/>
              <a:ext cx="351256" cy="637361"/>
            </a:xfrm>
            <a:custGeom>
              <a:avLst/>
              <a:gdLst/>
              <a:ahLst/>
              <a:cxnLst/>
              <a:rect l="l" t="t" r="r" b="b"/>
              <a:pathLst>
                <a:path w="14050" h="25494" extrusionOk="0">
                  <a:moveTo>
                    <a:pt x="668" y="0"/>
                  </a:moveTo>
                  <a:cubicBezTo>
                    <a:pt x="337" y="0"/>
                    <a:pt x="1" y="340"/>
                    <a:pt x="214" y="734"/>
                  </a:cubicBezTo>
                  <a:lnTo>
                    <a:pt x="12965" y="25212"/>
                  </a:lnTo>
                  <a:cubicBezTo>
                    <a:pt x="13058" y="25411"/>
                    <a:pt x="13220" y="25493"/>
                    <a:pt x="13382" y="25493"/>
                  </a:cubicBezTo>
                  <a:cubicBezTo>
                    <a:pt x="13713" y="25493"/>
                    <a:pt x="14049" y="25153"/>
                    <a:pt x="13836" y="24760"/>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rot="3504383">
              <a:off x="551174" y="4119607"/>
              <a:ext cx="350381" cy="636386"/>
            </a:xfrm>
            <a:custGeom>
              <a:avLst/>
              <a:gdLst/>
              <a:ahLst/>
              <a:cxnLst/>
              <a:rect l="l" t="t" r="r" b="b"/>
              <a:pathLst>
                <a:path w="14015" h="25455" extrusionOk="0">
                  <a:moveTo>
                    <a:pt x="637" y="1"/>
                  </a:moveTo>
                  <a:cubicBezTo>
                    <a:pt x="314" y="1"/>
                    <a:pt x="0" y="326"/>
                    <a:pt x="191" y="720"/>
                  </a:cubicBezTo>
                  <a:lnTo>
                    <a:pt x="12941" y="25181"/>
                  </a:lnTo>
                  <a:cubicBezTo>
                    <a:pt x="13041" y="25374"/>
                    <a:pt x="13202" y="25455"/>
                    <a:pt x="13363" y="25455"/>
                  </a:cubicBezTo>
                  <a:cubicBezTo>
                    <a:pt x="13690" y="25455"/>
                    <a:pt x="14015" y="25122"/>
                    <a:pt x="13813" y="24729"/>
                  </a:cubicBezTo>
                  <a:lnTo>
                    <a:pt x="1062" y="267"/>
                  </a:lnTo>
                  <a:cubicBezTo>
                    <a:pt x="958"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3504383">
              <a:off x="475396" y="4074185"/>
              <a:ext cx="350056" cy="636236"/>
            </a:xfrm>
            <a:custGeom>
              <a:avLst/>
              <a:gdLst/>
              <a:ahLst/>
              <a:cxnLst/>
              <a:rect l="l" t="t" r="r" b="b"/>
              <a:pathLst>
                <a:path w="14002" h="25449" extrusionOk="0">
                  <a:moveTo>
                    <a:pt x="645" y="0"/>
                  </a:moveTo>
                  <a:cubicBezTo>
                    <a:pt x="320" y="0"/>
                    <a:pt x="1" y="323"/>
                    <a:pt x="193" y="708"/>
                  </a:cubicBezTo>
                  <a:lnTo>
                    <a:pt x="12943" y="25186"/>
                  </a:lnTo>
                  <a:cubicBezTo>
                    <a:pt x="13036" y="25372"/>
                    <a:pt x="13191" y="25449"/>
                    <a:pt x="13347" y="25449"/>
                  </a:cubicBezTo>
                  <a:cubicBezTo>
                    <a:pt x="13671" y="25449"/>
                    <a:pt x="14001" y="25118"/>
                    <a:pt x="13798" y="24734"/>
                  </a:cubicBezTo>
                  <a:lnTo>
                    <a:pt x="1064" y="255"/>
                  </a:lnTo>
                  <a:cubicBezTo>
                    <a:pt x="961"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3504383">
              <a:off x="399785" y="4028749"/>
              <a:ext cx="349731" cy="636086"/>
            </a:xfrm>
            <a:custGeom>
              <a:avLst/>
              <a:gdLst/>
              <a:ahLst/>
              <a:cxnLst/>
              <a:rect l="l" t="t" r="r" b="b"/>
              <a:pathLst>
                <a:path w="13989" h="25443" extrusionOk="0">
                  <a:moveTo>
                    <a:pt x="633" y="0"/>
                  </a:moveTo>
                  <a:cubicBezTo>
                    <a:pt x="315" y="0"/>
                    <a:pt x="1" y="325"/>
                    <a:pt x="192" y="719"/>
                  </a:cubicBezTo>
                  <a:lnTo>
                    <a:pt x="12925" y="25180"/>
                  </a:lnTo>
                  <a:cubicBezTo>
                    <a:pt x="13029" y="25366"/>
                    <a:pt x="13188" y="25443"/>
                    <a:pt x="13345" y="25443"/>
                  </a:cubicBezTo>
                  <a:cubicBezTo>
                    <a:pt x="13670" y="25443"/>
                    <a:pt x="13989" y="25112"/>
                    <a:pt x="13797" y="24728"/>
                  </a:cubicBezTo>
                  <a:lnTo>
                    <a:pt x="1046" y="266"/>
                  </a:lnTo>
                  <a:cubicBezTo>
                    <a:pt x="947" y="79"/>
                    <a:pt x="790" y="0"/>
                    <a:pt x="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3504383">
              <a:off x="335463" y="4006091"/>
              <a:ext cx="326706" cy="589985"/>
            </a:xfrm>
            <a:custGeom>
              <a:avLst/>
              <a:gdLst/>
              <a:ahLst/>
              <a:cxnLst/>
              <a:rect l="l" t="t" r="r" b="b"/>
              <a:pathLst>
                <a:path w="13068" h="23599" extrusionOk="0">
                  <a:moveTo>
                    <a:pt x="667" y="1"/>
                  </a:moveTo>
                  <a:cubicBezTo>
                    <a:pt x="337" y="1"/>
                    <a:pt x="1" y="341"/>
                    <a:pt x="214" y="734"/>
                  </a:cubicBezTo>
                  <a:lnTo>
                    <a:pt x="11992" y="23336"/>
                  </a:lnTo>
                  <a:cubicBezTo>
                    <a:pt x="12091" y="23521"/>
                    <a:pt x="12249" y="23599"/>
                    <a:pt x="12408" y="23599"/>
                  </a:cubicBezTo>
                  <a:cubicBezTo>
                    <a:pt x="12737" y="23599"/>
                    <a:pt x="13067" y="23268"/>
                    <a:pt x="12864" y="22884"/>
                  </a:cubicBezTo>
                  <a:lnTo>
                    <a:pt x="1085" y="282"/>
                  </a:lnTo>
                  <a:cubicBezTo>
                    <a:pt x="991" y="83"/>
                    <a:pt x="830" y="1"/>
                    <a:pt x="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3504383">
              <a:off x="276041" y="3991853"/>
              <a:ext cx="293755" cy="527559"/>
            </a:xfrm>
            <a:custGeom>
              <a:avLst/>
              <a:gdLst/>
              <a:ahLst/>
              <a:cxnLst/>
              <a:rect l="l" t="t" r="r" b="b"/>
              <a:pathLst>
                <a:path w="11750" h="21102" extrusionOk="0">
                  <a:moveTo>
                    <a:pt x="660" y="0"/>
                  </a:moveTo>
                  <a:cubicBezTo>
                    <a:pt x="330" y="0"/>
                    <a:pt x="1" y="341"/>
                    <a:pt x="214" y="734"/>
                  </a:cubicBezTo>
                  <a:lnTo>
                    <a:pt x="10686" y="20839"/>
                  </a:lnTo>
                  <a:cubicBezTo>
                    <a:pt x="10784" y="21025"/>
                    <a:pt x="10941" y="21102"/>
                    <a:pt x="11098" y="21102"/>
                  </a:cubicBezTo>
                  <a:cubicBezTo>
                    <a:pt x="11423" y="21102"/>
                    <a:pt x="11749" y="20771"/>
                    <a:pt x="11557" y="20387"/>
                  </a:cubicBezTo>
                  <a:lnTo>
                    <a:pt x="1086"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3504383">
              <a:off x="224692" y="3993408"/>
              <a:ext cx="244479" cy="434157"/>
            </a:xfrm>
            <a:custGeom>
              <a:avLst/>
              <a:gdLst/>
              <a:ahLst/>
              <a:cxnLst/>
              <a:rect l="l" t="t" r="r" b="b"/>
              <a:pathLst>
                <a:path w="9779" h="17366" extrusionOk="0">
                  <a:moveTo>
                    <a:pt x="644" y="0"/>
                  </a:moveTo>
                  <a:cubicBezTo>
                    <a:pt x="323" y="0"/>
                    <a:pt x="0" y="324"/>
                    <a:pt x="181" y="708"/>
                  </a:cubicBezTo>
                  <a:lnTo>
                    <a:pt x="8726" y="17110"/>
                  </a:lnTo>
                  <a:cubicBezTo>
                    <a:pt x="8824" y="17290"/>
                    <a:pt x="8979" y="17366"/>
                    <a:pt x="9134" y="17366"/>
                  </a:cubicBezTo>
                  <a:cubicBezTo>
                    <a:pt x="9456" y="17366"/>
                    <a:pt x="9778" y="17042"/>
                    <a:pt x="9597" y="16658"/>
                  </a:cubicBezTo>
                  <a:lnTo>
                    <a:pt x="1052" y="255"/>
                  </a:lnTo>
                  <a:cubicBezTo>
                    <a:pt x="954" y="76"/>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3504383">
              <a:off x="177770" y="4003737"/>
              <a:ext cx="186678" cy="322506"/>
            </a:xfrm>
            <a:custGeom>
              <a:avLst/>
              <a:gdLst/>
              <a:ahLst/>
              <a:cxnLst/>
              <a:rect l="l" t="t" r="r" b="b"/>
              <a:pathLst>
                <a:path w="7467" h="12900" extrusionOk="0">
                  <a:moveTo>
                    <a:pt x="652" y="0"/>
                  </a:moveTo>
                  <a:cubicBezTo>
                    <a:pt x="323" y="0"/>
                    <a:pt x="1" y="331"/>
                    <a:pt x="204" y="715"/>
                  </a:cubicBezTo>
                  <a:lnTo>
                    <a:pt x="6403" y="12644"/>
                  </a:lnTo>
                  <a:cubicBezTo>
                    <a:pt x="6507" y="12824"/>
                    <a:pt x="6665" y="12899"/>
                    <a:pt x="6822" y="12899"/>
                  </a:cubicBezTo>
                  <a:cubicBezTo>
                    <a:pt x="7148" y="12899"/>
                    <a:pt x="7466" y="12576"/>
                    <a:pt x="7274" y="12192"/>
                  </a:cubicBezTo>
                  <a:lnTo>
                    <a:pt x="1075" y="263"/>
                  </a:lnTo>
                  <a:cubicBezTo>
                    <a:pt x="971" y="77"/>
                    <a:pt x="811"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3504383">
              <a:off x="-92805" y="3842306"/>
              <a:ext cx="187028" cy="322831"/>
            </a:xfrm>
            <a:custGeom>
              <a:avLst/>
              <a:gdLst/>
              <a:ahLst/>
              <a:cxnLst/>
              <a:rect l="l" t="t" r="r" b="b"/>
              <a:pathLst>
                <a:path w="7481" h="12913" extrusionOk="0">
                  <a:moveTo>
                    <a:pt x="637" y="0"/>
                  </a:moveTo>
                  <a:cubicBezTo>
                    <a:pt x="318" y="0"/>
                    <a:pt x="0" y="325"/>
                    <a:pt x="180" y="719"/>
                  </a:cubicBezTo>
                  <a:lnTo>
                    <a:pt x="6396" y="12631"/>
                  </a:lnTo>
                  <a:cubicBezTo>
                    <a:pt x="6490" y="12830"/>
                    <a:pt x="6651" y="12912"/>
                    <a:pt x="6814" y="12912"/>
                  </a:cubicBezTo>
                  <a:cubicBezTo>
                    <a:pt x="7144" y="12912"/>
                    <a:pt x="7480" y="12572"/>
                    <a:pt x="7267" y="12179"/>
                  </a:cubicBezTo>
                  <a:lnTo>
                    <a:pt x="1051" y="266"/>
                  </a:lnTo>
                  <a:cubicBezTo>
                    <a:pt x="952" y="79"/>
                    <a:pt x="794"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3504383">
              <a:off x="-197479" y="3740885"/>
              <a:ext cx="244329" cy="433932"/>
            </a:xfrm>
            <a:custGeom>
              <a:avLst/>
              <a:gdLst/>
              <a:ahLst/>
              <a:cxnLst/>
              <a:rect l="l" t="t" r="r" b="b"/>
              <a:pathLst>
                <a:path w="9773" h="17357" extrusionOk="0">
                  <a:moveTo>
                    <a:pt x="640" y="1"/>
                  </a:moveTo>
                  <a:cubicBezTo>
                    <a:pt x="319" y="1"/>
                    <a:pt x="1" y="324"/>
                    <a:pt x="193" y="708"/>
                  </a:cubicBezTo>
                  <a:lnTo>
                    <a:pt x="8721" y="17094"/>
                  </a:lnTo>
                  <a:cubicBezTo>
                    <a:pt x="8819" y="17280"/>
                    <a:pt x="8974" y="17357"/>
                    <a:pt x="9129" y="17357"/>
                  </a:cubicBezTo>
                  <a:cubicBezTo>
                    <a:pt x="9451" y="17357"/>
                    <a:pt x="9773" y="17026"/>
                    <a:pt x="9592" y="16642"/>
                  </a:cubicBezTo>
                  <a:lnTo>
                    <a:pt x="1047" y="256"/>
                  </a:lnTo>
                  <a:cubicBezTo>
                    <a:pt x="949" y="76"/>
                    <a:pt x="794" y="1"/>
                    <a:pt x="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3504383">
              <a:off x="-298188" y="3649432"/>
              <a:ext cx="293755" cy="527384"/>
            </a:xfrm>
            <a:custGeom>
              <a:avLst/>
              <a:gdLst/>
              <a:ahLst/>
              <a:cxnLst/>
              <a:rect l="l" t="t" r="r" b="b"/>
              <a:pathLst>
                <a:path w="11750" h="21095" extrusionOk="0">
                  <a:moveTo>
                    <a:pt x="645" y="0"/>
                  </a:moveTo>
                  <a:cubicBezTo>
                    <a:pt x="319" y="0"/>
                    <a:pt x="1" y="323"/>
                    <a:pt x="193" y="708"/>
                  </a:cubicBezTo>
                  <a:lnTo>
                    <a:pt x="10664" y="20813"/>
                  </a:lnTo>
                  <a:cubicBezTo>
                    <a:pt x="10758" y="21012"/>
                    <a:pt x="10920" y="21094"/>
                    <a:pt x="11082" y="21094"/>
                  </a:cubicBezTo>
                  <a:cubicBezTo>
                    <a:pt x="11413" y="21094"/>
                    <a:pt x="11749" y="20754"/>
                    <a:pt x="11536" y="20361"/>
                  </a:cubicBezTo>
                  <a:lnTo>
                    <a:pt x="1064" y="255"/>
                  </a:lnTo>
                  <a:cubicBezTo>
                    <a:pt x="960"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3504383">
              <a:off x="-390583" y="3572344"/>
              <a:ext cx="326556" cy="589960"/>
            </a:xfrm>
            <a:custGeom>
              <a:avLst/>
              <a:gdLst/>
              <a:ahLst/>
              <a:cxnLst/>
              <a:rect l="l" t="t" r="r" b="b"/>
              <a:pathLst>
                <a:path w="13062" h="23598" extrusionOk="0">
                  <a:moveTo>
                    <a:pt x="656" y="1"/>
                  </a:moveTo>
                  <a:cubicBezTo>
                    <a:pt x="328" y="1"/>
                    <a:pt x="0" y="336"/>
                    <a:pt x="215" y="732"/>
                  </a:cubicBezTo>
                  <a:lnTo>
                    <a:pt x="11977" y="23317"/>
                  </a:lnTo>
                  <a:cubicBezTo>
                    <a:pt x="12071" y="23516"/>
                    <a:pt x="12232" y="23598"/>
                    <a:pt x="12395" y="23598"/>
                  </a:cubicBezTo>
                  <a:cubicBezTo>
                    <a:pt x="12725" y="23598"/>
                    <a:pt x="13062" y="23258"/>
                    <a:pt x="12848" y="22864"/>
                  </a:cubicBezTo>
                  <a:lnTo>
                    <a:pt x="1070" y="263"/>
                  </a:lnTo>
                  <a:cubicBezTo>
                    <a:pt x="972" y="78"/>
                    <a:pt x="814" y="1"/>
                    <a:pt x="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3504383">
              <a:off x="-478049" y="3503354"/>
              <a:ext cx="349881" cy="636486"/>
            </a:xfrm>
            <a:custGeom>
              <a:avLst/>
              <a:gdLst/>
              <a:ahLst/>
              <a:cxnLst/>
              <a:rect l="l" t="t" r="r" b="b"/>
              <a:pathLst>
                <a:path w="13995" h="25459" extrusionOk="0">
                  <a:moveTo>
                    <a:pt x="644" y="0"/>
                  </a:moveTo>
                  <a:cubicBezTo>
                    <a:pt x="319" y="0"/>
                    <a:pt x="0" y="324"/>
                    <a:pt x="192" y="708"/>
                  </a:cubicBezTo>
                  <a:lnTo>
                    <a:pt x="12943" y="25186"/>
                  </a:lnTo>
                  <a:lnTo>
                    <a:pt x="12943" y="25203"/>
                  </a:lnTo>
                  <a:cubicBezTo>
                    <a:pt x="13041" y="25383"/>
                    <a:pt x="13196" y="25458"/>
                    <a:pt x="13351" y="25458"/>
                  </a:cubicBezTo>
                  <a:cubicBezTo>
                    <a:pt x="13672" y="25458"/>
                    <a:pt x="13995" y="25135"/>
                    <a:pt x="13814" y="24751"/>
                  </a:cubicBezTo>
                  <a:lnTo>
                    <a:pt x="1064" y="256"/>
                  </a:lnTo>
                  <a:cubicBezTo>
                    <a:pt x="960" y="76"/>
                    <a:pt x="802"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3504383">
              <a:off x="-553838" y="3458191"/>
              <a:ext cx="349756" cy="636061"/>
            </a:xfrm>
            <a:custGeom>
              <a:avLst/>
              <a:gdLst/>
              <a:ahLst/>
              <a:cxnLst/>
              <a:rect l="l" t="t" r="r" b="b"/>
              <a:pathLst>
                <a:path w="13990" h="25442" extrusionOk="0">
                  <a:moveTo>
                    <a:pt x="639" y="0"/>
                  </a:moveTo>
                  <a:cubicBezTo>
                    <a:pt x="319" y="0"/>
                    <a:pt x="0" y="324"/>
                    <a:pt x="192" y="708"/>
                  </a:cubicBezTo>
                  <a:lnTo>
                    <a:pt x="12943" y="25186"/>
                  </a:lnTo>
                  <a:lnTo>
                    <a:pt x="12926" y="25186"/>
                  </a:lnTo>
                  <a:cubicBezTo>
                    <a:pt x="13029" y="25366"/>
                    <a:pt x="13188" y="25441"/>
                    <a:pt x="13345" y="25441"/>
                  </a:cubicBezTo>
                  <a:cubicBezTo>
                    <a:pt x="13671" y="25441"/>
                    <a:pt x="13989" y="25118"/>
                    <a:pt x="13797" y="24734"/>
                  </a:cubicBezTo>
                  <a:lnTo>
                    <a:pt x="1047" y="256"/>
                  </a:lnTo>
                  <a:cubicBezTo>
                    <a:pt x="949" y="76"/>
                    <a:pt x="79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3504383">
              <a:off x="2383500" y="5324239"/>
              <a:ext cx="187053" cy="322981"/>
            </a:xfrm>
            <a:custGeom>
              <a:avLst/>
              <a:gdLst/>
              <a:ahLst/>
              <a:cxnLst/>
              <a:rect l="l" t="t" r="r" b="b"/>
              <a:pathLst>
                <a:path w="7482" h="12919" extrusionOk="0">
                  <a:moveTo>
                    <a:pt x="644" y="1"/>
                  </a:moveTo>
                  <a:cubicBezTo>
                    <a:pt x="323" y="1"/>
                    <a:pt x="0" y="324"/>
                    <a:pt x="181" y="708"/>
                  </a:cubicBezTo>
                  <a:lnTo>
                    <a:pt x="6397" y="12637"/>
                  </a:lnTo>
                  <a:cubicBezTo>
                    <a:pt x="6491" y="12836"/>
                    <a:pt x="6652" y="12918"/>
                    <a:pt x="6815" y="12918"/>
                  </a:cubicBezTo>
                  <a:cubicBezTo>
                    <a:pt x="7146" y="12918"/>
                    <a:pt x="7482" y="12578"/>
                    <a:pt x="7269" y="12185"/>
                  </a:cubicBezTo>
                  <a:lnTo>
                    <a:pt x="1053" y="256"/>
                  </a:lnTo>
                  <a:cubicBezTo>
                    <a:pt x="954" y="76"/>
                    <a:pt x="799" y="1"/>
                    <a:pt x="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3504383">
              <a:off x="2429994" y="5313356"/>
              <a:ext cx="245979" cy="434607"/>
            </a:xfrm>
            <a:custGeom>
              <a:avLst/>
              <a:gdLst/>
              <a:ahLst/>
              <a:cxnLst/>
              <a:rect l="l" t="t" r="r" b="b"/>
              <a:pathLst>
                <a:path w="9839" h="17384" extrusionOk="0">
                  <a:moveTo>
                    <a:pt x="660" y="0"/>
                  </a:moveTo>
                  <a:cubicBezTo>
                    <a:pt x="330" y="0"/>
                    <a:pt x="1" y="340"/>
                    <a:pt x="214" y="734"/>
                  </a:cubicBezTo>
                  <a:lnTo>
                    <a:pt x="8742" y="17119"/>
                  </a:lnTo>
                  <a:lnTo>
                    <a:pt x="8742" y="17103"/>
                  </a:lnTo>
                  <a:cubicBezTo>
                    <a:pt x="8842" y="17302"/>
                    <a:pt x="9007" y="17384"/>
                    <a:pt x="9171" y="17384"/>
                  </a:cubicBezTo>
                  <a:cubicBezTo>
                    <a:pt x="9506" y="17384"/>
                    <a:pt x="9838" y="17043"/>
                    <a:pt x="9614" y="16650"/>
                  </a:cubicBezTo>
                  <a:lnTo>
                    <a:pt x="1086" y="281"/>
                  </a:lnTo>
                  <a:cubicBezTo>
                    <a:pt x="986" y="82"/>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3504383">
              <a:off x="2481948" y="5312929"/>
              <a:ext cx="293730" cy="527384"/>
            </a:xfrm>
            <a:custGeom>
              <a:avLst/>
              <a:gdLst/>
              <a:ahLst/>
              <a:cxnLst/>
              <a:rect l="l" t="t" r="r" b="b"/>
              <a:pathLst>
                <a:path w="11749" h="21095" extrusionOk="0">
                  <a:moveTo>
                    <a:pt x="644" y="0"/>
                  </a:moveTo>
                  <a:cubicBezTo>
                    <a:pt x="319" y="0"/>
                    <a:pt x="0" y="324"/>
                    <a:pt x="192" y="708"/>
                  </a:cubicBezTo>
                  <a:lnTo>
                    <a:pt x="10664" y="20813"/>
                  </a:lnTo>
                  <a:cubicBezTo>
                    <a:pt x="10758" y="21012"/>
                    <a:pt x="10919" y="21094"/>
                    <a:pt x="11082" y="21094"/>
                  </a:cubicBezTo>
                  <a:cubicBezTo>
                    <a:pt x="11412" y="21094"/>
                    <a:pt x="11749" y="20754"/>
                    <a:pt x="11535" y="20361"/>
                  </a:cubicBezTo>
                  <a:lnTo>
                    <a:pt x="1064" y="256"/>
                  </a:lnTo>
                  <a:cubicBezTo>
                    <a:pt x="960" y="76"/>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3504383">
              <a:off x="2541452" y="5326975"/>
              <a:ext cx="326281" cy="589810"/>
            </a:xfrm>
            <a:custGeom>
              <a:avLst/>
              <a:gdLst/>
              <a:ahLst/>
              <a:cxnLst/>
              <a:rect l="l" t="t" r="r" b="b"/>
              <a:pathLst>
                <a:path w="13051" h="23592" extrusionOk="0">
                  <a:moveTo>
                    <a:pt x="653" y="1"/>
                  </a:moveTo>
                  <a:cubicBezTo>
                    <a:pt x="327" y="1"/>
                    <a:pt x="1" y="324"/>
                    <a:pt x="193" y="708"/>
                  </a:cubicBezTo>
                  <a:lnTo>
                    <a:pt x="11972" y="23310"/>
                  </a:lnTo>
                  <a:cubicBezTo>
                    <a:pt x="12066" y="23509"/>
                    <a:pt x="12227" y="23591"/>
                    <a:pt x="12389" y="23591"/>
                  </a:cubicBezTo>
                  <a:cubicBezTo>
                    <a:pt x="12718" y="23591"/>
                    <a:pt x="13051" y="23251"/>
                    <a:pt x="12826" y="22858"/>
                  </a:cubicBezTo>
                  <a:lnTo>
                    <a:pt x="1064" y="256"/>
                  </a:lnTo>
                  <a:cubicBezTo>
                    <a:pt x="966" y="76"/>
                    <a:pt x="810"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3504383">
              <a:off x="2604961" y="5348405"/>
              <a:ext cx="351256" cy="636936"/>
            </a:xfrm>
            <a:custGeom>
              <a:avLst/>
              <a:gdLst/>
              <a:ahLst/>
              <a:cxnLst/>
              <a:rect l="l" t="t" r="r" b="b"/>
              <a:pathLst>
                <a:path w="14050" h="25477" extrusionOk="0">
                  <a:moveTo>
                    <a:pt x="668" y="0"/>
                  </a:moveTo>
                  <a:cubicBezTo>
                    <a:pt x="337" y="0"/>
                    <a:pt x="1" y="341"/>
                    <a:pt x="214" y="734"/>
                  </a:cubicBezTo>
                  <a:lnTo>
                    <a:pt x="12965" y="25195"/>
                  </a:lnTo>
                  <a:cubicBezTo>
                    <a:pt x="13059" y="25394"/>
                    <a:pt x="13220" y="25476"/>
                    <a:pt x="13382" y="25476"/>
                  </a:cubicBezTo>
                  <a:cubicBezTo>
                    <a:pt x="13713" y="25476"/>
                    <a:pt x="14049" y="25136"/>
                    <a:pt x="13836" y="24743"/>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3504383">
              <a:off x="2680893" y="5393579"/>
              <a:ext cx="351106" cy="637361"/>
            </a:xfrm>
            <a:custGeom>
              <a:avLst/>
              <a:gdLst/>
              <a:ahLst/>
              <a:cxnLst/>
              <a:rect l="l" t="t" r="r" b="b"/>
              <a:pathLst>
                <a:path w="14044" h="25494" extrusionOk="0">
                  <a:moveTo>
                    <a:pt x="663" y="0"/>
                  </a:moveTo>
                  <a:cubicBezTo>
                    <a:pt x="333" y="0"/>
                    <a:pt x="1" y="341"/>
                    <a:pt x="225" y="734"/>
                  </a:cubicBezTo>
                  <a:lnTo>
                    <a:pt x="12959" y="25212"/>
                  </a:lnTo>
                  <a:cubicBezTo>
                    <a:pt x="13058" y="25411"/>
                    <a:pt x="13221" y="25493"/>
                    <a:pt x="13384" y="25493"/>
                  </a:cubicBezTo>
                  <a:cubicBezTo>
                    <a:pt x="13715" y="25493"/>
                    <a:pt x="14043" y="25153"/>
                    <a:pt x="13830" y="24760"/>
                  </a:cubicBezTo>
                  <a:lnTo>
                    <a:pt x="1080" y="281"/>
                  </a:lnTo>
                  <a:cubicBezTo>
                    <a:pt x="986" y="83"/>
                    <a:pt x="825" y="0"/>
                    <a:pt x="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3504383">
              <a:off x="1172190" y="4687378"/>
              <a:ext cx="131827" cy="109102"/>
            </a:xfrm>
            <a:custGeom>
              <a:avLst/>
              <a:gdLst/>
              <a:ahLst/>
              <a:cxnLst/>
              <a:rect l="l" t="t" r="r" b="b"/>
              <a:pathLst>
                <a:path w="5273" h="4364" extrusionOk="0">
                  <a:moveTo>
                    <a:pt x="2766" y="0"/>
                  </a:moveTo>
                  <a:cubicBezTo>
                    <a:pt x="2406" y="0"/>
                    <a:pt x="2034" y="93"/>
                    <a:pt x="1676" y="298"/>
                  </a:cubicBezTo>
                  <a:cubicBezTo>
                    <a:pt x="0" y="1270"/>
                    <a:pt x="318" y="3783"/>
                    <a:pt x="2195" y="4286"/>
                  </a:cubicBezTo>
                  <a:cubicBezTo>
                    <a:pt x="2387" y="4339"/>
                    <a:pt x="2579" y="4364"/>
                    <a:pt x="2769" y="4364"/>
                  </a:cubicBezTo>
                  <a:cubicBezTo>
                    <a:pt x="3726" y="4364"/>
                    <a:pt x="4610" y="3726"/>
                    <a:pt x="4876" y="2761"/>
                  </a:cubicBezTo>
                  <a:cubicBezTo>
                    <a:pt x="5272" y="1282"/>
                    <a:pt x="4106"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2"/>
            <p:cNvGrpSpPr/>
            <p:nvPr/>
          </p:nvGrpSpPr>
          <p:grpSpPr>
            <a:xfrm>
              <a:off x="-360684" y="2755466"/>
              <a:ext cx="3204205" cy="3984550"/>
              <a:chOff x="-360684" y="2755466"/>
              <a:chExt cx="3204205" cy="3984550"/>
            </a:xfrm>
          </p:grpSpPr>
          <p:sp>
            <p:nvSpPr>
              <p:cNvPr id="594" name="Google Shape;594;p22"/>
              <p:cNvSpPr/>
              <p:nvPr/>
            </p:nvSpPr>
            <p:spPr>
              <a:xfrm rot="3504383">
                <a:off x="-659952" y="4036303"/>
                <a:ext cx="3802741" cy="1422875"/>
              </a:xfrm>
              <a:custGeom>
                <a:avLst/>
                <a:gdLst/>
                <a:ahLst/>
                <a:cxnLst/>
                <a:rect l="l" t="t" r="r" b="b"/>
                <a:pathLst>
                  <a:path w="152107" h="56914" extrusionOk="0">
                    <a:moveTo>
                      <a:pt x="105131" y="1"/>
                    </a:moveTo>
                    <a:cubicBezTo>
                      <a:pt x="101027" y="1"/>
                      <a:pt x="96660" y="922"/>
                      <a:pt x="91883" y="3410"/>
                    </a:cubicBezTo>
                    <a:cubicBezTo>
                      <a:pt x="80155" y="9508"/>
                      <a:pt x="77591" y="19025"/>
                      <a:pt x="75111" y="28240"/>
                    </a:cubicBezTo>
                    <a:cubicBezTo>
                      <a:pt x="72615" y="37488"/>
                      <a:pt x="70253" y="46234"/>
                      <a:pt x="59161" y="52014"/>
                    </a:cubicBezTo>
                    <a:cubicBezTo>
                      <a:pt x="54656" y="54366"/>
                      <a:pt x="50572" y="55248"/>
                      <a:pt x="46705" y="55248"/>
                    </a:cubicBezTo>
                    <a:cubicBezTo>
                      <a:pt x="41067" y="55248"/>
                      <a:pt x="35891" y="53373"/>
                      <a:pt x="30544" y="51445"/>
                    </a:cubicBezTo>
                    <a:cubicBezTo>
                      <a:pt x="25224" y="49516"/>
                      <a:pt x="19798" y="47551"/>
                      <a:pt x="13814" y="47551"/>
                    </a:cubicBezTo>
                    <a:cubicBezTo>
                      <a:pt x="9715" y="47551"/>
                      <a:pt x="5355" y="48473"/>
                      <a:pt x="587" y="50959"/>
                    </a:cubicBezTo>
                    <a:cubicBezTo>
                      <a:pt x="168" y="51177"/>
                      <a:pt x="0" y="51679"/>
                      <a:pt x="218" y="52098"/>
                    </a:cubicBezTo>
                    <a:cubicBezTo>
                      <a:pt x="371" y="52380"/>
                      <a:pt x="663" y="52546"/>
                      <a:pt x="968" y="52546"/>
                    </a:cubicBezTo>
                    <a:cubicBezTo>
                      <a:pt x="1099" y="52546"/>
                      <a:pt x="1232" y="52515"/>
                      <a:pt x="1358" y="52450"/>
                    </a:cubicBezTo>
                    <a:cubicBezTo>
                      <a:pt x="5875" y="50096"/>
                      <a:pt x="9965" y="49212"/>
                      <a:pt x="13835" y="49212"/>
                    </a:cubicBezTo>
                    <a:cubicBezTo>
                      <a:pt x="19466" y="49212"/>
                      <a:pt x="24632" y="51083"/>
                      <a:pt x="29975" y="53020"/>
                    </a:cubicBezTo>
                    <a:cubicBezTo>
                      <a:pt x="35294" y="54949"/>
                      <a:pt x="40720" y="56913"/>
                      <a:pt x="46705" y="56913"/>
                    </a:cubicBezTo>
                    <a:cubicBezTo>
                      <a:pt x="50803" y="56913"/>
                      <a:pt x="55164" y="55991"/>
                      <a:pt x="59932" y="53506"/>
                    </a:cubicBezTo>
                    <a:cubicBezTo>
                      <a:pt x="71677" y="47390"/>
                      <a:pt x="74240" y="37874"/>
                      <a:pt x="76720" y="28675"/>
                    </a:cubicBezTo>
                    <a:cubicBezTo>
                      <a:pt x="79216" y="19410"/>
                      <a:pt x="81562" y="10664"/>
                      <a:pt x="92670" y="4901"/>
                    </a:cubicBezTo>
                    <a:cubicBezTo>
                      <a:pt x="97190" y="2552"/>
                      <a:pt x="101282" y="1670"/>
                      <a:pt x="105154" y="1670"/>
                    </a:cubicBezTo>
                    <a:cubicBezTo>
                      <a:pt x="110782" y="1670"/>
                      <a:pt x="115947" y="3535"/>
                      <a:pt x="121287" y="5470"/>
                    </a:cubicBezTo>
                    <a:cubicBezTo>
                      <a:pt x="126611" y="7391"/>
                      <a:pt x="132042" y="9359"/>
                      <a:pt x="138035" y="9359"/>
                    </a:cubicBezTo>
                    <a:cubicBezTo>
                      <a:pt x="142132" y="9359"/>
                      <a:pt x="146492" y="8439"/>
                      <a:pt x="151261" y="5956"/>
                    </a:cubicBezTo>
                    <a:cubicBezTo>
                      <a:pt x="152107" y="5512"/>
                      <a:pt x="151653" y="4357"/>
                      <a:pt x="150885" y="4357"/>
                    </a:cubicBezTo>
                    <a:cubicBezTo>
                      <a:pt x="150756" y="4357"/>
                      <a:pt x="150617" y="4390"/>
                      <a:pt x="150474" y="4465"/>
                    </a:cubicBezTo>
                    <a:cubicBezTo>
                      <a:pt x="145969" y="6809"/>
                      <a:pt x="141885" y="7690"/>
                      <a:pt x="138019" y="7690"/>
                    </a:cubicBezTo>
                    <a:cubicBezTo>
                      <a:pt x="132381" y="7690"/>
                      <a:pt x="127204" y="5817"/>
                      <a:pt x="121857" y="3879"/>
                    </a:cubicBezTo>
                    <a:cubicBezTo>
                      <a:pt x="116539" y="1960"/>
                      <a:pt x="111115" y="1"/>
                      <a:pt x="105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2"/>
              <p:cNvGrpSpPr/>
              <p:nvPr/>
            </p:nvGrpSpPr>
            <p:grpSpPr>
              <a:xfrm>
                <a:off x="-211186" y="3448204"/>
                <a:ext cx="2901595" cy="2592599"/>
                <a:chOff x="-211186" y="3448204"/>
                <a:chExt cx="2901595" cy="2592599"/>
              </a:xfrm>
            </p:grpSpPr>
            <p:sp>
              <p:nvSpPr>
                <p:cNvPr id="596" name="Google Shape;596;p22"/>
                <p:cNvSpPr/>
                <p:nvPr/>
              </p:nvSpPr>
              <p:spPr>
                <a:xfrm rot="3504383">
                  <a:off x="2558439" y="5909959"/>
                  <a:ext cx="112302" cy="108952"/>
                </a:xfrm>
                <a:custGeom>
                  <a:avLst/>
                  <a:gdLst/>
                  <a:ahLst/>
                  <a:cxnLst/>
                  <a:rect l="l" t="t" r="r" b="b"/>
                  <a:pathLst>
                    <a:path w="4492" h="4358" extrusionOk="0">
                      <a:moveTo>
                        <a:pt x="2146" y="1"/>
                      </a:moveTo>
                      <a:cubicBezTo>
                        <a:pt x="2079" y="1"/>
                        <a:pt x="2012" y="5"/>
                        <a:pt x="1944" y="13"/>
                      </a:cubicBezTo>
                      <a:cubicBezTo>
                        <a:pt x="1810" y="30"/>
                        <a:pt x="1676" y="64"/>
                        <a:pt x="1542" y="97"/>
                      </a:cubicBezTo>
                      <a:cubicBezTo>
                        <a:pt x="1023" y="281"/>
                        <a:pt x="604" y="650"/>
                        <a:pt x="353" y="1136"/>
                      </a:cubicBezTo>
                      <a:cubicBezTo>
                        <a:pt x="85" y="1638"/>
                        <a:pt x="1" y="2225"/>
                        <a:pt x="152" y="2778"/>
                      </a:cubicBezTo>
                      <a:cubicBezTo>
                        <a:pt x="286" y="3347"/>
                        <a:pt x="654" y="3817"/>
                        <a:pt x="1157" y="4101"/>
                      </a:cubicBezTo>
                      <a:cubicBezTo>
                        <a:pt x="1486" y="4271"/>
                        <a:pt x="1844" y="4357"/>
                        <a:pt x="2200" y="4357"/>
                      </a:cubicBezTo>
                      <a:cubicBezTo>
                        <a:pt x="2443" y="4357"/>
                        <a:pt x="2685" y="4317"/>
                        <a:pt x="2916" y="4235"/>
                      </a:cubicBezTo>
                      <a:cubicBezTo>
                        <a:pt x="3067" y="4185"/>
                        <a:pt x="3218" y="4118"/>
                        <a:pt x="3352" y="4051"/>
                      </a:cubicBezTo>
                      <a:cubicBezTo>
                        <a:pt x="3486" y="3967"/>
                        <a:pt x="3603" y="3884"/>
                        <a:pt x="3720" y="3766"/>
                      </a:cubicBezTo>
                      <a:cubicBezTo>
                        <a:pt x="3938" y="3582"/>
                        <a:pt x="4123" y="3347"/>
                        <a:pt x="4240" y="3079"/>
                      </a:cubicBezTo>
                      <a:cubicBezTo>
                        <a:pt x="4491" y="2543"/>
                        <a:pt x="4491" y="1940"/>
                        <a:pt x="4273" y="1404"/>
                      </a:cubicBezTo>
                      <a:cubicBezTo>
                        <a:pt x="4056" y="884"/>
                        <a:pt x="3637" y="449"/>
                        <a:pt x="3117" y="214"/>
                      </a:cubicBezTo>
                      <a:cubicBezTo>
                        <a:pt x="2883" y="97"/>
                        <a:pt x="2615" y="30"/>
                        <a:pt x="2347" y="13"/>
                      </a:cubicBezTo>
                      <a:cubicBezTo>
                        <a:pt x="2280" y="5"/>
                        <a:pt x="2213" y="1"/>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3504383">
                  <a:off x="2438930" y="5777674"/>
                  <a:ext cx="111452" cy="108977"/>
                </a:xfrm>
                <a:custGeom>
                  <a:avLst/>
                  <a:gdLst/>
                  <a:ahLst/>
                  <a:cxnLst/>
                  <a:rect l="l" t="t" r="r" b="b"/>
                  <a:pathLst>
                    <a:path w="4458" h="4359" extrusionOk="0">
                      <a:moveTo>
                        <a:pt x="2210" y="1"/>
                      </a:moveTo>
                      <a:cubicBezTo>
                        <a:pt x="1910" y="1"/>
                        <a:pt x="1608" y="69"/>
                        <a:pt x="1324" y="207"/>
                      </a:cubicBezTo>
                      <a:cubicBezTo>
                        <a:pt x="1207" y="257"/>
                        <a:pt x="1090" y="324"/>
                        <a:pt x="989" y="408"/>
                      </a:cubicBezTo>
                      <a:cubicBezTo>
                        <a:pt x="872" y="492"/>
                        <a:pt x="771" y="576"/>
                        <a:pt x="687" y="676"/>
                      </a:cubicBezTo>
                      <a:cubicBezTo>
                        <a:pt x="285" y="1078"/>
                        <a:pt x="51" y="1631"/>
                        <a:pt x="34" y="2201"/>
                      </a:cubicBezTo>
                      <a:cubicBezTo>
                        <a:pt x="1" y="2787"/>
                        <a:pt x="235" y="3340"/>
                        <a:pt x="654" y="3742"/>
                      </a:cubicBezTo>
                      <a:cubicBezTo>
                        <a:pt x="754" y="3860"/>
                        <a:pt x="872" y="3943"/>
                        <a:pt x="989" y="4027"/>
                      </a:cubicBezTo>
                      <a:cubicBezTo>
                        <a:pt x="1123" y="4094"/>
                        <a:pt x="1257" y="4161"/>
                        <a:pt x="1391" y="4211"/>
                      </a:cubicBezTo>
                      <a:cubicBezTo>
                        <a:pt x="1654" y="4311"/>
                        <a:pt x="1925" y="4358"/>
                        <a:pt x="2194" y="4358"/>
                      </a:cubicBezTo>
                      <a:cubicBezTo>
                        <a:pt x="2833" y="4358"/>
                        <a:pt x="3456" y="4087"/>
                        <a:pt x="3904" y="3592"/>
                      </a:cubicBezTo>
                      <a:cubicBezTo>
                        <a:pt x="4290" y="3156"/>
                        <a:pt x="4457" y="2570"/>
                        <a:pt x="4373" y="1983"/>
                      </a:cubicBezTo>
                      <a:cubicBezTo>
                        <a:pt x="4290" y="1413"/>
                        <a:pt x="4022" y="911"/>
                        <a:pt x="3586" y="542"/>
                      </a:cubicBezTo>
                      <a:cubicBezTo>
                        <a:pt x="3199" y="187"/>
                        <a:pt x="2708" y="1"/>
                        <a:pt x="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3504383">
                  <a:off x="2356701" y="5616929"/>
                  <a:ext cx="112277" cy="109202"/>
                </a:xfrm>
                <a:custGeom>
                  <a:avLst/>
                  <a:gdLst/>
                  <a:ahLst/>
                  <a:cxnLst/>
                  <a:rect l="l" t="t" r="r" b="b"/>
                  <a:pathLst>
                    <a:path w="4491" h="4368" extrusionOk="0">
                      <a:moveTo>
                        <a:pt x="2267" y="1"/>
                      </a:moveTo>
                      <a:cubicBezTo>
                        <a:pt x="2137" y="1"/>
                        <a:pt x="2006" y="12"/>
                        <a:pt x="1877" y="36"/>
                      </a:cubicBezTo>
                      <a:cubicBezTo>
                        <a:pt x="1608" y="103"/>
                        <a:pt x="1357" y="204"/>
                        <a:pt x="1123" y="355"/>
                      </a:cubicBezTo>
                      <a:cubicBezTo>
                        <a:pt x="637" y="656"/>
                        <a:pt x="285" y="1142"/>
                        <a:pt x="151" y="1695"/>
                      </a:cubicBezTo>
                      <a:cubicBezTo>
                        <a:pt x="0" y="2265"/>
                        <a:pt x="101" y="2851"/>
                        <a:pt x="402" y="3337"/>
                      </a:cubicBezTo>
                      <a:cubicBezTo>
                        <a:pt x="570" y="3588"/>
                        <a:pt x="771" y="3806"/>
                        <a:pt x="1005" y="3974"/>
                      </a:cubicBezTo>
                      <a:cubicBezTo>
                        <a:pt x="1257" y="4141"/>
                        <a:pt x="1541" y="4258"/>
                        <a:pt x="1843" y="4325"/>
                      </a:cubicBezTo>
                      <a:cubicBezTo>
                        <a:pt x="1987" y="4353"/>
                        <a:pt x="2131" y="4367"/>
                        <a:pt x="2274" y="4367"/>
                      </a:cubicBezTo>
                      <a:cubicBezTo>
                        <a:pt x="2729" y="4367"/>
                        <a:pt x="3170" y="4228"/>
                        <a:pt x="3552" y="3974"/>
                      </a:cubicBezTo>
                      <a:cubicBezTo>
                        <a:pt x="4038" y="3638"/>
                        <a:pt x="4339" y="3119"/>
                        <a:pt x="4423" y="2549"/>
                      </a:cubicBezTo>
                      <a:cubicBezTo>
                        <a:pt x="4490" y="1980"/>
                        <a:pt x="4356" y="1393"/>
                        <a:pt x="4021" y="924"/>
                      </a:cubicBezTo>
                      <a:cubicBezTo>
                        <a:pt x="3626" y="332"/>
                        <a:pt x="2958" y="1"/>
                        <a:pt x="2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3504383">
                  <a:off x="2303578" y="5442660"/>
                  <a:ext cx="117727" cy="109127"/>
                </a:xfrm>
                <a:custGeom>
                  <a:avLst/>
                  <a:gdLst/>
                  <a:ahLst/>
                  <a:cxnLst/>
                  <a:rect l="l" t="t" r="r" b="b"/>
                  <a:pathLst>
                    <a:path w="4709" h="4365" extrusionOk="0">
                      <a:moveTo>
                        <a:pt x="2482" y="1"/>
                      </a:moveTo>
                      <a:cubicBezTo>
                        <a:pt x="1584" y="1"/>
                        <a:pt x="740" y="555"/>
                        <a:pt x="419" y="1451"/>
                      </a:cubicBezTo>
                      <a:cubicBezTo>
                        <a:pt x="0" y="2607"/>
                        <a:pt x="603" y="3863"/>
                        <a:pt x="1759" y="4249"/>
                      </a:cubicBezTo>
                      <a:cubicBezTo>
                        <a:pt x="1990" y="4326"/>
                        <a:pt x="2231" y="4365"/>
                        <a:pt x="2473" y="4365"/>
                      </a:cubicBezTo>
                      <a:cubicBezTo>
                        <a:pt x="2811" y="4365"/>
                        <a:pt x="3148" y="4288"/>
                        <a:pt x="3452" y="4132"/>
                      </a:cubicBezTo>
                      <a:cubicBezTo>
                        <a:pt x="3971" y="3880"/>
                        <a:pt x="4373" y="3411"/>
                        <a:pt x="4541" y="2858"/>
                      </a:cubicBezTo>
                      <a:cubicBezTo>
                        <a:pt x="4708" y="2305"/>
                        <a:pt x="4658" y="1702"/>
                        <a:pt x="4407" y="1199"/>
                      </a:cubicBezTo>
                      <a:cubicBezTo>
                        <a:pt x="4155" y="680"/>
                        <a:pt x="3703" y="295"/>
                        <a:pt x="3167" y="110"/>
                      </a:cubicBezTo>
                      <a:cubicBezTo>
                        <a:pt x="2940" y="36"/>
                        <a:pt x="2709"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3504383">
                  <a:off x="2270606" y="5269590"/>
                  <a:ext cx="112727" cy="109427"/>
                </a:xfrm>
                <a:custGeom>
                  <a:avLst/>
                  <a:gdLst/>
                  <a:ahLst/>
                  <a:cxnLst/>
                  <a:rect l="l" t="t" r="r" b="b"/>
                  <a:pathLst>
                    <a:path w="4509" h="4377" extrusionOk="0">
                      <a:moveTo>
                        <a:pt x="2232" y="1"/>
                      </a:moveTo>
                      <a:cubicBezTo>
                        <a:pt x="1908" y="1"/>
                        <a:pt x="1576" y="75"/>
                        <a:pt x="1257" y="236"/>
                      </a:cubicBezTo>
                      <a:cubicBezTo>
                        <a:pt x="738" y="487"/>
                        <a:pt x="353" y="940"/>
                        <a:pt x="168" y="1509"/>
                      </a:cubicBezTo>
                      <a:cubicBezTo>
                        <a:pt x="1" y="2046"/>
                        <a:pt x="34" y="2649"/>
                        <a:pt x="302" y="3168"/>
                      </a:cubicBezTo>
                      <a:cubicBezTo>
                        <a:pt x="554" y="3671"/>
                        <a:pt x="989" y="4073"/>
                        <a:pt x="1525" y="4257"/>
                      </a:cubicBezTo>
                      <a:cubicBezTo>
                        <a:pt x="1763" y="4338"/>
                        <a:pt x="2003" y="4376"/>
                        <a:pt x="2236" y="4376"/>
                      </a:cubicBezTo>
                      <a:cubicBezTo>
                        <a:pt x="3450" y="4376"/>
                        <a:pt x="4508" y="3352"/>
                        <a:pt x="4424" y="2046"/>
                      </a:cubicBezTo>
                      <a:cubicBezTo>
                        <a:pt x="4334" y="844"/>
                        <a:pt x="3326"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3504383">
                  <a:off x="2223391" y="5097035"/>
                  <a:ext cx="112277" cy="109152"/>
                </a:xfrm>
                <a:custGeom>
                  <a:avLst/>
                  <a:gdLst/>
                  <a:ahLst/>
                  <a:cxnLst/>
                  <a:rect l="l" t="t" r="r" b="b"/>
                  <a:pathLst>
                    <a:path w="4491" h="4366" extrusionOk="0">
                      <a:moveTo>
                        <a:pt x="2189" y="1"/>
                      </a:moveTo>
                      <a:cubicBezTo>
                        <a:pt x="1750" y="1"/>
                        <a:pt x="1322" y="129"/>
                        <a:pt x="955" y="373"/>
                      </a:cubicBezTo>
                      <a:cubicBezTo>
                        <a:pt x="470" y="708"/>
                        <a:pt x="151" y="1228"/>
                        <a:pt x="67" y="1797"/>
                      </a:cubicBezTo>
                      <a:cubicBezTo>
                        <a:pt x="0" y="2367"/>
                        <a:pt x="134" y="2954"/>
                        <a:pt x="453" y="3423"/>
                      </a:cubicBezTo>
                      <a:cubicBezTo>
                        <a:pt x="754" y="3875"/>
                        <a:pt x="1223" y="4210"/>
                        <a:pt x="1760" y="4327"/>
                      </a:cubicBezTo>
                      <a:cubicBezTo>
                        <a:pt x="1902" y="4353"/>
                        <a:pt x="2040" y="4365"/>
                        <a:pt x="2178" y="4365"/>
                      </a:cubicBezTo>
                      <a:cubicBezTo>
                        <a:pt x="2317" y="4365"/>
                        <a:pt x="2455" y="4353"/>
                        <a:pt x="2597" y="4327"/>
                      </a:cubicBezTo>
                      <a:cubicBezTo>
                        <a:pt x="2865" y="4277"/>
                        <a:pt x="3117" y="4177"/>
                        <a:pt x="3351" y="4043"/>
                      </a:cubicBezTo>
                      <a:cubicBezTo>
                        <a:pt x="3837" y="3741"/>
                        <a:pt x="4189" y="3255"/>
                        <a:pt x="4340" y="2702"/>
                      </a:cubicBezTo>
                      <a:cubicBezTo>
                        <a:pt x="4491" y="2133"/>
                        <a:pt x="4407" y="1546"/>
                        <a:pt x="4105" y="1044"/>
                      </a:cubicBezTo>
                      <a:cubicBezTo>
                        <a:pt x="3954" y="792"/>
                        <a:pt x="3753" y="591"/>
                        <a:pt x="3519" y="424"/>
                      </a:cubicBezTo>
                      <a:cubicBezTo>
                        <a:pt x="3268" y="239"/>
                        <a:pt x="2983" y="122"/>
                        <a:pt x="2681" y="55"/>
                      </a:cubicBezTo>
                      <a:cubicBezTo>
                        <a:pt x="2517" y="19"/>
                        <a:pt x="2352" y="1"/>
                        <a:pt x="2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3504383">
                  <a:off x="2144857" y="4935142"/>
                  <a:ext cx="111427" cy="109127"/>
                </a:xfrm>
                <a:custGeom>
                  <a:avLst/>
                  <a:gdLst/>
                  <a:ahLst/>
                  <a:cxnLst/>
                  <a:rect l="l" t="t" r="r" b="b"/>
                  <a:pathLst>
                    <a:path w="4457" h="4365" extrusionOk="0">
                      <a:moveTo>
                        <a:pt x="2277" y="0"/>
                      </a:moveTo>
                      <a:cubicBezTo>
                        <a:pt x="2244" y="0"/>
                        <a:pt x="2211" y="1"/>
                        <a:pt x="2178" y="3"/>
                      </a:cubicBezTo>
                      <a:cubicBezTo>
                        <a:pt x="1877" y="3"/>
                        <a:pt x="1558" y="87"/>
                        <a:pt x="1274" y="204"/>
                      </a:cubicBezTo>
                      <a:cubicBezTo>
                        <a:pt x="1005" y="338"/>
                        <a:pt x="771" y="506"/>
                        <a:pt x="570" y="740"/>
                      </a:cubicBezTo>
                      <a:cubicBezTo>
                        <a:pt x="184" y="1176"/>
                        <a:pt x="0" y="1746"/>
                        <a:pt x="67" y="2332"/>
                      </a:cubicBezTo>
                      <a:lnTo>
                        <a:pt x="67" y="2349"/>
                      </a:lnTo>
                      <a:cubicBezTo>
                        <a:pt x="168" y="3186"/>
                        <a:pt x="721" y="3907"/>
                        <a:pt x="1525" y="4225"/>
                      </a:cubicBezTo>
                      <a:cubicBezTo>
                        <a:pt x="1757" y="4318"/>
                        <a:pt x="2003" y="4364"/>
                        <a:pt x="2249" y="4364"/>
                      </a:cubicBezTo>
                      <a:cubicBezTo>
                        <a:pt x="2535" y="4364"/>
                        <a:pt x="2821" y="4301"/>
                        <a:pt x="3083" y="4175"/>
                      </a:cubicBezTo>
                      <a:cubicBezTo>
                        <a:pt x="3334" y="4074"/>
                        <a:pt x="3552" y="3924"/>
                        <a:pt x="3736" y="3723"/>
                      </a:cubicBezTo>
                      <a:cubicBezTo>
                        <a:pt x="4155" y="3320"/>
                        <a:pt x="4390" y="2784"/>
                        <a:pt x="4423" y="2215"/>
                      </a:cubicBezTo>
                      <a:cubicBezTo>
                        <a:pt x="4457" y="1628"/>
                        <a:pt x="4239" y="1059"/>
                        <a:pt x="3837" y="640"/>
                      </a:cubicBezTo>
                      <a:cubicBezTo>
                        <a:pt x="3619" y="439"/>
                        <a:pt x="3385" y="271"/>
                        <a:pt x="3100" y="154"/>
                      </a:cubicBezTo>
                      <a:cubicBezTo>
                        <a:pt x="2844" y="64"/>
                        <a:pt x="2562" y="0"/>
                        <a:pt x="2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3504383">
                  <a:off x="2026742" y="4800111"/>
                  <a:ext cx="112702" cy="109127"/>
                </a:xfrm>
                <a:custGeom>
                  <a:avLst/>
                  <a:gdLst/>
                  <a:ahLst/>
                  <a:cxnLst/>
                  <a:rect l="l" t="t" r="r" b="b"/>
                  <a:pathLst>
                    <a:path w="4508" h="4365" extrusionOk="0">
                      <a:moveTo>
                        <a:pt x="2301" y="0"/>
                      </a:moveTo>
                      <a:cubicBezTo>
                        <a:pt x="2074" y="0"/>
                        <a:pt x="1847" y="34"/>
                        <a:pt x="1626" y="103"/>
                      </a:cubicBezTo>
                      <a:cubicBezTo>
                        <a:pt x="1325" y="204"/>
                        <a:pt x="1056" y="355"/>
                        <a:pt x="805" y="556"/>
                      </a:cubicBezTo>
                      <a:cubicBezTo>
                        <a:pt x="587" y="740"/>
                        <a:pt x="403" y="975"/>
                        <a:pt x="286" y="1243"/>
                      </a:cubicBezTo>
                      <a:cubicBezTo>
                        <a:pt x="18" y="1779"/>
                        <a:pt x="1" y="2382"/>
                        <a:pt x="219" y="2918"/>
                      </a:cubicBezTo>
                      <a:cubicBezTo>
                        <a:pt x="437" y="3454"/>
                        <a:pt x="839" y="3890"/>
                        <a:pt x="1358" y="4141"/>
                      </a:cubicBezTo>
                      <a:cubicBezTo>
                        <a:pt x="1593" y="4259"/>
                        <a:pt x="1861" y="4326"/>
                        <a:pt x="2129" y="4359"/>
                      </a:cubicBezTo>
                      <a:cubicBezTo>
                        <a:pt x="2189" y="4363"/>
                        <a:pt x="2249" y="4365"/>
                        <a:pt x="2310" y="4365"/>
                      </a:cubicBezTo>
                      <a:cubicBezTo>
                        <a:pt x="2517" y="4365"/>
                        <a:pt x="2725" y="4340"/>
                        <a:pt x="2933" y="4275"/>
                      </a:cubicBezTo>
                      <a:cubicBezTo>
                        <a:pt x="3452" y="4108"/>
                        <a:pt x="3871" y="3739"/>
                        <a:pt x="4139" y="3270"/>
                      </a:cubicBezTo>
                      <a:cubicBezTo>
                        <a:pt x="4424" y="2767"/>
                        <a:pt x="4508" y="2181"/>
                        <a:pt x="4391" y="1628"/>
                      </a:cubicBezTo>
                      <a:cubicBezTo>
                        <a:pt x="4257" y="1058"/>
                        <a:pt x="3888" y="556"/>
                        <a:pt x="3385" y="271"/>
                      </a:cubicBezTo>
                      <a:cubicBezTo>
                        <a:pt x="3051" y="93"/>
                        <a:pt x="2677"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rot="3504383">
                  <a:off x="1880113" y="4699683"/>
                  <a:ext cx="111027" cy="108802"/>
                </a:xfrm>
                <a:custGeom>
                  <a:avLst/>
                  <a:gdLst/>
                  <a:ahLst/>
                  <a:cxnLst/>
                  <a:rect l="l" t="t" r="r" b="b"/>
                  <a:pathLst>
                    <a:path w="4441" h="4352" extrusionOk="0">
                      <a:moveTo>
                        <a:pt x="2255" y="0"/>
                      </a:moveTo>
                      <a:cubicBezTo>
                        <a:pt x="2013" y="0"/>
                        <a:pt x="1773" y="39"/>
                        <a:pt x="1542" y="112"/>
                      </a:cubicBezTo>
                      <a:cubicBezTo>
                        <a:pt x="1392" y="179"/>
                        <a:pt x="1258" y="246"/>
                        <a:pt x="1123" y="330"/>
                      </a:cubicBezTo>
                      <a:cubicBezTo>
                        <a:pt x="855" y="481"/>
                        <a:pt x="621" y="682"/>
                        <a:pt x="437" y="933"/>
                      </a:cubicBezTo>
                      <a:cubicBezTo>
                        <a:pt x="269" y="1168"/>
                        <a:pt x="135" y="1436"/>
                        <a:pt x="68" y="1721"/>
                      </a:cubicBezTo>
                      <a:cubicBezTo>
                        <a:pt x="1" y="2006"/>
                        <a:pt x="1" y="2291"/>
                        <a:pt x="51" y="2559"/>
                      </a:cubicBezTo>
                      <a:cubicBezTo>
                        <a:pt x="101" y="2843"/>
                        <a:pt x="219" y="3111"/>
                        <a:pt x="386" y="3363"/>
                      </a:cubicBezTo>
                      <a:cubicBezTo>
                        <a:pt x="537" y="3597"/>
                        <a:pt x="755" y="3798"/>
                        <a:pt x="989" y="3949"/>
                      </a:cubicBezTo>
                      <a:cubicBezTo>
                        <a:pt x="1224" y="4117"/>
                        <a:pt x="1475" y="4217"/>
                        <a:pt x="1743" y="4284"/>
                      </a:cubicBezTo>
                      <a:cubicBezTo>
                        <a:pt x="1922" y="4329"/>
                        <a:pt x="2105" y="4351"/>
                        <a:pt x="2286" y="4351"/>
                      </a:cubicBezTo>
                      <a:cubicBezTo>
                        <a:pt x="2648" y="4351"/>
                        <a:pt x="3006" y="4262"/>
                        <a:pt x="3318" y="4083"/>
                      </a:cubicBezTo>
                      <a:cubicBezTo>
                        <a:pt x="3436" y="4016"/>
                        <a:pt x="3553" y="3932"/>
                        <a:pt x="3653" y="3832"/>
                      </a:cubicBezTo>
                      <a:cubicBezTo>
                        <a:pt x="3955" y="3564"/>
                        <a:pt x="4173" y="3212"/>
                        <a:pt x="4273" y="2810"/>
                      </a:cubicBezTo>
                      <a:cubicBezTo>
                        <a:pt x="4441" y="2257"/>
                        <a:pt x="4391" y="1671"/>
                        <a:pt x="4139" y="1151"/>
                      </a:cubicBezTo>
                      <a:cubicBezTo>
                        <a:pt x="3871" y="632"/>
                        <a:pt x="3402" y="246"/>
                        <a:pt x="2849" y="79"/>
                      </a:cubicBezTo>
                      <a:cubicBezTo>
                        <a:pt x="2653" y="26"/>
                        <a:pt x="2454"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rot="3504383">
                  <a:off x="1714130" y="4634535"/>
                  <a:ext cx="109352" cy="108977"/>
                </a:xfrm>
                <a:custGeom>
                  <a:avLst/>
                  <a:gdLst/>
                  <a:ahLst/>
                  <a:cxnLst/>
                  <a:rect l="l" t="t" r="r" b="b"/>
                  <a:pathLst>
                    <a:path w="4374" h="4359" extrusionOk="0">
                      <a:moveTo>
                        <a:pt x="2312" y="1"/>
                      </a:moveTo>
                      <a:cubicBezTo>
                        <a:pt x="2161" y="1"/>
                        <a:pt x="2011" y="18"/>
                        <a:pt x="1877" y="34"/>
                      </a:cubicBezTo>
                      <a:cubicBezTo>
                        <a:pt x="1726" y="68"/>
                        <a:pt x="1592" y="101"/>
                        <a:pt x="1458" y="152"/>
                      </a:cubicBezTo>
                      <a:cubicBezTo>
                        <a:pt x="1156" y="269"/>
                        <a:pt x="905" y="453"/>
                        <a:pt x="670" y="671"/>
                      </a:cubicBezTo>
                      <a:cubicBezTo>
                        <a:pt x="452" y="889"/>
                        <a:pt x="285" y="1157"/>
                        <a:pt x="151" y="1442"/>
                      </a:cubicBezTo>
                      <a:cubicBezTo>
                        <a:pt x="50" y="1727"/>
                        <a:pt x="0" y="2011"/>
                        <a:pt x="0" y="2313"/>
                      </a:cubicBezTo>
                      <a:cubicBezTo>
                        <a:pt x="17" y="2899"/>
                        <a:pt x="285" y="3452"/>
                        <a:pt x="737" y="3821"/>
                      </a:cubicBezTo>
                      <a:cubicBezTo>
                        <a:pt x="1155" y="4174"/>
                        <a:pt x="1680" y="4358"/>
                        <a:pt x="2224" y="4358"/>
                      </a:cubicBezTo>
                      <a:cubicBezTo>
                        <a:pt x="2248" y="4358"/>
                        <a:pt x="2272" y="4358"/>
                        <a:pt x="2295" y="4357"/>
                      </a:cubicBezTo>
                      <a:cubicBezTo>
                        <a:pt x="2564" y="4357"/>
                        <a:pt x="2832" y="4307"/>
                        <a:pt x="3083" y="4206"/>
                      </a:cubicBezTo>
                      <a:cubicBezTo>
                        <a:pt x="3334" y="4106"/>
                        <a:pt x="3552" y="3955"/>
                        <a:pt x="3736" y="3771"/>
                      </a:cubicBezTo>
                      <a:cubicBezTo>
                        <a:pt x="3937" y="3570"/>
                        <a:pt x="4088" y="3352"/>
                        <a:pt x="4189" y="3100"/>
                      </a:cubicBezTo>
                      <a:cubicBezTo>
                        <a:pt x="4239" y="2966"/>
                        <a:pt x="4273" y="2849"/>
                        <a:pt x="4306" y="2715"/>
                      </a:cubicBezTo>
                      <a:cubicBezTo>
                        <a:pt x="4340" y="2581"/>
                        <a:pt x="4356" y="2447"/>
                        <a:pt x="4356" y="2313"/>
                      </a:cubicBezTo>
                      <a:cubicBezTo>
                        <a:pt x="4373" y="1743"/>
                        <a:pt x="4172" y="1190"/>
                        <a:pt x="3820" y="738"/>
                      </a:cubicBezTo>
                      <a:cubicBezTo>
                        <a:pt x="3435" y="286"/>
                        <a:pt x="2899" y="34"/>
                        <a:pt x="2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rot="3504383">
                  <a:off x="1534317" y="4616730"/>
                  <a:ext cx="111452" cy="109252"/>
                </a:xfrm>
                <a:custGeom>
                  <a:avLst/>
                  <a:gdLst/>
                  <a:ahLst/>
                  <a:cxnLst/>
                  <a:rect l="l" t="t" r="r" b="b"/>
                  <a:pathLst>
                    <a:path w="4458" h="4370" extrusionOk="0">
                      <a:moveTo>
                        <a:pt x="2277" y="1"/>
                      </a:moveTo>
                      <a:cubicBezTo>
                        <a:pt x="2110" y="1"/>
                        <a:pt x="1943" y="22"/>
                        <a:pt x="1776" y="66"/>
                      </a:cubicBezTo>
                      <a:cubicBezTo>
                        <a:pt x="1492" y="133"/>
                        <a:pt x="1223" y="267"/>
                        <a:pt x="989" y="435"/>
                      </a:cubicBezTo>
                      <a:cubicBezTo>
                        <a:pt x="738" y="636"/>
                        <a:pt x="537" y="870"/>
                        <a:pt x="369" y="1138"/>
                      </a:cubicBezTo>
                      <a:cubicBezTo>
                        <a:pt x="67" y="1658"/>
                        <a:pt x="0" y="2294"/>
                        <a:pt x="168" y="2881"/>
                      </a:cubicBezTo>
                      <a:cubicBezTo>
                        <a:pt x="335" y="3434"/>
                        <a:pt x="738" y="3886"/>
                        <a:pt x="1257" y="4137"/>
                      </a:cubicBezTo>
                      <a:cubicBezTo>
                        <a:pt x="1574" y="4291"/>
                        <a:pt x="1921" y="4369"/>
                        <a:pt x="2266" y="4369"/>
                      </a:cubicBezTo>
                      <a:cubicBezTo>
                        <a:pt x="2487" y="4369"/>
                        <a:pt x="2706" y="4337"/>
                        <a:pt x="2916" y="4271"/>
                      </a:cubicBezTo>
                      <a:cubicBezTo>
                        <a:pt x="3452" y="4104"/>
                        <a:pt x="3887" y="3769"/>
                        <a:pt x="4172" y="3283"/>
                      </a:cubicBezTo>
                      <a:cubicBezTo>
                        <a:pt x="4306" y="3048"/>
                        <a:pt x="4390" y="2797"/>
                        <a:pt x="4424" y="2529"/>
                      </a:cubicBezTo>
                      <a:cubicBezTo>
                        <a:pt x="4457" y="2261"/>
                        <a:pt x="4440" y="1993"/>
                        <a:pt x="4357" y="1725"/>
                      </a:cubicBezTo>
                      <a:cubicBezTo>
                        <a:pt x="4223" y="1172"/>
                        <a:pt x="3887" y="686"/>
                        <a:pt x="3418" y="351"/>
                      </a:cubicBezTo>
                      <a:cubicBezTo>
                        <a:pt x="3074" y="126"/>
                        <a:pt x="2680"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rot="3504383">
                  <a:off x="1353133" y="4639545"/>
                  <a:ext cx="116477" cy="109327"/>
                </a:xfrm>
                <a:custGeom>
                  <a:avLst/>
                  <a:gdLst/>
                  <a:ahLst/>
                  <a:cxnLst/>
                  <a:rect l="l" t="t" r="r" b="b"/>
                  <a:pathLst>
                    <a:path w="4659" h="4373" extrusionOk="0">
                      <a:moveTo>
                        <a:pt x="2435" y="1"/>
                      </a:moveTo>
                      <a:cubicBezTo>
                        <a:pt x="2127" y="1"/>
                        <a:pt x="1820" y="68"/>
                        <a:pt x="1542" y="203"/>
                      </a:cubicBezTo>
                      <a:cubicBezTo>
                        <a:pt x="1274" y="337"/>
                        <a:pt x="1039" y="504"/>
                        <a:pt x="855" y="722"/>
                      </a:cubicBezTo>
                      <a:cubicBezTo>
                        <a:pt x="654" y="940"/>
                        <a:pt x="503" y="1208"/>
                        <a:pt x="402" y="1493"/>
                      </a:cubicBezTo>
                      <a:cubicBezTo>
                        <a:pt x="0" y="2649"/>
                        <a:pt x="637" y="3922"/>
                        <a:pt x="1810" y="4274"/>
                      </a:cubicBezTo>
                      <a:cubicBezTo>
                        <a:pt x="2023" y="4341"/>
                        <a:pt x="2240" y="4373"/>
                        <a:pt x="2453" y="4373"/>
                      </a:cubicBezTo>
                      <a:cubicBezTo>
                        <a:pt x="3362" y="4373"/>
                        <a:pt x="4215" y="3796"/>
                        <a:pt x="4541" y="2900"/>
                      </a:cubicBezTo>
                      <a:cubicBezTo>
                        <a:pt x="4625" y="2632"/>
                        <a:pt x="4658" y="2347"/>
                        <a:pt x="4641" y="2063"/>
                      </a:cubicBezTo>
                      <a:cubicBezTo>
                        <a:pt x="4625" y="1795"/>
                        <a:pt x="4558" y="1527"/>
                        <a:pt x="4424" y="1275"/>
                      </a:cubicBezTo>
                      <a:cubicBezTo>
                        <a:pt x="4189" y="773"/>
                        <a:pt x="3753" y="354"/>
                        <a:pt x="3217" y="153"/>
                      </a:cubicBezTo>
                      <a:cubicBezTo>
                        <a:pt x="2968" y="52"/>
                        <a:pt x="2701" y="1"/>
                        <a:pt x="2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rot="3504383">
                  <a:off x="1011154" y="4738277"/>
                  <a:ext cx="111027" cy="109177"/>
                </a:xfrm>
                <a:custGeom>
                  <a:avLst/>
                  <a:gdLst/>
                  <a:ahLst/>
                  <a:cxnLst/>
                  <a:rect l="l" t="t" r="r" b="b"/>
                  <a:pathLst>
                    <a:path w="4441" h="4367" extrusionOk="0">
                      <a:moveTo>
                        <a:pt x="2217" y="1"/>
                      </a:moveTo>
                      <a:cubicBezTo>
                        <a:pt x="1304" y="1"/>
                        <a:pt x="448" y="568"/>
                        <a:pt x="134" y="1467"/>
                      </a:cubicBezTo>
                      <a:cubicBezTo>
                        <a:pt x="34" y="1735"/>
                        <a:pt x="0" y="2020"/>
                        <a:pt x="17" y="2305"/>
                      </a:cubicBezTo>
                      <a:cubicBezTo>
                        <a:pt x="34" y="2573"/>
                        <a:pt x="118" y="2841"/>
                        <a:pt x="235" y="3075"/>
                      </a:cubicBezTo>
                      <a:cubicBezTo>
                        <a:pt x="469" y="3595"/>
                        <a:pt x="905" y="4014"/>
                        <a:pt x="1441" y="4215"/>
                      </a:cubicBezTo>
                      <a:cubicBezTo>
                        <a:pt x="1690" y="4316"/>
                        <a:pt x="1953" y="4366"/>
                        <a:pt x="2218" y="4366"/>
                      </a:cubicBezTo>
                      <a:cubicBezTo>
                        <a:pt x="2523" y="4366"/>
                        <a:pt x="2829" y="4299"/>
                        <a:pt x="3117" y="4164"/>
                      </a:cubicBezTo>
                      <a:cubicBezTo>
                        <a:pt x="3368" y="4030"/>
                        <a:pt x="3603" y="3863"/>
                        <a:pt x="3804" y="3645"/>
                      </a:cubicBezTo>
                      <a:cubicBezTo>
                        <a:pt x="4005" y="3427"/>
                        <a:pt x="4155" y="3159"/>
                        <a:pt x="4256" y="2874"/>
                      </a:cubicBezTo>
                      <a:cubicBezTo>
                        <a:pt x="4440" y="2305"/>
                        <a:pt x="4407" y="1685"/>
                        <a:pt x="4139" y="1165"/>
                      </a:cubicBezTo>
                      <a:cubicBezTo>
                        <a:pt x="3871" y="646"/>
                        <a:pt x="3401" y="261"/>
                        <a:pt x="2849" y="93"/>
                      </a:cubicBezTo>
                      <a:cubicBezTo>
                        <a:pt x="2639" y="31"/>
                        <a:pt x="2427"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rot="3504383">
                  <a:off x="833491" y="4763634"/>
                  <a:ext cx="111427" cy="109052"/>
                </a:xfrm>
                <a:custGeom>
                  <a:avLst/>
                  <a:gdLst/>
                  <a:ahLst/>
                  <a:cxnLst/>
                  <a:rect l="l" t="t" r="r" b="b"/>
                  <a:pathLst>
                    <a:path w="4457" h="4362" extrusionOk="0">
                      <a:moveTo>
                        <a:pt x="2191" y="1"/>
                      </a:moveTo>
                      <a:cubicBezTo>
                        <a:pt x="1971" y="1"/>
                        <a:pt x="1751" y="33"/>
                        <a:pt x="1542" y="99"/>
                      </a:cubicBezTo>
                      <a:cubicBezTo>
                        <a:pt x="1005" y="266"/>
                        <a:pt x="570" y="601"/>
                        <a:pt x="285" y="1087"/>
                      </a:cubicBezTo>
                      <a:cubicBezTo>
                        <a:pt x="151" y="1322"/>
                        <a:pt x="67" y="1573"/>
                        <a:pt x="50" y="1858"/>
                      </a:cubicBezTo>
                      <a:cubicBezTo>
                        <a:pt x="0" y="2109"/>
                        <a:pt x="34" y="2394"/>
                        <a:pt x="101" y="2645"/>
                      </a:cubicBezTo>
                      <a:cubicBezTo>
                        <a:pt x="235" y="3198"/>
                        <a:pt x="570" y="3684"/>
                        <a:pt x="1039" y="4019"/>
                      </a:cubicBezTo>
                      <a:cubicBezTo>
                        <a:pt x="1385" y="4246"/>
                        <a:pt x="1790" y="4362"/>
                        <a:pt x="2194" y="4362"/>
                      </a:cubicBezTo>
                      <a:cubicBezTo>
                        <a:pt x="2358" y="4362"/>
                        <a:pt x="2521" y="4343"/>
                        <a:pt x="2681" y="4304"/>
                      </a:cubicBezTo>
                      <a:cubicBezTo>
                        <a:pt x="2966" y="4237"/>
                        <a:pt x="3234" y="4103"/>
                        <a:pt x="3468" y="3919"/>
                      </a:cubicBezTo>
                      <a:cubicBezTo>
                        <a:pt x="3720" y="3734"/>
                        <a:pt x="3921" y="3500"/>
                        <a:pt x="4088" y="3232"/>
                      </a:cubicBezTo>
                      <a:cubicBezTo>
                        <a:pt x="4390" y="2696"/>
                        <a:pt x="4457" y="2076"/>
                        <a:pt x="4289" y="1489"/>
                      </a:cubicBezTo>
                      <a:cubicBezTo>
                        <a:pt x="4122" y="936"/>
                        <a:pt x="3720" y="467"/>
                        <a:pt x="3200" y="233"/>
                      </a:cubicBezTo>
                      <a:cubicBezTo>
                        <a:pt x="2884" y="79"/>
                        <a:pt x="2536"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rot="3504383">
                  <a:off x="655943" y="4746034"/>
                  <a:ext cx="109752" cy="108952"/>
                </a:xfrm>
                <a:custGeom>
                  <a:avLst/>
                  <a:gdLst/>
                  <a:ahLst/>
                  <a:cxnLst/>
                  <a:rect l="l" t="t" r="r" b="b"/>
                  <a:pathLst>
                    <a:path w="4390" h="4358" extrusionOk="0">
                      <a:moveTo>
                        <a:pt x="2144" y="0"/>
                      </a:moveTo>
                      <a:cubicBezTo>
                        <a:pt x="2122" y="0"/>
                        <a:pt x="2100" y="1"/>
                        <a:pt x="2078" y="1"/>
                      </a:cubicBezTo>
                      <a:cubicBezTo>
                        <a:pt x="1810" y="1"/>
                        <a:pt x="1542" y="68"/>
                        <a:pt x="1290" y="169"/>
                      </a:cubicBezTo>
                      <a:cubicBezTo>
                        <a:pt x="1039" y="269"/>
                        <a:pt x="821" y="420"/>
                        <a:pt x="620" y="605"/>
                      </a:cubicBezTo>
                      <a:cubicBezTo>
                        <a:pt x="436" y="789"/>
                        <a:pt x="285" y="1023"/>
                        <a:pt x="185" y="1275"/>
                      </a:cubicBezTo>
                      <a:cubicBezTo>
                        <a:pt x="134" y="1392"/>
                        <a:pt x="101" y="1526"/>
                        <a:pt x="67" y="1660"/>
                      </a:cubicBezTo>
                      <a:cubicBezTo>
                        <a:pt x="34" y="1777"/>
                        <a:pt x="17" y="1911"/>
                        <a:pt x="17" y="2045"/>
                      </a:cubicBezTo>
                      <a:cubicBezTo>
                        <a:pt x="0" y="2615"/>
                        <a:pt x="201" y="3185"/>
                        <a:pt x="570" y="3620"/>
                      </a:cubicBezTo>
                      <a:cubicBezTo>
                        <a:pt x="959" y="4093"/>
                        <a:pt x="1533" y="4358"/>
                        <a:pt x="2138" y="4358"/>
                      </a:cubicBezTo>
                      <a:cubicBezTo>
                        <a:pt x="2262" y="4358"/>
                        <a:pt x="2388" y="4347"/>
                        <a:pt x="2513" y="4324"/>
                      </a:cubicBezTo>
                      <a:cubicBezTo>
                        <a:pt x="2648" y="4307"/>
                        <a:pt x="2782" y="4257"/>
                        <a:pt x="2932" y="4207"/>
                      </a:cubicBezTo>
                      <a:cubicBezTo>
                        <a:pt x="3217" y="4089"/>
                        <a:pt x="3485" y="3922"/>
                        <a:pt x="3703" y="3704"/>
                      </a:cubicBezTo>
                      <a:cubicBezTo>
                        <a:pt x="3921" y="3470"/>
                        <a:pt x="4105" y="3201"/>
                        <a:pt x="4222" y="2917"/>
                      </a:cubicBezTo>
                      <a:cubicBezTo>
                        <a:pt x="4340" y="2649"/>
                        <a:pt x="4390" y="2347"/>
                        <a:pt x="4373" y="2062"/>
                      </a:cubicBezTo>
                      <a:cubicBezTo>
                        <a:pt x="4356" y="1476"/>
                        <a:pt x="4088" y="923"/>
                        <a:pt x="3653" y="554"/>
                      </a:cubicBezTo>
                      <a:cubicBezTo>
                        <a:pt x="3218" y="200"/>
                        <a:pt x="2690" y="0"/>
                        <a:pt x="2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rot="3504383">
                  <a:off x="488367" y="4680869"/>
                  <a:ext cx="111027" cy="108777"/>
                </a:xfrm>
                <a:custGeom>
                  <a:avLst/>
                  <a:gdLst/>
                  <a:ahLst/>
                  <a:cxnLst/>
                  <a:rect l="l" t="t" r="r" b="b"/>
                  <a:pathLst>
                    <a:path w="4441" h="4351" extrusionOk="0">
                      <a:moveTo>
                        <a:pt x="2145" y="0"/>
                      </a:moveTo>
                      <a:cubicBezTo>
                        <a:pt x="2056" y="0"/>
                        <a:pt x="1966" y="6"/>
                        <a:pt x="1877" y="17"/>
                      </a:cubicBezTo>
                      <a:cubicBezTo>
                        <a:pt x="1609" y="50"/>
                        <a:pt x="1341" y="151"/>
                        <a:pt x="1106" y="285"/>
                      </a:cubicBezTo>
                      <a:cubicBezTo>
                        <a:pt x="989" y="352"/>
                        <a:pt x="888" y="436"/>
                        <a:pt x="788" y="536"/>
                      </a:cubicBezTo>
                      <a:cubicBezTo>
                        <a:pt x="687" y="620"/>
                        <a:pt x="587" y="720"/>
                        <a:pt x="503" y="821"/>
                      </a:cubicBezTo>
                      <a:cubicBezTo>
                        <a:pt x="352" y="1039"/>
                        <a:pt x="218" y="1290"/>
                        <a:pt x="151" y="1541"/>
                      </a:cubicBezTo>
                      <a:cubicBezTo>
                        <a:pt x="0" y="2094"/>
                        <a:pt x="51" y="2681"/>
                        <a:pt x="302" y="3200"/>
                      </a:cubicBezTo>
                      <a:cubicBezTo>
                        <a:pt x="570" y="3720"/>
                        <a:pt x="1039" y="4105"/>
                        <a:pt x="1592" y="4272"/>
                      </a:cubicBezTo>
                      <a:cubicBezTo>
                        <a:pt x="1788" y="4325"/>
                        <a:pt x="1988" y="4351"/>
                        <a:pt x="2186" y="4351"/>
                      </a:cubicBezTo>
                      <a:cubicBezTo>
                        <a:pt x="2428" y="4351"/>
                        <a:pt x="2669" y="4313"/>
                        <a:pt x="2899" y="4239"/>
                      </a:cubicBezTo>
                      <a:cubicBezTo>
                        <a:pt x="3050" y="4189"/>
                        <a:pt x="3184" y="4122"/>
                        <a:pt x="3318" y="4038"/>
                      </a:cubicBezTo>
                      <a:cubicBezTo>
                        <a:pt x="3854" y="3736"/>
                        <a:pt x="4223" y="3234"/>
                        <a:pt x="4373" y="2630"/>
                      </a:cubicBezTo>
                      <a:cubicBezTo>
                        <a:pt x="4440" y="2362"/>
                        <a:pt x="4440" y="2078"/>
                        <a:pt x="4390" y="1793"/>
                      </a:cubicBezTo>
                      <a:cubicBezTo>
                        <a:pt x="4340" y="1508"/>
                        <a:pt x="4223" y="1240"/>
                        <a:pt x="4055" y="989"/>
                      </a:cubicBezTo>
                      <a:cubicBezTo>
                        <a:pt x="3888" y="754"/>
                        <a:pt x="3686" y="553"/>
                        <a:pt x="3435" y="385"/>
                      </a:cubicBezTo>
                      <a:cubicBezTo>
                        <a:pt x="3201" y="235"/>
                        <a:pt x="2949" y="134"/>
                        <a:pt x="2681" y="67"/>
                      </a:cubicBezTo>
                      <a:cubicBezTo>
                        <a:pt x="2502" y="22"/>
                        <a:pt x="2324"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rot="3504383">
                  <a:off x="339988" y="4580224"/>
                  <a:ext cx="112702" cy="108977"/>
                </a:xfrm>
                <a:custGeom>
                  <a:avLst/>
                  <a:gdLst/>
                  <a:ahLst/>
                  <a:cxnLst/>
                  <a:rect l="l" t="t" r="r" b="b"/>
                  <a:pathLst>
                    <a:path w="4508" h="4359" extrusionOk="0">
                      <a:moveTo>
                        <a:pt x="2136" y="0"/>
                      </a:moveTo>
                      <a:cubicBezTo>
                        <a:pt x="1949" y="0"/>
                        <a:pt x="1762" y="30"/>
                        <a:pt x="1575" y="100"/>
                      </a:cubicBezTo>
                      <a:cubicBezTo>
                        <a:pt x="1056" y="251"/>
                        <a:pt x="637" y="619"/>
                        <a:pt x="369" y="1088"/>
                      </a:cubicBezTo>
                      <a:cubicBezTo>
                        <a:pt x="84" y="1591"/>
                        <a:pt x="0" y="2177"/>
                        <a:pt x="134" y="2747"/>
                      </a:cubicBezTo>
                      <a:cubicBezTo>
                        <a:pt x="252" y="3317"/>
                        <a:pt x="620" y="3803"/>
                        <a:pt x="1123" y="4087"/>
                      </a:cubicBezTo>
                      <a:cubicBezTo>
                        <a:pt x="1457" y="4265"/>
                        <a:pt x="1831" y="4358"/>
                        <a:pt x="2207" y="4358"/>
                      </a:cubicBezTo>
                      <a:cubicBezTo>
                        <a:pt x="2434" y="4358"/>
                        <a:pt x="2662" y="4324"/>
                        <a:pt x="2882" y="4255"/>
                      </a:cubicBezTo>
                      <a:cubicBezTo>
                        <a:pt x="3184" y="4154"/>
                        <a:pt x="3452" y="4004"/>
                        <a:pt x="3686" y="3803"/>
                      </a:cubicBezTo>
                      <a:cubicBezTo>
                        <a:pt x="3921" y="3618"/>
                        <a:pt x="4105" y="3384"/>
                        <a:pt x="4223" y="3116"/>
                      </a:cubicBezTo>
                      <a:cubicBezTo>
                        <a:pt x="4491" y="2579"/>
                        <a:pt x="4507" y="1976"/>
                        <a:pt x="4290" y="1440"/>
                      </a:cubicBezTo>
                      <a:cubicBezTo>
                        <a:pt x="4072" y="904"/>
                        <a:pt x="3670" y="468"/>
                        <a:pt x="3150" y="217"/>
                      </a:cubicBezTo>
                      <a:cubicBezTo>
                        <a:pt x="2916" y="100"/>
                        <a:pt x="2648" y="33"/>
                        <a:pt x="2380" y="16"/>
                      </a:cubicBezTo>
                      <a:cubicBezTo>
                        <a:pt x="2298" y="6"/>
                        <a:pt x="2217" y="0"/>
                        <a:pt x="2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rot="3504383">
                  <a:off x="223185" y="4445203"/>
                  <a:ext cx="111452" cy="108927"/>
                </a:xfrm>
                <a:custGeom>
                  <a:avLst/>
                  <a:gdLst/>
                  <a:ahLst/>
                  <a:cxnLst/>
                  <a:rect l="l" t="t" r="r" b="b"/>
                  <a:pathLst>
                    <a:path w="4458" h="4357" extrusionOk="0">
                      <a:moveTo>
                        <a:pt x="2145" y="0"/>
                      </a:moveTo>
                      <a:cubicBezTo>
                        <a:pt x="1877" y="17"/>
                        <a:pt x="1609" y="67"/>
                        <a:pt x="1374" y="184"/>
                      </a:cubicBezTo>
                      <a:cubicBezTo>
                        <a:pt x="1123" y="302"/>
                        <a:pt x="905" y="452"/>
                        <a:pt x="721" y="637"/>
                      </a:cubicBezTo>
                      <a:cubicBezTo>
                        <a:pt x="302" y="1039"/>
                        <a:pt x="67" y="1592"/>
                        <a:pt x="34" y="2161"/>
                      </a:cubicBezTo>
                      <a:cubicBezTo>
                        <a:pt x="0" y="2731"/>
                        <a:pt x="218" y="3301"/>
                        <a:pt x="620" y="3720"/>
                      </a:cubicBezTo>
                      <a:cubicBezTo>
                        <a:pt x="838" y="3921"/>
                        <a:pt x="1073" y="4088"/>
                        <a:pt x="1358" y="4189"/>
                      </a:cubicBezTo>
                      <a:cubicBezTo>
                        <a:pt x="1642" y="4306"/>
                        <a:pt x="1961" y="4356"/>
                        <a:pt x="2262" y="4356"/>
                      </a:cubicBezTo>
                      <a:cubicBezTo>
                        <a:pt x="2581" y="4356"/>
                        <a:pt x="2899" y="4273"/>
                        <a:pt x="3184" y="4138"/>
                      </a:cubicBezTo>
                      <a:cubicBezTo>
                        <a:pt x="3452" y="4021"/>
                        <a:pt x="3686" y="3854"/>
                        <a:pt x="3888" y="3619"/>
                      </a:cubicBezTo>
                      <a:cubicBezTo>
                        <a:pt x="4273" y="3183"/>
                        <a:pt x="4457" y="2614"/>
                        <a:pt x="4390" y="2027"/>
                      </a:cubicBezTo>
                      <a:cubicBezTo>
                        <a:pt x="4306" y="1458"/>
                        <a:pt x="4038" y="938"/>
                        <a:pt x="3619" y="553"/>
                      </a:cubicBezTo>
                      <a:cubicBezTo>
                        <a:pt x="3418" y="385"/>
                        <a:pt x="3184" y="235"/>
                        <a:pt x="2933" y="134"/>
                      </a:cubicBezTo>
                      <a:cubicBezTo>
                        <a:pt x="2681" y="50"/>
                        <a:pt x="2413"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rot="3504383">
                  <a:off x="143737" y="4283348"/>
                  <a:ext cx="112702" cy="109127"/>
                </a:xfrm>
                <a:custGeom>
                  <a:avLst/>
                  <a:gdLst/>
                  <a:ahLst/>
                  <a:cxnLst/>
                  <a:rect l="l" t="t" r="r" b="b"/>
                  <a:pathLst>
                    <a:path w="4508" h="4365" extrusionOk="0">
                      <a:moveTo>
                        <a:pt x="2321" y="0"/>
                      </a:moveTo>
                      <a:cubicBezTo>
                        <a:pt x="2183" y="0"/>
                        <a:pt x="2045" y="13"/>
                        <a:pt x="1911" y="38"/>
                      </a:cubicBezTo>
                      <a:cubicBezTo>
                        <a:pt x="1643" y="88"/>
                        <a:pt x="1375" y="189"/>
                        <a:pt x="1157" y="340"/>
                      </a:cubicBezTo>
                      <a:cubicBezTo>
                        <a:pt x="654" y="641"/>
                        <a:pt x="302" y="1110"/>
                        <a:pt x="152" y="1680"/>
                      </a:cubicBezTo>
                      <a:cubicBezTo>
                        <a:pt x="1" y="2233"/>
                        <a:pt x="84" y="2819"/>
                        <a:pt x="386" y="3322"/>
                      </a:cubicBezTo>
                      <a:cubicBezTo>
                        <a:pt x="537" y="3556"/>
                        <a:pt x="738" y="3774"/>
                        <a:pt x="972" y="3942"/>
                      </a:cubicBezTo>
                      <a:cubicBezTo>
                        <a:pt x="1224" y="4126"/>
                        <a:pt x="1509" y="4243"/>
                        <a:pt x="1810" y="4310"/>
                      </a:cubicBezTo>
                      <a:cubicBezTo>
                        <a:pt x="1974" y="4347"/>
                        <a:pt x="2139" y="4365"/>
                        <a:pt x="2303" y="4365"/>
                      </a:cubicBezTo>
                      <a:cubicBezTo>
                        <a:pt x="2741" y="4365"/>
                        <a:pt x="3170" y="4236"/>
                        <a:pt x="3536" y="3992"/>
                      </a:cubicBezTo>
                      <a:cubicBezTo>
                        <a:pt x="4005" y="3657"/>
                        <a:pt x="4340" y="3138"/>
                        <a:pt x="4424" y="2568"/>
                      </a:cubicBezTo>
                      <a:cubicBezTo>
                        <a:pt x="4508" y="1998"/>
                        <a:pt x="4374" y="1412"/>
                        <a:pt x="4039" y="943"/>
                      </a:cubicBezTo>
                      <a:cubicBezTo>
                        <a:pt x="3737" y="490"/>
                        <a:pt x="3268" y="155"/>
                        <a:pt x="2732" y="38"/>
                      </a:cubicBezTo>
                      <a:cubicBezTo>
                        <a:pt x="2598" y="13"/>
                        <a:pt x="2459" y="0"/>
                        <a:pt x="2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rot="3504383">
                  <a:off x="89897" y="4107254"/>
                  <a:ext cx="120602" cy="109202"/>
                </a:xfrm>
                <a:custGeom>
                  <a:avLst/>
                  <a:gdLst/>
                  <a:ahLst/>
                  <a:cxnLst/>
                  <a:rect l="l" t="t" r="r" b="b"/>
                  <a:pathLst>
                    <a:path w="4824" h="4368" extrusionOk="0">
                      <a:moveTo>
                        <a:pt x="2585" y="1"/>
                      </a:moveTo>
                      <a:cubicBezTo>
                        <a:pt x="1686" y="1"/>
                        <a:pt x="853" y="553"/>
                        <a:pt x="534" y="1443"/>
                      </a:cubicBezTo>
                      <a:cubicBezTo>
                        <a:pt x="1" y="2961"/>
                        <a:pt x="1188" y="4368"/>
                        <a:pt x="2599" y="4368"/>
                      </a:cubicBezTo>
                      <a:cubicBezTo>
                        <a:pt x="2916" y="4368"/>
                        <a:pt x="3244" y="4297"/>
                        <a:pt x="3567" y="4140"/>
                      </a:cubicBezTo>
                      <a:cubicBezTo>
                        <a:pt x="4086" y="3872"/>
                        <a:pt x="4472" y="3420"/>
                        <a:pt x="4656" y="2867"/>
                      </a:cubicBezTo>
                      <a:cubicBezTo>
                        <a:pt x="4824" y="2314"/>
                        <a:pt x="4790" y="1727"/>
                        <a:pt x="4522" y="1208"/>
                      </a:cubicBezTo>
                      <a:cubicBezTo>
                        <a:pt x="4271" y="689"/>
                        <a:pt x="3835" y="303"/>
                        <a:pt x="3299" y="119"/>
                      </a:cubicBezTo>
                      <a:cubicBezTo>
                        <a:pt x="3062" y="39"/>
                        <a:pt x="2821"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rot="3504383">
                  <a:off x="58055" y="3937699"/>
                  <a:ext cx="117727" cy="109077"/>
                </a:xfrm>
                <a:custGeom>
                  <a:avLst/>
                  <a:gdLst/>
                  <a:ahLst/>
                  <a:cxnLst/>
                  <a:rect l="l" t="t" r="r" b="b"/>
                  <a:pathLst>
                    <a:path w="4709" h="4363" extrusionOk="0">
                      <a:moveTo>
                        <a:pt x="2227" y="0"/>
                      </a:moveTo>
                      <a:cubicBezTo>
                        <a:pt x="1890" y="0"/>
                        <a:pt x="1559" y="78"/>
                        <a:pt x="1257" y="225"/>
                      </a:cubicBezTo>
                      <a:cubicBezTo>
                        <a:pt x="737" y="493"/>
                        <a:pt x="335" y="945"/>
                        <a:pt x="168" y="1515"/>
                      </a:cubicBezTo>
                      <a:cubicBezTo>
                        <a:pt x="0" y="2051"/>
                        <a:pt x="50" y="2654"/>
                        <a:pt x="302" y="3174"/>
                      </a:cubicBezTo>
                      <a:cubicBezTo>
                        <a:pt x="553" y="3676"/>
                        <a:pt x="1005" y="4062"/>
                        <a:pt x="1542" y="4246"/>
                      </a:cubicBezTo>
                      <a:cubicBezTo>
                        <a:pt x="1772" y="4325"/>
                        <a:pt x="2006" y="4362"/>
                        <a:pt x="2236" y="4362"/>
                      </a:cubicBezTo>
                      <a:cubicBezTo>
                        <a:pt x="3132" y="4362"/>
                        <a:pt x="3973" y="3798"/>
                        <a:pt x="4306" y="2906"/>
                      </a:cubicBezTo>
                      <a:cubicBezTo>
                        <a:pt x="4708" y="1766"/>
                        <a:pt x="4088" y="510"/>
                        <a:pt x="2949" y="124"/>
                      </a:cubicBezTo>
                      <a:cubicBezTo>
                        <a:pt x="2711" y="40"/>
                        <a:pt x="2468" y="0"/>
                        <a:pt x="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3504383">
                  <a:off x="10478" y="3763309"/>
                  <a:ext cx="112277" cy="109127"/>
                </a:xfrm>
                <a:custGeom>
                  <a:avLst/>
                  <a:gdLst/>
                  <a:ahLst/>
                  <a:cxnLst/>
                  <a:rect l="l" t="t" r="r" b="b"/>
                  <a:pathLst>
                    <a:path w="4491" h="4365" extrusionOk="0">
                      <a:moveTo>
                        <a:pt x="2212" y="0"/>
                      </a:moveTo>
                      <a:cubicBezTo>
                        <a:pt x="1768" y="0"/>
                        <a:pt x="1324" y="130"/>
                        <a:pt x="938" y="390"/>
                      </a:cubicBezTo>
                      <a:cubicBezTo>
                        <a:pt x="452" y="725"/>
                        <a:pt x="134" y="1244"/>
                        <a:pt x="67" y="1831"/>
                      </a:cubicBezTo>
                      <a:cubicBezTo>
                        <a:pt x="0" y="2400"/>
                        <a:pt x="134" y="2970"/>
                        <a:pt x="469" y="3439"/>
                      </a:cubicBezTo>
                      <a:cubicBezTo>
                        <a:pt x="771" y="3892"/>
                        <a:pt x="1257" y="4210"/>
                        <a:pt x="1793" y="4327"/>
                      </a:cubicBezTo>
                      <a:cubicBezTo>
                        <a:pt x="1927" y="4352"/>
                        <a:pt x="2065" y="4365"/>
                        <a:pt x="2203" y="4365"/>
                      </a:cubicBezTo>
                      <a:cubicBezTo>
                        <a:pt x="2342" y="4365"/>
                        <a:pt x="2480" y="4352"/>
                        <a:pt x="2614" y="4327"/>
                      </a:cubicBezTo>
                      <a:cubicBezTo>
                        <a:pt x="2882" y="4260"/>
                        <a:pt x="3133" y="4160"/>
                        <a:pt x="3368" y="4009"/>
                      </a:cubicBezTo>
                      <a:cubicBezTo>
                        <a:pt x="3854" y="3707"/>
                        <a:pt x="4205" y="3221"/>
                        <a:pt x="4340" y="2668"/>
                      </a:cubicBezTo>
                      <a:cubicBezTo>
                        <a:pt x="4490" y="2099"/>
                        <a:pt x="4390" y="1512"/>
                        <a:pt x="4088" y="1010"/>
                      </a:cubicBezTo>
                      <a:cubicBezTo>
                        <a:pt x="3937" y="775"/>
                        <a:pt x="3720" y="557"/>
                        <a:pt x="3485" y="390"/>
                      </a:cubicBezTo>
                      <a:cubicBezTo>
                        <a:pt x="3100" y="130"/>
                        <a:pt x="265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rot="3504383">
                  <a:off x="-71006" y="3602681"/>
                  <a:ext cx="111427" cy="109202"/>
                </a:xfrm>
                <a:custGeom>
                  <a:avLst/>
                  <a:gdLst/>
                  <a:ahLst/>
                  <a:cxnLst/>
                  <a:rect l="l" t="t" r="r" b="b"/>
                  <a:pathLst>
                    <a:path w="4457" h="4368" extrusionOk="0">
                      <a:moveTo>
                        <a:pt x="2339" y="1"/>
                      </a:moveTo>
                      <a:cubicBezTo>
                        <a:pt x="2275" y="1"/>
                        <a:pt x="2210" y="4"/>
                        <a:pt x="2145" y="11"/>
                      </a:cubicBezTo>
                      <a:cubicBezTo>
                        <a:pt x="1542" y="28"/>
                        <a:pt x="955" y="296"/>
                        <a:pt x="553" y="765"/>
                      </a:cubicBezTo>
                      <a:cubicBezTo>
                        <a:pt x="168" y="1200"/>
                        <a:pt x="0" y="1804"/>
                        <a:pt x="84" y="2373"/>
                      </a:cubicBezTo>
                      <a:cubicBezTo>
                        <a:pt x="168" y="2943"/>
                        <a:pt x="452" y="3462"/>
                        <a:pt x="888" y="3831"/>
                      </a:cubicBezTo>
                      <a:cubicBezTo>
                        <a:pt x="1291" y="4169"/>
                        <a:pt x="1786" y="4368"/>
                        <a:pt x="2300" y="4368"/>
                      </a:cubicBezTo>
                      <a:cubicBezTo>
                        <a:pt x="2321" y="4368"/>
                        <a:pt x="2342" y="4368"/>
                        <a:pt x="2362" y="4367"/>
                      </a:cubicBezTo>
                      <a:cubicBezTo>
                        <a:pt x="2631" y="4350"/>
                        <a:pt x="2899" y="4283"/>
                        <a:pt x="3133" y="4166"/>
                      </a:cubicBezTo>
                      <a:cubicBezTo>
                        <a:pt x="3250" y="4099"/>
                        <a:pt x="3368" y="4032"/>
                        <a:pt x="3485" y="3965"/>
                      </a:cubicBezTo>
                      <a:cubicBezTo>
                        <a:pt x="3586" y="3881"/>
                        <a:pt x="3686" y="3797"/>
                        <a:pt x="3787" y="3697"/>
                      </a:cubicBezTo>
                      <a:cubicBezTo>
                        <a:pt x="4189" y="3278"/>
                        <a:pt x="4423" y="2742"/>
                        <a:pt x="4440" y="2172"/>
                      </a:cubicBezTo>
                      <a:cubicBezTo>
                        <a:pt x="4457" y="1586"/>
                        <a:pt x="4239" y="1016"/>
                        <a:pt x="3803" y="614"/>
                      </a:cubicBezTo>
                      <a:cubicBezTo>
                        <a:pt x="3703" y="513"/>
                        <a:pt x="3586" y="413"/>
                        <a:pt x="3468" y="346"/>
                      </a:cubicBezTo>
                      <a:cubicBezTo>
                        <a:pt x="3351" y="262"/>
                        <a:pt x="3217" y="195"/>
                        <a:pt x="3066" y="145"/>
                      </a:cubicBezTo>
                      <a:cubicBezTo>
                        <a:pt x="2840" y="52"/>
                        <a:pt x="2592"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rot="3504383">
                  <a:off x="-191582" y="3470249"/>
                  <a:ext cx="112702" cy="109027"/>
                </a:xfrm>
                <a:custGeom>
                  <a:avLst/>
                  <a:gdLst/>
                  <a:ahLst/>
                  <a:cxnLst/>
                  <a:rect l="l" t="t" r="r" b="b"/>
                  <a:pathLst>
                    <a:path w="4508" h="4361" extrusionOk="0">
                      <a:moveTo>
                        <a:pt x="2320" y="0"/>
                      </a:moveTo>
                      <a:cubicBezTo>
                        <a:pt x="2076" y="0"/>
                        <a:pt x="1830" y="40"/>
                        <a:pt x="1592" y="122"/>
                      </a:cubicBezTo>
                      <a:cubicBezTo>
                        <a:pt x="1441" y="172"/>
                        <a:pt x="1291" y="239"/>
                        <a:pt x="1156" y="306"/>
                      </a:cubicBezTo>
                      <a:cubicBezTo>
                        <a:pt x="1022" y="390"/>
                        <a:pt x="905" y="491"/>
                        <a:pt x="788" y="591"/>
                      </a:cubicBezTo>
                      <a:cubicBezTo>
                        <a:pt x="570" y="775"/>
                        <a:pt x="386" y="1010"/>
                        <a:pt x="268" y="1278"/>
                      </a:cubicBezTo>
                      <a:cubicBezTo>
                        <a:pt x="17" y="1814"/>
                        <a:pt x="0" y="2417"/>
                        <a:pt x="235" y="2953"/>
                      </a:cubicBezTo>
                      <a:cubicBezTo>
                        <a:pt x="453" y="3490"/>
                        <a:pt x="872" y="3908"/>
                        <a:pt x="1391" y="4143"/>
                      </a:cubicBezTo>
                      <a:cubicBezTo>
                        <a:pt x="1642" y="4260"/>
                        <a:pt x="1910" y="4327"/>
                        <a:pt x="2179" y="4361"/>
                      </a:cubicBezTo>
                      <a:cubicBezTo>
                        <a:pt x="2313" y="4361"/>
                        <a:pt x="2447" y="4361"/>
                        <a:pt x="2581" y="4344"/>
                      </a:cubicBezTo>
                      <a:cubicBezTo>
                        <a:pt x="2715" y="4327"/>
                        <a:pt x="2849" y="4311"/>
                        <a:pt x="2983" y="4260"/>
                      </a:cubicBezTo>
                      <a:cubicBezTo>
                        <a:pt x="3485" y="4076"/>
                        <a:pt x="3921" y="3707"/>
                        <a:pt x="4172" y="3238"/>
                      </a:cubicBezTo>
                      <a:cubicBezTo>
                        <a:pt x="4440" y="2719"/>
                        <a:pt x="4507" y="2149"/>
                        <a:pt x="4373" y="1580"/>
                      </a:cubicBezTo>
                      <a:cubicBezTo>
                        <a:pt x="4239" y="1010"/>
                        <a:pt x="3871" y="524"/>
                        <a:pt x="3351" y="256"/>
                      </a:cubicBezTo>
                      <a:cubicBezTo>
                        <a:pt x="3033" y="87"/>
                        <a:pt x="2678" y="0"/>
                        <a:pt x="2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 name="Google Shape;620;p22"/>
            <p:cNvGrpSpPr/>
            <p:nvPr/>
          </p:nvGrpSpPr>
          <p:grpSpPr>
            <a:xfrm>
              <a:off x="-627038" y="2762763"/>
              <a:ext cx="3737139" cy="3969842"/>
              <a:chOff x="-627038" y="2762763"/>
              <a:chExt cx="3737139" cy="3969842"/>
            </a:xfrm>
          </p:grpSpPr>
          <p:sp>
            <p:nvSpPr>
              <p:cNvPr id="621" name="Google Shape;621;p22"/>
              <p:cNvSpPr/>
              <p:nvPr/>
            </p:nvSpPr>
            <p:spPr>
              <a:xfrm rot="3504383">
                <a:off x="-336471" y="3524525"/>
                <a:ext cx="3156004" cy="2446317"/>
              </a:xfrm>
              <a:custGeom>
                <a:avLst/>
                <a:gdLst/>
                <a:ahLst/>
                <a:cxnLst/>
                <a:rect l="l" t="t" r="r" b="b"/>
                <a:pathLst>
                  <a:path w="126238" h="97851" extrusionOk="0">
                    <a:moveTo>
                      <a:pt x="125021" y="1"/>
                    </a:moveTo>
                    <a:cubicBezTo>
                      <a:pt x="124890" y="1"/>
                      <a:pt x="124750" y="34"/>
                      <a:pt x="124604" y="109"/>
                    </a:cubicBezTo>
                    <a:cubicBezTo>
                      <a:pt x="112876" y="6208"/>
                      <a:pt x="110312" y="15724"/>
                      <a:pt x="107833" y="24939"/>
                    </a:cubicBezTo>
                    <a:cubicBezTo>
                      <a:pt x="105336" y="34188"/>
                      <a:pt x="102974" y="42933"/>
                      <a:pt x="91882" y="48714"/>
                    </a:cubicBezTo>
                    <a:cubicBezTo>
                      <a:pt x="87375" y="51060"/>
                      <a:pt x="83289" y="51940"/>
                      <a:pt x="79421" y="51940"/>
                    </a:cubicBezTo>
                    <a:cubicBezTo>
                      <a:pt x="73785" y="51940"/>
                      <a:pt x="68611" y="50071"/>
                      <a:pt x="63265" y="48144"/>
                    </a:cubicBezTo>
                    <a:cubicBezTo>
                      <a:pt x="57946" y="46215"/>
                      <a:pt x="52520" y="44251"/>
                      <a:pt x="46532" y="44251"/>
                    </a:cubicBezTo>
                    <a:cubicBezTo>
                      <a:pt x="42431" y="44251"/>
                      <a:pt x="38066" y="45172"/>
                      <a:pt x="33291" y="47658"/>
                    </a:cubicBezTo>
                    <a:cubicBezTo>
                      <a:pt x="21563" y="53774"/>
                      <a:pt x="19000" y="63290"/>
                      <a:pt x="16520" y="72488"/>
                    </a:cubicBezTo>
                    <a:cubicBezTo>
                      <a:pt x="14024" y="81754"/>
                      <a:pt x="11661" y="90483"/>
                      <a:pt x="570" y="96263"/>
                    </a:cubicBezTo>
                    <a:cubicBezTo>
                      <a:pt x="168" y="96481"/>
                      <a:pt x="0" y="96983"/>
                      <a:pt x="218" y="97402"/>
                    </a:cubicBezTo>
                    <a:cubicBezTo>
                      <a:pt x="370" y="97684"/>
                      <a:pt x="662" y="97850"/>
                      <a:pt x="961" y="97850"/>
                    </a:cubicBezTo>
                    <a:cubicBezTo>
                      <a:pt x="1090" y="97850"/>
                      <a:pt x="1220" y="97820"/>
                      <a:pt x="1340" y="97754"/>
                    </a:cubicBezTo>
                    <a:cubicBezTo>
                      <a:pt x="13085" y="91639"/>
                      <a:pt x="15649" y="82122"/>
                      <a:pt x="18129" y="72924"/>
                    </a:cubicBezTo>
                    <a:cubicBezTo>
                      <a:pt x="20625" y="63659"/>
                      <a:pt x="22971" y="54913"/>
                      <a:pt x="34079" y="49149"/>
                    </a:cubicBezTo>
                    <a:cubicBezTo>
                      <a:pt x="38597" y="46795"/>
                      <a:pt x="42686" y="45911"/>
                      <a:pt x="46556" y="45911"/>
                    </a:cubicBezTo>
                    <a:cubicBezTo>
                      <a:pt x="52187" y="45911"/>
                      <a:pt x="57353" y="47783"/>
                      <a:pt x="62696" y="49719"/>
                    </a:cubicBezTo>
                    <a:cubicBezTo>
                      <a:pt x="68016" y="51648"/>
                      <a:pt x="73442" y="53613"/>
                      <a:pt x="79429" y="53613"/>
                    </a:cubicBezTo>
                    <a:cubicBezTo>
                      <a:pt x="83531" y="53613"/>
                      <a:pt x="87895" y="52691"/>
                      <a:pt x="92670" y="50205"/>
                    </a:cubicBezTo>
                    <a:cubicBezTo>
                      <a:pt x="104398" y="44089"/>
                      <a:pt x="106962" y="34573"/>
                      <a:pt x="109441" y="25375"/>
                    </a:cubicBezTo>
                    <a:cubicBezTo>
                      <a:pt x="111938" y="16109"/>
                      <a:pt x="114300" y="7364"/>
                      <a:pt x="125392" y="1600"/>
                    </a:cubicBezTo>
                    <a:cubicBezTo>
                      <a:pt x="126237" y="1156"/>
                      <a:pt x="125796" y="1"/>
                      <a:pt x="125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22"/>
              <p:cNvGrpSpPr/>
              <p:nvPr/>
            </p:nvGrpSpPr>
            <p:grpSpPr>
              <a:xfrm>
                <a:off x="-560680" y="3937377"/>
                <a:ext cx="3600600" cy="1614804"/>
                <a:chOff x="-560680" y="3937377"/>
                <a:chExt cx="3600600" cy="1614804"/>
              </a:xfrm>
            </p:grpSpPr>
            <p:sp>
              <p:nvSpPr>
                <p:cNvPr id="623" name="Google Shape;623;p22"/>
                <p:cNvSpPr/>
                <p:nvPr/>
              </p:nvSpPr>
              <p:spPr>
                <a:xfrm rot="3504383">
                  <a:off x="2908065" y="5324751"/>
                  <a:ext cx="112277" cy="108727"/>
                </a:xfrm>
                <a:custGeom>
                  <a:avLst/>
                  <a:gdLst/>
                  <a:ahLst/>
                  <a:cxnLst/>
                  <a:rect l="l" t="t" r="r" b="b"/>
                  <a:pathLst>
                    <a:path w="4491" h="4349" extrusionOk="0">
                      <a:moveTo>
                        <a:pt x="2338" y="1"/>
                      </a:moveTo>
                      <a:cubicBezTo>
                        <a:pt x="2002" y="1"/>
                        <a:pt x="1675" y="73"/>
                        <a:pt x="1375" y="211"/>
                      </a:cubicBezTo>
                      <a:cubicBezTo>
                        <a:pt x="1241" y="278"/>
                        <a:pt x="1090" y="361"/>
                        <a:pt x="972" y="445"/>
                      </a:cubicBezTo>
                      <a:cubicBezTo>
                        <a:pt x="470" y="814"/>
                        <a:pt x="152" y="1367"/>
                        <a:pt x="68" y="1970"/>
                      </a:cubicBezTo>
                      <a:cubicBezTo>
                        <a:pt x="1" y="2539"/>
                        <a:pt x="185" y="3126"/>
                        <a:pt x="570" y="3561"/>
                      </a:cubicBezTo>
                      <a:cubicBezTo>
                        <a:pt x="956" y="3997"/>
                        <a:pt x="1475" y="4265"/>
                        <a:pt x="2045" y="4332"/>
                      </a:cubicBezTo>
                      <a:cubicBezTo>
                        <a:pt x="2135" y="4343"/>
                        <a:pt x="2225" y="4349"/>
                        <a:pt x="2316" y="4349"/>
                      </a:cubicBezTo>
                      <a:cubicBezTo>
                        <a:pt x="2763" y="4349"/>
                        <a:pt x="3207" y="4212"/>
                        <a:pt x="3569" y="3947"/>
                      </a:cubicBezTo>
                      <a:cubicBezTo>
                        <a:pt x="3687" y="3863"/>
                        <a:pt x="3787" y="3779"/>
                        <a:pt x="3871" y="3662"/>
                      </a:cubicBezTo>
                      <a:cubicBezTo>
                        <a:pt x="3955" y="3578"/>
                        <a:pt x="4039" y="3461"/>
                        <a:pt x="4106" y="3344"/>
                      </a:cubicBezTo>
                      <a:cubicBezTo>
                        <a:pt x="4256" y="3109"/>
                        <a:pt x="4340" y="2858"/>
                        <a:pt x="4390" y="2590"/>
                      </a:cubicBezTo>
                      <a:cubicBezTo>
                        <a:pt x="4491" y="2037"/>
                        <a:pt x="4374" y="1450"/>
                        <a:pt x="4072" y="965"/>
                      </a:cubicBezTo>
                      <a:cubicBezTo>
                        <a:pt x="3754" y="462"/>
                        <a:pt x="3251" y="127"/>
                        <a:pt x="2681" y="26"/>
                      </a:cubicBezTo>
                      <a:cubicBezTo>
                        <a:pt x="2567" y="9"/>
                        <a:pt x="2452" y="1"/>
                        <a:pt x="2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rot="3504383">
                  <a:off x="2735719" y="5281697"/>
                  <a:ext cx="111452" cy="109352"/>
                </a:xfrm>
                <a:custGeom>
                  <a:avLst/>
                  <a:gdLst/>
                  <a:ahLst/>
                  <a:cxnLst/>
                  <a:rect l="l" t="t" r="r" b="b"/>
                  <a:pathLst>
                    <a:path w="4458" h="4374" extrusionOk="0">
                      <a:moveTo>
                        <a:pt x="2218" y="0"/>
                      </a:moveTo>
                      <a:cubicBezTo>
                        <a:pt x="2160" y="0"/>
                        <a:pt x="2102" y="3"/>
                        <a:pt x="2045" y="8"/>
                      </a:cubicBezTo>
                      <a:cubicBezTo>
                        <a:pt x="1425" y="75"/>
                        <a:pt x="872" y="393"/>
                        <a:pt x="503" y="896"/>
                      </a:cubicBezTo>
                      <a:cubicBezTo>
                        <a:pt x="302" y="1130"/>
                        <a:pt x="152" y="1415"/>
                        <a:pt x="85" y="1733"/>
                      </a:cubicBezTo>
                      <a:cubicBezTo>
                        <a:pt x="34" y="1867"/>
                        <a:pt x="18" y="2018"/>
                        <a:pt x="1" y="2169"/>
                      </a:cubicBezTo>
                      <a:cubicBezTo>
                        <a:pt x="1" y="2303"/>
                        <a:pt x="18" y="2454"/>
                        <a:pt x="34" y="2605"/>
                      </a:cubicBezTo>
                      <a:cubicBezTo>
                        <a:pt x="135" y="3174"/>
                        <a:pt x="453" y="3694"/>
                        <a:pt x="956" y="3995"/>
                      </a:cubicBezTo>
                      <a:cubicBezTo>
                        <a:pt x="1341" y="4247"/>
                        <a:pt x="1778" y="4373"/>
                        <a:pt x="2226" y="4373"/>
                      </a:cubicBezTo>
                      <a:cubicBezTo>
                        <a:pt x="2344" y="4373"/>
                        <a:pt x="2462" y="4364"/>
                        <a:pt x="2581" y="4347"/>
                      </a:cubicBezTo>
                      <a:cubicBezTo>
                        <a:pt x="2715" y="4330"/>
                        <a:pt x="2849" y="4297"/>
                        <a:pt x="2966" y="4246"/>
                      </a:cubicBezTo>
                      <a:cubicBezTo>
                        <a:pt x="3100" y="4196"/>
                        <a:pt x="3218" y="4146"/>
                        <a:pt x="3335" y="4079"/>
                      </a:cubicBezTo>
                      <a:cubicBezTo>
                        <a:pt x="4055" y="3677"/>
                        <a:pt x="4458" y="2873"/>
                        <a:pt x="4357" y="2052"/>
                      </a:cubicBezTo>
                      <a:cubicBezTo>
                        <a:pt x="4307" y="1482"/>
                        <a:pt x="4039" y="946"/>
                        <a:pt x="3620" y="560"/>
                      </a:cubicBezTo>
                      <a:cubicBezTo>
                        <a:pt x="3243" y="199"/>
                        <a:pt x="2731" y="0"/>
                        <a:pt x="2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rot="3504383">
                  <a:off x="2556101" y="5287038"/>
                  <a:ext cx="113552" cy="109352"/>
                </a:xfrm>
                <a:custGeom>
                  <a:avLst/>
                  <a:gdLst/>
                  <a:ahLst/>
                  <a:cxnLst/>
                  <a:rect l="l" t="t" r="r" b="b"/>
                  <a:pathLst>
                    <a:path w="4542" h="4374" extrusionOk="0">
                      <a:moveTo>
                        <a:pt x="2185" y="0"/>
                      </a:moveTo>
                      <a:cubicBezTo>
                        <a:pt x="1943" y="0"/>
                        <a:pt x="1701" y="43"/>
                        <a:pt x="1475" y="128"/>
                      </a:cubicBezTo>
                      <a:cubicBezTo>
                        <a:pt x="905" y="346"/>
                        <a:pt x="453" y="781"/>
                        <a:pt x="218" y="1334"/>
                      </a:cubicBezTo>
                      <a:cubicBezTo>
                        <a:pt x="84" y="1619"/>
                        <a:pt x="17" y="1921"/>
                        <a:pt x="17" y="2222"/>
                      </a:cubicBezTo>
                      <a:cubicBezTo>
                        <a:pt x="1" y="3110"/>
                        <a:pt x="553" y="3915"/>
                        <a:pt x="1391" y="4233"/>
                      </a:cubicBezTo>
                      <a:cubicBezTo>
                        <a:pt x="1643" y="4327"/>
                        <a:pt x="1906" y="4374"/>
                        <a:pt x="2170" y="4374"/>
                      </a:cubicBezTo>
                      <a:cubicBezTo>
                        <a:pt x="2468" y="4374"/>
                        <a:pt x="2766" y="4315"/>
                        <a:pt x="3050" y="4199"/>
                      </a:cubicBezTo>
                      <a:cubicBezTo>
                        <a:pt x="3301" y="4099"/>
                        <a:pt x="3536" y="3948"/>
                        <a:pt x="3737" y="3764"/>
                      </a:cubicBezTo>
                      <a:cubicBezTo>
                        <a:pt x="4340" y="3177"/>
                        <a:pt x="4541" y="2289"/>
                        <a:pt x="4240" y="1502"/>
                      </a:cubicBezTo>
                      <a:cubicBezTo>
                        <a:pt x="4038" y="949"/>
                        <a:pt x="3653" y="513"/>
                        <a:pt x="3150" y="245"/>
                      </a:cubicBezTo>
                      <a:cubicBezTo>
                        <a:pt x="2850" y="81"/>
                        <a:pt x="2517" y="0"/>
                        <a:pt x="2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rot="3504383">
                  <a:off x="2376291" y="5322037"/>
                  <a:ext cx="117727" cy="109427"/>
                </a:xfrm>
                <a:custGeom>
                  <a:avLst/>
                  <a:gdLst/>
                  <a:ahLst/>
                  <a:cxnLst/>
                  <a:rect l="l" t="t" r="r" b="b"/>
                  <a:pathLst>
                    <a:path w="4709" h="4377" extrusionOk="0">
                      <a:moveTo>
                        <a:pt x="2417" y="0"/>
                      </a:moveTo>
                      <a:cubicBezTo>
                        <a:pt x="2070" y="0"/>
                        <a:pt x="1724" y="87"/>
                        <a:pt x="1408" y="260"/>
                      </a:cubicBezTo>
                      <a:cubicBezTo>
                        <a:pt x="889" y="544"/>
                        <a:pt x="520" y="1014"/>
                        <a:pt x="353" y="1583"/>
                      </a:cubicBezTo>
                      <a:cubicBezTo>
                        <a:pt x="1" y="2756"/>
                        <a:pt x="688" y="3962"/>
                        <a:pt x="1861" y="4297"/>
                      </a:cubicBezTo>
                      <a:cubicBezTo>
                        <a:pt x="2055" y="4351"/>
                        <a:pt x="2251" y="4377"/>
                        <a:pt x="2444" y="4377"/>
                      </a:cubicBezTo>
                      <a:cubicBezTo>
                        <a:pt x="3394" y="4377"/>
                        <a:pt x="4266" y="3754"/>
                        <a:pt x="4558" y="2806"/>
                      </a:cubicBezTo>
                      <a:cubicBezTo>
                        <a:pt x="4709" y="2253"/>
                        <a:pt x="4642" y="1667"/>
                        <a:pt x="4374" y="1164"/>
                      </a:cubicBezTo>
                      <a:cubicBezTo>
                        <a:pt x="4106" y="662"/>
                        <a:pt x="3637" y="276"/>
                        <a:pt x="3084" y="109"/>
                      </a:cubicBezTo>
                      <a:cubicBezTo>
                        <a:pt x="2867" y="36"/>
                        <a:pt x="2642"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rot="3504383">
                  <a:off x="2205590" y="5377814"/>
                  <a:ext cx="120677" cy="109177"/>
                </a:xfrm>
                <a:custGeom>
                  <a:avLst/>
                  <a:gdLst/>
                  <a:ahLst/>
                  <a:cxnLst/>
                  <a:rect l="l" t="t" r="r" b="b"/>
                  <a:pathLst>
                    <a:path w="4827" h="4367" extrusionOk="0">
                      <a:moveTo>
                        <a:pt x="2265" y="0"/>
                      </a:moveTo>
                      <a:cubicBezTo>
                        <a:pt x="1337" y="0"/>
                        <a:pt x="441" y="592"/>
                        <a:pt x="152" y="1583"/>
                      </a:cubicBezTo>
                      <a:cubicBezTo>
                        <a:pt x="1" y="2136"/>
                        <a:pt x="68" y="2722"/>
                        <a:pt x="336" y="3225"/>
                      </a:cubicBezTo>
                      <a:cubicBezTo>
                        <a:pt x="621" y="3727"/>
                        <a:pt x="1090" y="4096"/>
                        <a:pt x="1626" y="4263"/>
                      </a:cubicBezTo>
                      <a:cubicBezTo>
                        <a:pt x="1834" y="4333"/>
                        <a:pt x="2049" y="4366"/>
                        <a:pt x="2264" y="4366"/>
                      </a:cubicBezTo>
                      <a:cubicBezTo>
                        <a:pt x="2621" y="4366"/>
                        <a:pt x="2978" y="4273"/>
                        <a:pt x="3302" y="4096"/>
                      </a:cubicBezTo>
                      <a:cubicBezTo>
                        <a:pt x="4659" y="3359"/>
                        <a:pt x="4826" y="1449"/>
                        <a:pt x="3620" y="477"/>
                      </a:cubicBezTo>
                      <a:cubicBezTo>
                        <a:pt x="3210" y="151"/>
                        <a:pt x="2733" y="0"/>
                        <a:pt x="2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rot="3504383">
                  <a:off x="2033387" y="5413958"/>
                  <a:ext cx="110177" cy="109127"/>
                </a:xfrm>
                <a:custGeom>
                  <a:avLst/>
                  <a:gdLst/>
                  <a:ahLst/>
                  <a:cxnLst/>
                  <a:rect l="l" t="t" r="r" b="b"/>
                  <a:pathLst>
                    <a:path w="4407" h="4365" extrusionOk="0">
                      <a:moveTo>
                        <a:pt x="2246" y="1"/>
                      </a:moveTo>
                      <a:cubicBezTo>
                        <a:pt x="1941" y="1"/>
                        <a:pt x="1637" y="64"/>
                        <a:pt x="1357" y="190"/>
                      </a:cubicBezTo>
                      <a:cubicBezTo>
                        <a:pt x="1106" y="291"/>
                        <a:pt x="872" y="442"/>
                        <a:pt x="670" y="643"/>
                      </a:cubicBezTo>
                      <a:cubicBezTo>
                        <a:pt x="469" y="827"/>
                        <a:pt x="319" y="1062"/>
                        <a:pt x="218" y="1313"/>
                      </a:cubicBezTo>
                      <a:cubicBezTo>
                        <a:pt x="0" y="1832"/>
                        <a:pt x="0" y="2402"/>
                        <a:pt x="201" y="2905"/>
                      </a:cubicBezTo>
                      <a:cubicBezTo>
                        <a:pt x="402" y="3441"/>
                        <a:pt x="804" y="3893"/>
                        <a:pt x="1307" y="4144"/>
                      </a:cubicBezTo>
                      <a:cubicBezTo>
                        <a:pt x="1595" y="4293"/>
                        <a:pt x="1908" y="4364"/>
                        <a:pt x="2221" y="4364"/>
                      </a:cubicBezTo>
                      <a:cubicBezTo>
                        <a:pt x="2474" y="4364"/>
                        <a:pt x="2727" y="4318"/>
                        <a:pt x="2966" y="4228"/>
                      </a:cubicBezTo>
                      <a:cubicBezTo>
                        <a:pt x="3535" y="4010"/>
                        <a:pt x="3988" y="3575"/>
                        <a:pt x="4222" y="3005"/>
                      </a:cubicBezTo>
                      <a:cubicBezTo>
                        <a:pt x="4340" y="2720"/>
                        <a:pt x="4407" y="2419"/>
                        <a:pt x="4407" y="2117"/>
                      </a:cubicBezTo>
                      <a:cubicBezTo>
                        <a:pt x="4407" y="1832"/>
                        <a:pt x="4340" y="1547"/>
                        <a:pt x="4239" y="1279"/>
                      </a:cubicBezTo>
                      <a:cubicBezTo>
                        <a:pt x="4005" y="743"/>
                        <a:pt x="3569" y="324"/>
                        <a:pt x="3016" y="140"/>
                      </a:cubicBezTo>
                      <a:cubicBezTo>
                        <a:pt x="2769" y="47"/>
                        <a:pt x="2507" y="1"/>
                        <a:pt x="2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rot="3504383">
                  <a:off x="1852726" y="5421014"/>
                  <a:ext cx="112702" cy="109152"/>
                </a:xfrm>
                <a:custGeom>
                  <a:avLst/>
                  <a:gdLst/>
                  <a:ahLst/>
                  <a:cxnLst/>
                  <a:rect l="l" t="t" r="r" b="b"/>
                  <a:pathLst>
                    <a:path w="4508" h="4366" extrusionOk="0">
                      <a:moveTo>
                        <a:pt x="2315" y="1"/>
                      </a:moveTo>
                      <a:cubicBezTo>
                        <a:pt x="2170" y="1"/>
                        <a:pt x="2023" y="16"/>
                        <a:pt x="1877" y="46"/>
                      </a:cubicBezTo>
                      <a:cubicBezTo>
                        <a:pt x="1609" y="79"/>
                        <a:pt x="1358" y="180"/>
                        <a:pt x="1123" y="314"/>
                      </a:cubicBezTo>
                      <a:cubicBezTo>
                        <a:pt x="889" y="448"/>
                        <a:pt x="687" y="632"/>
                        <a:pt x="537" y="850"/>
                      </a:cubicBezTo>
                      <a:cubicBezTo>
                        <a:pt x="369" y="1068"/>
                        <a:pt x="252" y="1319"/>
                        <a:pt x="202" y="1570"/>
                      </a:cubicBezTo>
                      <a:cubicBezTo>
                        <a:pt x="1" y="2408"/>
                        <a:pt x="269" y="3279"/>
                        <a:pt x="922" y="3849"/>
                      </a:cubicBezTo>
                      <a:cubicBezTo>
                        <a:pt x="1284" y="4182"/>
                        <a:pt x="1772" y="4365"/>
                        <a:pt x="2266" y="4365"/>
                      </a:cubicBezTo>
                      <a:cubicBezTo>
                        <a:pt x="2343" y="4365"/>
                        <a:pt x="2420" y="4361"/>
                        <a:pt x="2497" y="4352"/>
                      </a:cubicBezTo>
                      <a:cubicBezTo>
                        <a:pt x="2799" y="4318"/>
                        <a:pt x="3083" y="4218"/>
                        <a:pt x="3335" y="4067"/>
                      </a:cubicBezTo>
                      <a:cubicBezTo>
                        <a:pt x="3620" y="3916"/>
                        <a:pt x="3854" y="3698"/>
                        <a:pt x="4038" y="3447"/>
                      </a:cubicBezTo>
                      <a:cubicBezTo>
                        <a:pt x="4223" y="3196"/>
                        <a:pt x="4357" y="2911"/>
                        <a:pt x="4424" y="2609"/>
                      </a:cubicBezTo>
                      <a:cubicBezTo>
                        <a:pt x="4491" y="2324"/>
                        <a:pt x="4508" y="2023"/>
                        <a:pt x="4457" y="1738"/>
                      </a:cubicBezTo>
                      <a:cubicBezTo>
                        <a:pt x="4357" y="1152"/>
                        <a:pt x="4005" y="649"/>
                        <a:pt x="3502" y="347"/>
                      </a:cubicBezTo>
                      <a:cubicBezTo>
                        <a:pt x="3141" y="123"/>
                        <a:pt x="2734" y="1"/>
                        <a:pt x="2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rot="3504383">
                  <a:off x="1679794" y="5382042"/>
                  <a:ext cx="111877" cy="109202"/>
                </a:xfrm>
                <a:custGeom>
                  <a:avLst/>
                  <a:gdLst/>
                  <a:ahLst/>
                  <a:cxnLst/>
                  <a:rect l="l" t="t" r="r" b="b"/>
                  <a:pathLst>
                    <a:path w="4475" h="4368" extrusionOk="0">
                      <a:moveTo>
                        <a:pt x="2140" y="1"/>
                      </a:moveTo>
                      <a:cubicBezTo>
                        <a:pt x="1679" y="1"/>
                        <a:pt x="1240" y="153"/>
                        <a:pt x="872" y="435"/>
                      </a:cubicBezTo>
                      <a:cubicBezTo>
                        <a:pt x="654" y="603"/>
                        <a:pt x="487" y="804"/>
                        <a:pt x="353" y="1039"/>
                      </a:cubicBezTo>
                      <a:cubicBezTo>
                        <a:pt x="219" y="1273"/>
                        <a:pt x="135" y="1541"/>
                        <a:pt x="85" y="1793"/>
                      </a:cubicBezTo>
                      <a:cubicBezTo>
                        <a:pt x="1" y="2362"/>
                        <a:pt x="118" y="2949"/>
                        <a:pt x="437" y="3434"/>
                      </a:cubicBezTo>
                      <a:cubicBezTo>
                        <a:pt x="755" y="3920"/>
                        <a:pt x="1258" y="4239"/>
                        <a:pt x="1827" y="4339"/>
                      </a:cubicBezTo>
                      <a:cubicBezTo>
                        <a:pt x="1940" y="4358"/>
                        <a:pt x="2051" y="4367"/>
                        <a:pt x="2160" y="4367"/>
                      </a:cubicBezTo>
                      <a:cubicBezTo>
                        <a:pt x="2342" y="4367"/>
                        <a:pt x="2520" y="4341"/>
                        <a:pt x="2698" y="4289"/>
                      </a:cubicBezTo>
                      <a:cubicBezTo>
                        <a:pt x="3000" y="4222"/>
                        <a:pt x="3285" y="4071"/>
                        <a:pt x="3536" y="3887"/>
                      </a:cubicBezTo>
                      <a:cubicBezTo>
                        <a:pt x="4039" y="3518"/>
                        <a:pt x="4340" y="2965"/>
                        <a:pt x="4407" y="2345"/>
                      </a:cubicBezTo>
                      <a:cubicBezTo>
                        <a:pt x="4474" y="1776"/>
                        <a:pt x="4273" y="1189"/>
                        <a:pt x="3888" y="771"/>
                      </a:cubicBezTo>
                      <a:cubicBezTo>
                        <a:pt x="3486" y="335"/>
                        <a:pt x="2966" y="67"/>
                        <a:pt x="2397" y="17"/>
                      </a:cubicBezTo>
                      <a:cubicBezTo>
                        <a:pt x="2311" y="6"/>
                        <a:pt x="2225" y="1"/>
                        <a:pt x="2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rot="3504383">
                  <a:off x="1522053" y="5299808"/>
                  <a:ext cx="111027" cy="109277"/>
                </a:xfrm>
                <a:custGeom>
                  <a:avLst/>
                  <a:gdLst/>
                  <a:ahLst/>
                  <a:cxnLst/>
                  <a:rect l="l" t="t" r="r" b="b"/>
                  <a:pathLst>
                    <a:path w="4441" h="4371" extrusionOk="0">
                      <a:moveTo>
                        <a:pt x="2148" y="1"/>
                      </a:moveTo>
                      <a:cubicBezTo>
                        <a:pt x="2114" y="1"/>
                        <a:pt x="2079" y="2"/>
                        <a:pt x="2044" y="4"/>
                      </a:cubicBezTo>
                      <a:cubicBezTo>
                        <a:pt x="1910" y="4"/>
                        <a:pt x="1776" y="21"/>
                        <a:pt x="1642" y="54"/>
                      </a:cubicBezTo>
                      <a:cubicBezTo>
                        <a:pt x="1508" y="88"/>
                        <a:pt x="1374" y="138"/>
                        <a:pt x="1257" y="188"/>
                      </a:cubicBezTo>
                      <a:cubicBezTo>
                        <a:pt x="754" y="423"/>
                        <a:pt x="369" y="842"/>
                        <a:pt x="168" y="1344"/>
                      </a:cubicBezTo>
                      <a:cubicBezTo>
                        <a:pt x="67" y="1612"/>
                        <a:pt x="17" y="1881"/>
                        <a:pt x="0" y="2165"/>
                      </a:cubicBezTo>
                      <a:cubicBezTo>
                        <a:pt x="0" y="2450"/>
                        <a:pt x="50" y="2735"/>
                        <a:pt x="151" y="3020"/>
                      </a:cubicBezTo>
                      <a:cubicBezTo>
                        <a:pt x="252" y="3288"/>
                        <a:pt x="419" y="3539"/>
                        <a:pt x="620" y="3757"/>
                      </a:cubicBezTo>
                      <a:cubicBezTo>
                        <a:pt x="821" y="3958"/>
                        <a:pt x="1056" y="4109"/>
                        <a:pt x="1324" y="4226"/>
                      </a:cubicBezTo>
                      <a:cubicBezTo>
                        <a:pt x="1578" y="4323"/>
                        <a:pt x="1846" y="4371"/>
                        <a:pt x="2112" y="4371"/>
                      </a:cubicBezTo>
                      <a:cubicBezTo>
                        <a:pt x="2442" y="4371"/>
                        <a:pt x="2770" y="4298"/>
                        <a:pt x="3066" y="4159"/>
                      </a:cubicBezTo>
                      <a:cubicBezTo>
                        <a:pt x="3217" y="4092"/>
                        <a:pt x="3351" y="4008"/>
                        <a:pt x="3485" y="3925"/>
                      </a:cubicBezTo>
                      <a:cubicBezTo>
                        <a:pt x="3602" y="3824"/>
                        <a:pt x="3720" y="3724"/>
                        <a:pt x="3820" y="3623"/>
                      </a:cubicBezTo>
                      <a:cubicBezTo>
                        <a:pt x="4005" y="3405"/>
                        <a:pt x="4155" y="3137"/>
                        <a:pt x="4256" y="2869"/>
                      </a:cubicBezTo>
                      <a:cubicBezTo>
                        <a:pt x="4440" y="2316"/>
                        <a:pt x="4390" y="1713"/>
                        <a:pt x="4105" y="1194"/>
                      </a:cubicBezTo>
                      <a:cubicBezTo>
                        <a:pt x="3837" y="691"/>
                        <a:pt x="3385" y="306"/>
                        <a:pt x="2849" y="121"/>
                      </a:cubicBezTo>
                      <a:cubicBezTo>
                        <a:pt x="2615" y="48"/>
                        <a:pt x="2382" y="1"/>
                        <a:pt x="2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rot="3504383">
                  <a:off x="1385467" y="5182648"/>
                  <a:ext cx="112302" cy="109052"/>
                </a:xfrm>
                <a:custGeom>
                  <a:avLst/>
                  <a:gdLst/>
                  <a:ahLst/>
                  <a:cxnLst/>
                  <a:rect l="l" t="t" r="r" b="b"/>
                  <a:pathLst>
                    <a:path w="4492" h="4362" extrusionOk="0">
                      <a:moveTo>
                        <a:pt x="2200" y="1"/>
                      </a:moveTo>
                      <a:cubicBezTo>
                        <a:pt x="2076" y="1"/>
                        <a:pt x="1952" y="13"/>
                        <a:pt x="1827" y="37"/>
                      </a:cubicBezTo>
                      <a:cubicBezTo>
                        <a:pt x="1559" y="70"/>
                        <a:pt x="1308" y="171"/>
                        <a:pt x="1090" y="321"/>
                      </a:cubicBezTo>
                      <a:cubicBezTo>
                        <a:pt x="855" y="472"/>
                        <a:pt x="671" y="657"/>
                        <a:pt x="503" y="874"/>
                      </a:cubicBezTo>
                      <a:cubicBezTo>
                        <a:pt x="168" y="1327"/>
                        <a:pt x="1" y="1896"/>
                        <a:pt x="51" y="2466"/>
                      </a:cubicBezTo>
                      <a:cubicBezTo>
                        <a:pt x="101" y="3052"/>
                        <a:pt x="403" y="3589"/>
                        <a:pt x="872" y="3940"/>
                      </a:cubicBezTo>
                      <a:cubicBezTo>
                        <a:pt x="1107" y="4108"/>
                        <a:pt x="1375" y="4242"/>
                        <a:pt x="1660" y="4309"/>
                      </a:cubicBezTo>
                      <a:cubicBezTo>
                        <a:pt x="1830" y="4345"/>
                        <a:pt x="2001" y="4362"/>
                        <a:pt x="2169" y="4362"/>
                      </a:cubicBezTo>
                      <a:cubicBezTo>
                        <a:pt x="2314" y="4362"/>
                        <a:pt x="2458" y="4349"/>
                        <a:pt x="2598" y="4326"/>
                      </a:cubicBezTo>
                      <a:cubicBezTo>
                        <a:pt x="2899" y="4276"/>
                        <a:pt x="3201" y="4158"/>
                        <a:pt x="3469" y="3974"/>
                      </a:cubicBezTo>
                      <a:cubicBezTo>
                        <a:pt x="3586" y="3907"/>
                        <a:pt x="3704" y="3806"/>
                        <a:pt x="3804" y="3706"/>
                      </a:cubicBezTo>
                      <a:cubicBezTo>
                        <a:pt x="3905" y="3589"/>
                        <a:pt x="4005" y="3488"/>
                        <a:pt x="4089" y="3354"/>
                      </a:cubicBezTo>
                      <a:cubicBezTo>
                        <a:pt x="4407" y="2868"/>
                        <a:pt x="4491" y="2265"/>
                        <a:pt x="4340" y="1712"/>
                      </a:cubicBezTo>
                      <a:cubicBezTo>
                        <a:pt x="4189" y="1159"/>
                        <a:pt x="3838" y="673"/>
                        <a:pt x="3369" y="355"/>
                      </a:cubicBezTo>
                      <a:cubicBezTo>
                        <a:pt x="3251" y="288"/>
                        <a:pt x="3134" y="221"/>
                        <a:pt x="3000" y="171"/>
                      </a:cubicBezTo>
                      <a:cubicBezTo>
                        <a:pt x="2883" y="120"/>
                        <a:pt x="2749" y="87"/>
                        <a:pt x="2631" y="53"/>
                      </a:cubicBezTo>
                      <a:cubicBezTo>
                        <a:pt x="2488" y="17"/>
                        <a:pt x="2344" y="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rot="3504383">
                  <a:off x="1285881" y="5032815"/>
                  <a:ext cx="111027" cy="108627"/>
                </a:xfrm>
                <a:custGeom>
                  <a:avLst/>
                  <a:gdLst/>
                  <a:ahLst/>
                  <a:cxnLst/>
                  <a:rect l="l" t="t" r="r" b="b"/>
                  <a:pathLst>
                    <a:path w="4441" h="4345" extrusionOk="0">
                      <a:moveTo>
                        <a:pt x="2270" y="0"/>
                      </a:moveTo>
                      <a:cubicBezTo>
                        <a:pt x="1786" y="0"/>
                        <a:pt x="1323" y="165"/>
                        <a:pt x="938" y="461"/>
                      </a:cubicBezTo>
                      <a:cubicBezTo>
                        <a:pt x="486" y="813"/>
                        <a:pt x="184" y="1333"/>
                        <a:pt x="84" y="1885"/>
                      </a:cubicBezTo>
                      <a:cubicBezTo>
                        <a:pt x="0" y="2472"/>
                        <a:pt x="151" y="3042"/>
                        <a:pt x="503" y="3494"/>
                      </a:cubicBezTo>
                      <a:cubicBezTo>
                        <a:pt x="888" y="3980"/>
                        <a:pt x="1441" y="4281"/>
                        <a:pt x="2044" y="4332"/>
                      </a:cubicBezTo>
                      <a:cubicBezTo>
                        <a:pt x="2124" y="4340"/>
                        <a:pt x="2202" y="4344"/>
                        <a:pt x="2280" y="4344"/>
                      </a:cubicBezTo>
                      <a:cubicBezTo>
                        <a:pt x="2513" y="4344"/>
                        <a:pt x="2739" y="4306"/>
                        <a:pt x="2966" y="4231"/>
                      </a:cubicBezTo>
                      <a:cubicBezTo>
                        <a:pt x="3251" y="4147"/>
                        <a:pt x="3502" y="4013"/>
                        <a:pt x="3736" y="3812"/>
                      </a:cubicBezTo>
                      <a:cubicBezTo>
                        <a:pt x="4172" y="3444"/>
                        <a:pt x="4423" y="2874"/>
                        <a:pt x="4440" y="2304"/>
                      </a:cubicBezTo>
                      <a:cubicBezTo>
                        <a:pt x="4440" y="1718"/>
                        <a:pt x="4239" y="1165"/>
                        <a:pt x="3854" y="746"/>
                      </a:cubicBezTo>
                      <a:cubicBezTo>
                        <a:pt x="3686" y="528"/>
                        <a:pt x="3468" y="361"/>
                        <a:pt x="3234" y="244"/>
                      </a:cubicBezTo>
                      <a:cubicBezTo>
                        <a:pt x="2982" y="109"/>
                        <a:pt x="2731" y="26"/>
                        <a:pt x="2463" y="9"/>
                      </a:cubicBezTo>
                      <a:cubicBezTo>
                        <a:pt x="2398" y="3"/>
                        <a:pt x="2334" y="0"/>
                        <a:pt x="2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rot="3504383">
                  <a:off x="1219355" y="4862881"/>
                  <a:ext cx="117727" cy="109202"/>
                </a:xfrm>
                <a:custGeom>
                  <a:avLst/>
                  <a:gdLst/>
                  <a:ahLst/>
                  <a:cxnLst/>
                  <a:rect l="l" t="t" r="r" b="b"/>
                  <a:pathLst>
                    <a:path w="4709" h="4368" extrusionOk="0">
                      <a:moveTo>
                        <a:pt x="2471" y="1"/>
                      </a:moveTo>
                      <a:cubicBezTo>
                        <a:pt x="1538" y="1"/>
                        <a:pt x="676" y="596"/>
                        <a:pt x="385" y="1523"/>
                      </a:cubicBezTo>
                      <a:cubicBezTo>
                        <a:pt x="0" y="2696"/>
                        <a:pt x="670" y="3953"/>
                        <a:pt x="1843" y="4271"/>
                      </a:cubicBezTo>
                      <a:cubicBezTo>
                        <a:pt x="2067" y="4333"/>
                        <a:pt x="2290" y="4368"/>
                        <a:pt x="2514" y="4368"/>
                      </a:cubicBezTo>
                      <a:cubicBezTo>
                        <a:pt x="2592" y="4368"/>
                        <a:pt x="2670" y="4364"/>
                        <a:pt x="2748" y="4355"/>
                      </a:cubicBezTo>
                      <a:cubicBezTo>
                        <a:pt x="3033" y="4321"/>
                        <a:pt x="3301" y="4221"/>
                        <a:pt x="3552" y="4087"/>
                      </a:cubicBezTo>
                      <a:cubicBezTo>
                        <a:pt x="4071" y="3802"/>
                        <a:pt x="4423" y="3316"/>
                        <a:pt x="4557" y="2747"/>
                      </a:cubicBezTo>
                      <a:cubicBezTo>
                        <a:pt x="4708" y="2194"/>
                        <a:pt x="4624" y="1590"/>
                        <a:pt x="4340" y="1105"/>
                      </a:cubicBezTo>
                      <a:cubicBezTo>
                        <a:pt x="4206" y="853"/>
                        <a:pt x="4021" y="652"/>
                        <a:pt x="3803" y="468"/>
                      </a:cubicBezTo>
                      <a:cubicBezTo>
                        <a:pt x="3586" y="284"/>
                        <a:pt x="3334" y="166"/>
                        <a:pt x="3066" y="83"/>
                      </a:cubicBezTo>
                      <a:cubicBezTo>
                        <a:pt x="2868" y="27"/>
                        <a:pt x="2668" y="1"/>
                        <a:pt x="2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rot="3504383">
                  <a:off x="1176782" y="4692376"/>
                  <a:ext cx="128652" cy="109352"/>
                </a:xfrm>
                <a:custGeom>
                  <a:avLst/>
                  <a:gdLst/>
                  <a:ahLst/>
                  <a:cxnLst/>
                  <a:rect l="l" t="t" r="r" b="b"/>
                  <a:pathLst>
                    <a:path w="5146" h="4374" extrusionOk="0">
                      <a:moveTo>
                        <a:pt x="2470" y="0"/>
                      </a:moveTo>
                      <a:cubicBezTo>
                        <a:pt x="1613" y="0"/>
                        <a:pt x="761" y="492"/>
                        <a:pt x="420" y="1454"/>
                      </a:cubicBezTo>
                      <a:cubicBezTo>
                        <a:pt x="1" y="2577"/>
                        <a:pt x="587" y="3833"/>
                        <a:pt x="1726" y="4236"/>
                      </a:cubicBezTo>
                      <a:cubicBezTo>
                        <a:pt x="1984" y="4330"/>
                        <a:pt x="2240" y="4374"/>
                        <a:pt x="2486" y="4374"/>
                      </a:cubicBezTo>
                      <a:cubicBezTo>
                        <a:pt x="3985" y="4374"/>
                        <a:pt x="5146" y="2764"/>
                        <a:pt x="4441" y="1253"/>
                      </a:cubicBezTo>
                      <a:cubicBezTo>
                        <a:pt x="4040" y="413"/>
                        <a:pt x="3253" y="0"/>
                        <a:pt x="2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rot="3504383">
                  <a:off x="1143187" y="4515526"/>
                  <a:ext cx="113102" cy="109202"/>
                </a:xfrm>
                <a:custGeom>
                  <a:avLst/>
                  <a:gdLst/>
                  <a:ahLst/>
                  <a:cxnLst/>
                  <a:rect l="l" t="t" r="r" b="b"/>
                  <a:pathLst>
                    <a:path w="4524" h="4368" extrusionOk="0">
                      <a:moveTo>
                        <a:pt x="2194" y="0"/>
                      </a:moveTo>
                      <a:cubicBezTo>
                        <a:pt x="2116" y="0"/>
                        <a:pt x="2038" y="4"/>
                        <a:pt x="1960" y="13"/>
                      </a:cubicBezTo>
                      <a:cubicBezTo>
                        <a:pt x="1676" y="47"/>
                        <a:pt x="1391" y="130"/>
                        <a:pt x="1156" y="281"/>
                      </a:cubicBezTo>
                      <a:cubicBezTo>
                        <a:pt x="637" y="566"/>
                        <a:pt x="268" y="1052"/>
                        <a:pt x="134" y="1622"/>
                      </a:cubicBezTo>
                      <a:cubicBezTo>
                        <a:pt x="0" y="2174"/>
                        <a:pt x="84" y="2761"/>
                        <a:pt x="369" y="3263"/>
                      </a:cubicBezTo>
                      <a:cubicBezTo>
                        <a:pt x="503" y="3515"/>
                        <a:pt x="687" y="3716"/>
                        <a:pt x="905" y="3900"/>
                      </a:cubicBezTo>
                      <a:cubicBezTo>
                        <a:pt x="1123" y="4068"/>
                        <a:pt x="1374" y="4202"/>
                        <a:pt x="1642" y="4285"/>
                      </a:cubicBezTo>
                      <a:cubicBezTo>
                        <a:pt x="1840" y="4341"/>
                        <a:pt x="2040" y="4367"/>
                        <a:pt x="2237" y="4367"/>
                      </a:cubicBezTo>
                      <a:cubicBezTo>
                        <a:pt x="3170" y="4367"/>
                        <a:pt x="4032" y="3772"/>
                        <a:pt x="4323" y="2845"/>
                      </a:cubicBezTo>
                      <a:cubicBezTo>
                        <a:pt x="4524" y="2292"/>
                        <a:pt x="4457" y="1672"/>
                        <a:pt x="4189" y="1169"/>
                      </a:cubicBezTo>
                      <a:cubicBezTo>
                        <a:pt x="3904" y="633"/>
                        <a:pt x="3435" y="248"/>
                        <a:pt x="2848" y="97"/>
                      </a:cubicBezTo>
                      <a:cubicBezTo>
                        <a:pt x="2637" y="35"/>
                        <a:pt x="2417"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rot="3504383">
                  <a:off x="1082431" y="4347831"/>
                  <a:ext cx="111427" cy="109252"/>
                </a:xfrm>
                <a:custGeom>
                  <a:avLst/>
                  <a:gdLst/>
                  <a:ahLst/>
                  <a:cxnLst/>
                  <a:rect l="l" t="t" r="r" b="b"/>
                  <a:pathLst>
                    <a:path w="4457" h="4370" extrusionOk="0">
                      <a:moveTo>
                        <a:pt x="2238" y="1"/>
                      </a:moveTo>
                      <a:cubicBezTo>
                        <a:pt x="1977" y="1"/>
                        <a:pt x="1726" y="36"/>
                        <a:pt x="1475" y="105"/>
                      </a:cubicBezTo>
                      <a:cubicBezTo>
                        <a:pt x="1190" y="206"/>
                        <a:pt x="939" y="340"/>
                        <a:pt x="721" y="541"/>
                      </a:cubicBezTo>
                      <a:cubicBezTo>
                        <a:pt x="268" y="926"/>
                        <a:pt x="17" y="1479"/>
                        <a:pt x="17" y="2066"/>
                      </a:cubicBezTo>
                      <a:cubicBezTo>
                        <a:pt x="0" y="2635"/>
                        <a:pt x="218" y="3188"/>
                        <a:pt x="603" y="3624"/>
                      </a:cubicBezTo>
                      <a:cubicBezTo>
                        <a:pt x="771" y="3825"/>
                        <a:pt x="989" y="3993"/>
                        <a:pt x="1223" y="4127"/>
                      </a:cubicBezTo>
                      <a:cubicBezTo>
                        <a:pt x="1458" y="4261"/>
                        <a:pt x="1726" y="4344"/>
                        <a:pt x="1994" y="4361"/>
                      </a:cubicBezTo>
                      <a:cubicBezTo>
                        <a:pt x="2058" y="4367"/>
                        <a:pt x="2123" y="4370"/>
                        <a:pt x="2186" y="4370"/>
                      </a:cubicBezTo>
                      <a:cubicBezTo>
                        <a:pt x="2670" y="4370"/>
                        <a:pt x="3134" y="4203"/>
                        <a:pt x="3519" y="3892"/>
                      </a:cubicBezTo>
                      <a:cubicBezTo>
                        <a:pt x="3954" y="3540"/>
                        <a:pt x="4273" y="3038"/>
                        <a:pt x="4356" y="2468"/>
                      </a:cubicBezTo>
                      <a:cubicBezTo>
                        <a:pt x="4457" y="1898"/>
                        <a:pt x="4306" y="1312"/>
                        <a:pt x="3938" y="843"/>
                      </a:cubicBezTo>
                      <a:cubicBezTo>
                        <a:pt x="3569" y="374"/>
                        <a:pt x="2999" y="72"/>
                        <a:pt x="2396" y="5"/>
                      </a:cubicBezTo>
                      <a:cubicBezTo>
                        <a:pt x="2343" y="2"/>
                        <a:pt x="2291"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rot="3504383">
                  <a:off x="981651" y="4197755"/>
                  <a:ext cx="112277" cy="108977"/>
                </a:xfrm>
                <a:custGeom>
                  <a:avLst/>
                  <a:gdLst/>
                  <a:ahLst/>
                  <a:cxnLst/>
                  <a:rect l="l" t="t" r="r" b="b"/>
                  <a:pathLst>
                    <a:path w="4491" h="4359" extrusionOk="0">
                      <a:moveTo>
                        <a:pt x="2257" y="0"/>
                      </a:moveTo>
                      <a:cubicBezTo>
                        <a:pt x="2134" y="0"/>
                        <a:pt x="2012" y="10"/>
                        <a:pt x="1894" y="30"/>
                      </a:cubicBezTo>
                      <a:cubicBezTo>
                        <a:pt x="1592" y="97"/>
                        <a:pt x="1290" y="214"/>
                        <a:pt x="1022" y="381"/>
                      </a:cubicBezTo>
                      <a:cubicBezTo>
                        <a:pt x="905" y="465"/>
                        <a:pt x="788" y="566"/>
                        <a:pt x="687" y="666"/>
                      </a:cubicBezTo>
                      <a:cubicBezTo>
                        <a:pt x="587" y="767"/>
                        <a:pt x="503" y="884"/>
                        <a:pt x="419" y="1018"/>
                      </a:cubicBezTo>
                      <a:cubicBezTo>
                        <a:pt x="101" y="1487"/>
                        <a:pt x="0" y="2090"/>
                        <a:pt x="151" y="2660"/>
                      </a:cubicBezTo>
                      <a:cubicBezTo>
                        <a:pt x="302" y="3213"/>
                        <a:pt x="654" y="3682"/>
                        <a:pt x="1140" y="4000"/>
                      </a:cubicBezTo>
                      <a:cubicBezTo>
                        <a:pt x="1240" y="4067"/>
                        <a:pt x="1357" y="4134"/>
                        <a:pt x="1491" y="4185"/>
                      </a:cubicBezTo>
                      <a:cubicBezTo>
                        <a:pt x="1609" y="4235"/>
                        <a:pt x="1743" y="4285"/>
                        <a:pt x="1860" y="4319"/>
                      </a:cubicBezTo>
                      <a:cubicBezTo>
                        <a:pt x="2008" y="4346"/>
                        <a:pt x="2155" y="4359"/>
                        <a:pt x="2303" y="4359"/>
                      </a:cubicBezTo>
                      <a:cubicBezTo>
                        <a:pt x="2423" y="4359"/>
                        <a:pt x="2544" y="4351"/>
                        <a:pt x="2664" y="4335"/>
                      </a:cubicBezTo>
                      <a:cubicBezTo>
                        <a:pt x="2932" y="4285"/>
                        <a:pt x="3184" y="4185"/>
                        <a:pt x="3401" y="4034"/>
                      </a:cubicBezTo>
                      <a:cubicBezTo>
                        <a:pt x="3636" y="3883"/>
                        <a:pt x="3820" y="3699"/>
                        <a:pt x="3988" y="3481"/>
                      </a:cubicBezTo>
                      <a:cubicBezTo>
                        <a:pt x="4323" y="3029"/>
                        <a:pt x="4490" y="2459"/>
                        <a:pt x="4440" y="1889"/>
                      </a:cubicBezTo>
                      <a:cubicBezTo>
                        <a:pt x="4390" y="1303"/>
                        <a:pt x="4088" y="767"/>
                        <a:pt x="3619" y="432"/>
                      </a:cubicBezTo>
                      <a:cubicBezTo>
                        <a:pt x="3385" y="247"/>
                        <a:pt x="3117" y="130"/>
                        <a:pt x="2832" y="63"/>
                      </a:cubicBezTo>
                      <a:cubicBezTo>
                        <a:pt x="2639" y="22"/>
                        <a:pt x="2446" y="0"/>
                        <a:pt x="2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rot="3504383">
                  <a:off x="846042" y="4080243"/>
                  <a:ext cx="111452" cy="109077"/>
                </a:xfrm>
                <a:custGeom>
                  <a:avLst/>
                  <a:gdLst/>
                  <a:ahLst/>
                  <a:cxnLst/>
                  <a:rect l="l" t="t" r="r" b="b"/>
                  <a:pathLst>
                    <a:path w="4458" h="4363" extrusionOk="0">
                      <a:moveTo>
                        <a:pt x="2384" y="1"/>
                      </a:moveTo>
                      <a:cubicBezTo>
                        <a:pt x="2355" y="1"/>
                        <a:pt x="2325" y="1"/>
                        <a:pt x="2296" y="3"/>
                      </a:cubicBezTo>
                      <a:cubicBezTo>
                        <a:pt x="1977" y="3"/>
                        <a:pt x="1676" y="70"/>
                        <a:pt x="1391" y="204"/>
                      </a:cubicBezTo>
                      <a:cubicBezTo>
                        <a:pt x="1240" y="271"/>
                        <a:pt x="1106" y="355"/>
                        <a:pt x="972" y="439"/>
                      </a:cubicBezTo>
                      <a:cubicBezTo>
                        <a:pt x="855" y="539"/>
                        <a:pt x="738" y="640"/>
                        <a:pt x="637" y="757"/>
                      </a:cubicBezTo>
                      <a:cubicBezTo>
                        <a:pt x="453" y="958"/>
                        <a:pt x="302" y="1226"/>
                        <a:pt x="201" y="1494"/>
                      </a:cubicBezTo>
                      <a:cubicBezTo>
                        <a:pt x="0" y="2047"/>
                        <a:pt x="67" y="2650"/>
                        <a:pt x="352" y="3170"/>
                      </a:cubicBezTo>
                      <a:cubicBezTo>
                        <a:pt x="620" y="3672"/>
                        <a:pt x="1073" y="4058"/>
                        <a:pt x="1626" y="4242"/>
                      </a:cubicBezTo>
                      <a:cubicBezTo>
                        <a:pt x="1859" y="4315"/>
                        <a:pt x="2092" y="4362"/>
                        <a:pt x="2326" y="4362"/>
                      </a:cubicBezTo>
                      <a:cubicBezTo>
                        <a:pt x="2361" y="4362"/>
                        <a:pt x="2395" y="4361"/>
                        <a:pt x="2430" y="4359"/>
                      </a:cubicBezTo>
                      <a:cubicBezTo>
                        <a:pt x="2564" y="4359"/>
                        <a:pt x="2698" y="4343"/>
                        <a:pt x="2832" y="4309"/>
                      </a:cubicBezTo>
                      <a:cubicBezTo>
                        <a:pt x="2966" y="4276"/>
                        <a:pt x="3100" y="4225"/>
                        <a:pt x="3217" y="4175"/>
                      </a:cubicBezTo>
                      <a:cubicBezTo>
                        <a:pt x="3469" y="4058"/>
                        <a:pt x="3686" y="3890"/>
                        <a:pt x="3871" y="3689"/>
                      </a:cubicBezTo>
                      <a:cubicBezTo>
                        <a:pt x="4055" y="3488"/>
                        <a:pt x="4206" y="3270"/>
                        <a:pt x="4290" y="3019"/>
                      </a:cubicBezTo>
                      <a:cubicBezTo>
                        <a:pt x="4390" y="2751"/>
                        <a:pt x="4457" y="2483"/>
                        <a:pt x="4457" y="2198"/>
                      </a:cubicBezTo>
                      <a:cubicBezTo>
                        <a:pt x="4457" y="1913"/>
                        <a:pt x="4424" y="1628"/>
                        <a:pt x="4323" y="1343"/>
                      </a:cubicBezTo>
                      <a:cubicBezTo>
                        <a:pt x="4206" y="1075"/>
                        <a:pt x="4055" y="824"/>
                        <a:pt x="3854" y="623"/>
                      </a:cubicBezTo>
                      <a:cubicBezTo>
                        <a:pt x="3653" y="422"/>
                        <a:pt x="3418" y="254"/>
                        <a:pt x="3150" y="154"/>
                      </a:cubicBezTo>
                      <a:cubicBezTo>
                        <a:pt x="2895" y="64"/>
                        <a:pt x="2639" y="1"/>
                        <a:pt x="2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rot="3504383">
                  <a:off x="687756" y="3998253"/>
                  <a:ext cx="112302" cy="109227"/>
                </a:xfrm>
                <a:custGeom>
                  <a:avLst/>
                  <a:gdLst/>
                  <a:ahLst/>
                  <a:cxnLst/>
                  <a:rect l="l" t="t" r="r" b="b"/>
                  <a:pathLst>
                    <a:path w="4492" h="4369" extrusionOk="0">
                      <a:moveTo>
                        <a:pt x="2298" y="1"/>
                      </a:moveTo>
                      <a:cubicBezTo>
                        <a:pt x="2122" y="1"/>
                        <a:pt x="1949" y="23"/>
                        <a:pt x="1777" y="64"/>
                      </a:cubicBezTo>
                      <a:cubicBezTo>
                        <a:pt x="1475" y="147"/>
                        <a:pt x="1191" y="298"/>
                        <a:pt x="939" y="482"/>
                      </a:cubicBezTo>
                      <a:cubicBezTo>
                        <a:pt x="453" y="868"/>
                        <a:pt x="135" y="1421"/>
                        <a:pt x="68" y="2024"/>
                      </a:cubicBezTo>
                      <a:cubicBezTo>
                        <a:pt x="1" y="2610"/>
                        <a:pt x="202" y="3180"/>
                        <a:pt x="604" y="3616"/>
                      </a:cubicBezTo>
                      <a:cubicBezTo>
                        <a:pt x="989" y="4034"/>
                        <a:pt x="1526" y="4302"/>
                        <a:pt x="2095" y="4353"/>
                      </a:cubicBezTo>
                      <a:cubicBezTo>
                        <a:pt x="2179" y="4363"/>
                        <a:pt x="2262" y="4368"/>
                        <a:pt x="2345" y="4368"/>
                      </a:cubicBezTo>
                      <a:cubicBezTo>
                        <a:pt x="2796" y="4368"/>
                        <a:pt x="3235" y="4217"/>
                        <a:pt x="3603" y="3934"/>
                      </a:cubicBezTo>
                      <a:cubicBezTo>
                        <a:pt x="3821" y="3766"/>
                        <a:pt x="4005" y="3565"/>
                        <a:pt x="4139" y="3331"/>
                      </a:cubicBezTo>
                      <a:cubicBezTo>
                        <a:pt x="4273" y="3096"/>
                        <a:pt x="4357" y="2828"/>
                        <a:pt x="4391" y="2560"/>
                      </a:cubicBezTo>
                      <a:cubicBezTo>
                        <a:pt x="4491" y="2007"/>
                        <a:pt x="4357" y="1421"/>
                        <a:pt x="4056" y="935"/>
                      </a:cubicBezTo>
                      <a:cubicBezTo>
                        <a:pt x="3737" y="449"/>
                        <a:pt x="3218" y="114"/>
                        <a:pt x="2648" y="30"/>
                      </a:cubicBezTo>
                      <a:cubicBezTo>
                        <a:pt x="2529" y="10"/>
                        <a:pt x="2413"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rot="3504383">
                  <a:off x="513802" y="3959434"/>
                  <a:ext cx="112702" cy="108977"/>
                </a:xfrm>
                <a:custGeom>
                  <a:avLst/>
                  <a:gdLst/>
                  <a:ahLst/>
                  <a:cxnLst/>
                  <a:rect l="l" t="t" r="r" b="b"/>
                  <a:pathLst>
                    <a:path w="4508" h="4359" extrusionOk="0">
                      <a:moveTo>
                        <a:pt x="2243" y="1"/>
                      </a:moveTo>
                      <a:cubicBezTo>
                        <a:pt x="2166" y="1"/>
                        <a:pt x="2088" y="5"/>
                        <a:pt x="2011" y="14"/>
                      </a:cubicBezTo>
                      <a:cubicBezTo>
                        <a:pt x="1710" y="48"/>
                        <a:pt x="1425" y="132"/>
                        <a:pt x="1174" y="283"/>
                      </a:cubicBezTo>
                      <a:cubicBezTo>
                        <a:pt x="889" y="450"/>
                        <a:pt x="654" y="668"/>
                        <a:pt x="470" y="919"/>
                      </a:cubicBezTo>
                      <a:cubicBezTo>
                        <a:pt x="286" y="1171"/>
                        <a:pt x="152" y="1455"/>
                        <a:pt x="85" y="1757"/>
                      </a:cubicBezTo>
                      <a:cubicBezTo>
                        <a:pt x="18" y="2042"/>
                        <a:pt x="1" y="2343"/>
                        <a:pt x="51" y="2628"/>
                      </a:cubicBezTo>
                      <a:cubicBezTo>
                        <a:pt x="152" y="3198"/>
                        <a:pt x="503" y="3700"/>
                        <a:pt x="1006" y="4019"/>
                      </a:cubicBezTo>
                      <a:cubicBezTo>
                        <a:pt x="1371" y="4245"/>
                        <a:pt x="1791" y="4358"/>
                        <a:pt x="2219" y="4358"/>
                      </a:cubicBezTo>
                      <a:cubicBezTo>
                        <a:pt x="2362" y="4358"/>
                        <a:pt x="2506" y="4346"/>
                        <a:pt x="2648" y="4320"/>
                      </a:cubicBezTo>
                      <a:cubicBezTo>
                        <a:pt x="2899" y="4270"/>
                        <a:pt x="3151" y="4170"/>
                        <a:pt x="3385" y="4036"/>
                      </a:cubicBezTo>
                      <a:cubicBezTo>
                        <a:pt x="3620" y="3902"/>
                        <a:pt x="3821" y="3717"/>
                        <a:pt x="3972" y="3499"/>
                      </a:cubicBezTo>
                      <a:cubicBezTo>
                        <a:pt x="4139" y="3282"/>
                        <a:pt x="4256" y="3047"/>
                        <a:pt x="4324" y="2779"/>
                      </a:cubicBezTo>
                      <a:cubicBezTo>
                        <a:pt x="4508" y="1958"/>
                        <a:pt x="4240" y="1087"/>
                        <a:pt x="3603" y="517"/>
                      </a:cubicBezTo>
                      <a:cubicBezTo>
                        <a:pt x="3226" y="184"/>
                        <a:pt x="2737"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rot="3504383">
                  <a:off x="335565" y="3966521"/>
                  <a:ext cx="110602" cy="109302"/>
                </a:xfrm>
                <a:custGeom>
                  <a:avLst/>
                  <a:gdLst/>
                  <a:ahLst/>
                  <a:cxnLst/>
                  <a:rect l="l" t="t" r="r" b="b"/>
                  <a:pathLst>
                    <a:path w="4424" h="4372" extrusionOk="0">
                      <a:moveTo>
                        <a:pt x="2172" y="1"/>
                      </a:moveTo>
                      <a:cubicBezTo>
                        <a:pt x="1921" y="1"/>
                        <a:pt x="1668" y="48"/>
                        <a:pt x="1425" y="144"/>
                      </a:cubicBezTo>
                      <a:cubicBezTo>
                        <a:pt x="855" y="362"/>
                        <a:pt x="419" y="797"/>
                        <a:pt x="185" y="1350"/>
                      </a:cubicBezTo>
                      <a:cubicBezTo>
                        <a:pt x="68" y="1635"/>
                        <a:pt x="1" y="1937"/>
                        <a:pt x="1" y="2255"/>
                      </a:cubicBezTo>
                      <a:cubicBezTo>
                        <a:pt x="1" y="2540"/>
                        <a:pt x="68" y="2825"/>
                        <a:pt x="168" y="3093"/>
                      </a:cubicBezTo>
                      <a:cubicBezTo>
                        <a:pt x="403" y="3612"/>
                        <a:pt x="838" y="4031"/>
                        <a:pt x="1391" y="4232"/>
                      </a:cubicBezTo>
                      <a:cubicBezTo>
                        <a:pt x="1639" y="4325"/>
                        <a:pt x="1900" y="4371"/>
                        <a:pt x="2163" y="4371"/>
                      </a:cubicBezTo>
                      <a:cubicBezTo>
                        <a:pt x="2470" y="4371"/>
                        <a:pt x="2778" y="4308"/>
                        <a:pt x="3067" y="4182"/>
                      </a:cubicBezTo>
                      <a:cubicBezTo>
                        <a:pt x="3318" y="4081"/>
                        <a:pt x="3536" y="3930"/>
                        <a:pt x="3737" y="3729"/>
                      </a:cubicBezTo>
                      <a:cubicBezTo>
                        <a:pt x="3938" y="3545"/>
                        <a:pt x="4089" y="3311"/>
                        <a:pt x="4206" y="3059"/>
                      </a:cubicBezTo>
                      <a:cubicBezTo>
                        <a:pt x="4407" y="2540"/>
                        <a:pt x="4424" y="1970"/>
                        <a:pt x="4223" y="1451"/>
                      </a:cubicBezTo>
                      <a:cubicBezTo>
                        <a:pt x="4005" y="915"/>
                        <a:pt x="3620" y="479"/>
                        <a:pt x="3100" y="228"/>
                      </a:cubicBezTo>
                      <a:cubicBezTo>
                        <a:pt x="2809" y="78"/>
                        <a:pt x="2492" y="1"/>
                        <a:pt x="2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rot="3504383">
                  <a:off x="149195" y="4000278"/>
                  <a:ext cx="125677" cy="109352"/>
                </a:xfrm>
                <a:custGeom>
                  <a:avLst/>
                  <a:gdLst/>
                  <a:ahLst/>
                  <a:cxnLst/>
                  <a:rect l="l" t="t" r="r" b="b"/>
                  <a:pathLst>
                    <a:path w="5027" h="4374" extrusionOk="0">
                      <a:moveTo>
                        <a:pt x="2758" y="0"/>
                      </a:moveTo>
                      <a:cubicBezTo>
                        <a:pt x="2403" y="0"/>
                        <a:pt x="2048" y="87"/>
                        <a:pt x="1726" y="264"/>
                      </a:cubicBezTo>
                      <a:cubicBezTo>
                        <a:pt x="0" y="1202"/>
                        <a:pt x="302" y="3765"/>
                        <a:pt x="2195" y="4301"/>
                      </a:cubicBezTo>
                      <a:cubicBezTo>
                        <a:pt x="2382" y="4350"/>
                        <a:pt x="2570" y="4373"/>
                        <a:pt x="2755" y="4373"/>
                      </a:cubicBezTo>
                      <a:cubicBezTo>
                        <a:pt x="3713" y="4373"/>
                        <a:pt x="4595" y="3746"/>
                        <a:pt x="4876" y="2777"/>
                      </a:cubicBezTo>
                      <a:cubicBezTo>
                        <a:pt x="5026" y="2224"/>
                        <a:pt x="4959" y="1637"/>
                        <a:pt x="4691" y="1152"/>
                      </a:cubicBezTo>
                      <a:cubicBezTo>
                        <a:pt x="4407" y="649"/>
                        <a:pt x="3937" y="264"/>
                        <a:pt x="3401" y="96"/>
                      </a:cubicBezTo>
                      <a:cubicBezTo>
                        <a:pt x="3192" y="32"/>
                        <a:pt x="2975" y="0"/>
                        <a:pt x="2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rot="3504383">
                  <a:off x="-14724" y="4058147"/>
                  <a:ext cx="117727" cy="109152"/>
                </a:xfrm>
                <a:custGeom>
                  <a:avLst/>
                  <a:gdLst/>
                  <a:ahLst/>
                  <a:cxnLst/>
                  <a:rect l="l" t="t" r="r" b="b"/>
                  <a:pathLst>
                    <a:path w="4709" h="4366" extrusionOk="0">
                      <a:moveTo>
                        <a:pt x="2273" y="0"/>
                      </a:moveTo>
                      <a:cubicBezTo>
                        <a:pt x="1323" y="0"/>
                        <a:pt x="446" y="613"/>
                        <a:pt x="168" y="1572"/>
                      </a:cubicBezTo>
                      <a:cubicBezTo>
                        <a:pt x="0" y="2125"/>
                        <a:pt x="67" y="2711"/>
                        <a:pt x="352" y="3197"/>
                      </a:cubicBezTo>
                      <a:cubicBezTo>
                        <a:pt x="620" y="3716"/>
                        <a:pt x="1073" y="4085"/>
                        <a:pt x="1626" y="4269"/>
                      </a:cubicBezTo>
                      <a:cubicBezTo>
                        <a:pt x="1838" y="4334"/>
                        <a:pt x="2061" y="4366"/>
                        <a:pt x="2283" y="4366"/>
                      </a:cubicBezTo>
                      <a:cubicBezTo>
                        <a:pt x="2638" y="4366"/>
                        <a:pt x="2992" y="4283"/>
                        <a:pt x="3301" y="4118"/>
                      </a:cubicBezTo>
                      <a:cubicBezTo>
                        <a:pt x="3820" y="3834"/>
                        <a:pt x="4206" y="3348"/>
                        <a:pt x="4357" y="2778"/>
                      </a:cubicBezTo>
                      <a:cubicBezTo>
                        <a:pt x="4708" y="1622"/>
                        <a:pt x="4022" y="399"/>
                        <a:pt x="2865" y="81"/>
                      </a:cubicBezTo>
                      <a:cubicBezTo>
                        <a:pt x="2668" y="26"/>
                        <a:pt x="2469" y="0"/>
                        <a:pt x="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rot="3504383">
                  <a:off x="-188393" y="4094295"/>
                  <a:ext cx="111027" cy="109027"/>
                </a:xfrm>
                <a:custGeom>
                  <a:avLst/>
                  <a:gdLst/>
                  <a:ahLst/>
                  <a:cxnLst/>
                  <a:rect l="l" t="t" r="r" b="b"/>
                  <a:pathLst>
                    <a:path w="4441" h="4361" extrusionOk="0">
                      <a:moveTo>
                        <a:pt x="2261" y="0"/>
                      </a:moveTo>
                      <a:cubicBezTo>
                        <a:pt x="1696" y="0"/>
                        <a:pt x="1138" y="213"/>
                        <a:pt x="704" y="612"/>
                      </a:cubicBezTo>
                      <a:cubicBezTo>
                        <a:pt x="503" y="797"/>
                        <a:pt x="353" y="1031"/>
                        <a:pt x="235" y="1282"/>
                      </a:cubicBezTo>
                      <a:cubicBezTo>
                        <a:pt x="18" y="1785"/>
                        <a:pt x="1" y="2355"/>
                        <a:pt x="202" y="2874"/>
                      </a:cubicBezTo>
                      <a:cubicBezTo>
                        <a:pt x="403" y="3410"/>
                        <a:pt x="788" y="3863"/>
                        <a:pt x="1291" y="4131"/>
                      </a:cubicBezTo>
                      <a:cubicBezTo>
                        <a:pt x="1588" y="4284"/>
                        <a:pt x="1912" y="4361"/>
                        <a:pt x="2238" y="4361"/>
                      </a:cubicBezTo>
                      <a:cubicBezTo>
                        <a:pt x="2483" y="4361"/>
                        <a:pt x="2729" y="4317"/>
                        <a:pt x="2966" y="4231"/>
                      </a:cubicBezTo>
                      <a:cubicBezTo>
                        <a:pt x="3838" y="3896"/>
                        <a:pt x="4407" y="3075"/>
                        <a:pt x="4424" y="2137"/>
                      </a:cubicBezTo>
                      <a:cubicBezTo>
                        <a:pt x="4441" y="1249"/>
                        <a:pt x="3888" y="445"/>
                        <a:pt x="3050" y="143"/>
                      </a:cubicBezTo>
                      <a:cubicBezTo>
                        <a:pt x="2793" y="47"/>
                        <a:pt x="2527" y="0"/>
                        <a:pt x="2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rot="3504383">
                  <a:off x="-366975" y="4099328"/>
                  <a:ext cx="110602" cy="108952"/>
                </a:xfrm>
                <a:custGeom>
                  <a:avLst/>
                  <a:gdLst/>
                  <a:ahLst/>
                  <a:cxnLst/>
                  <a:rect l="l" t="t" r="r" b="b"/>
                  <a:pathLst>
                    <a:path w="4424" h="4358" extrusionOk="0">
                      <a:moveTo>
                        <a:pt x="2187" y="1"/>
                      </a:moveTo>
                      <a:cubicBezTo>
                        <a:pt x="2067" y="1"/>
                        <a:pt x="1946" y="9"/>
                        <a:pt x="1826" y="27"/>
                      </a:cubicBezTo>
                      <a:cubicBezTo>
                        <a:pt x="1692" y="44"/>
                        <a:pt x="1575" y="77"/>
                        <a:pt x="1441" y="128"/>
                      </a:cubicBezTo>
                      <a:cubicBezTo>
                        <a:pt x="1324" y="161"/>
                        <a:pt x="1190" y="228"/>
                        <a:pt x="1072" y="278"/>
                      </a:cubicBezTo>
                      <a:cubicBezTo>
                        <a:pt x="838" y="429"/>
                        <a:pt x="637" y="597"/>
                        <a:pt x="469" y="815"/>
                      </a:cubicBezTo>
                      <a:cubicBezTo>
                        <a:pt x="151" y="1233"/>
                        <a:pt x="0" y="1786"/>
                        <a:pt x="50" y="2322"/>
                      </a:cubicBezTo>
                      <a:cubicBezTo>
                        <a:pt x="101" y="2892"/>
                        <a:pt x="369" y="3428"/>
                        <a:pt x="788" y="3814"/>
                      </a:cubicBezTo>
                      <a:cubicBezTo>
                        <a:pt x="1176" y="4172"/>
                        <a:pt x="1672" y="4358"/>
                        <a:pt x="2191" y="4358"/>
                      </a:cubicBezTo>
                      <a:cubicBezTo>
                        <a:pt x="2253" y="4358"/>
                        <a:pt x="2316" y="4355"/>
                        <a:pt x="2379" y="4350"/>
                      </a:cubicBezTo>
                      <a:cubicBezTo>
                        <a:pt x="3317" y="4232"/>
                        <a:pt x="4088" y="3562"/>
                        <a:pt x="4339" y="2641"/>
                      </a:cubicBezTo>
                      <a:cubicBezTo>
                        <a:pt x="4407" y="2356"/>
                        <a:pt x="4423" y="2054"/>
                        <a:pt x="4373" y="1770"/>
                      </a:cubicBezTo>
                      <a:cubicBezTo>
                        <a:pt x="4289" y="1183"/>
                        <a:pt x="3954" y="680"/>
                        <a:pt x="3468" y="362"/>
                      </a:cubicBezTo>
                      <a:cubicBezTo>
                        <a:pt x="3084" y="124"/>
                        <a:pt x="2638" y="1"/>
                        <a:pt x="2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rot="3504383">
                  <a:off x="-540963" y="4055779"/>
                  <a:ext cx="112277" cy="109052"/>
                </a:xfrm>
                <a:custGeom>
                  <a:avLst/>
                  <a:gdLst/>
                  <a:ahLst/>
                  <a:cxnLst/>
                  <a:rect l="l" t="t" r="r" b="b"/>
                  <a:pathLst>
                    <a:path w="4491" h="4362" extrusionOk="0">
                      <a:moveTo>
                        <a:pt x="2176" y="0"/>
                      </a:moveTo>
                      <a:cubicBezTo>
                        <a:pt x="1728" y="0"/>
                        <a:pt x="1284" y="138"/>
                        <a:pt x="922" y="403"/>
                      </a:cubicBezTo>
                      <a:cubicBezTo>
                        <a:pt x="805" y="486"/>
                        <a:pt x="704" y="587"/>
                        <a:pt x="620" y="687"/>
                      </a:cubicBezTo>
                      <a:cubicBezTo>
                        <a:pt x="520" y="788"/>
                        <a:pt x="453" y="888"/>
                        <a:pt x="386" y="1006"/>
                      </a:cubicBezTo>
                      <a:cubicBezTo>
                        <a:pt x="235" y="1240"/>
                        <a:pt x="151" y="1492"/>
                        <a:pt x="101" y="1760"/>
                      </a:cubicBezTo>
                      <a:cubicBezTo>
                        <a:pt x="0" y="2329"/>
                        <a:pt x="118" y="2916"/>
                        <a:pt x="419" y="3402"/>
                      </a:cubicBezTo>
                      <a:cubicBezTo>
                        <a:pt x="738" y="3887"/>
                        <a:pt x="1240" y="4223"/>
                        <a:pt x="1810" y="4340"/>
                      </a:cubicBezTo>
                      <a:cubicBezTo>
                        <a:pt x="1928" y="4354"/>
                        <a:pt x="2049" y="4362"/>
                        <a:pt x="2170" y="4362"/>
                      </a:cubicBezTo>
                      <a:cubicBezTo>
                        <a:pt x="2342" y="4362"/>
                        <a:pt x="2514" y="4346"/>
                        <a:pt x="2681" y="4306"/>
                      </a:cubicBezTo>
                      <a:cubicBezTo>
                        <a:pt x="2832" y="4273"/>
                        <a:pt x="2966" y="4223"/>
                        <a:pt x="3117" y="4156"/>
                      </a:cubicBezTo>
                      <a:cubicBezTo>
                        <a:pt x="3251" y="4088"/>
                        <a:pt x="3385" y="4005"/>
                        <a:pt x="3519" y="3904"/>
                      </a:cubicBezTo>
                      <a:cubicBezTo>
                        <a:pt x="4005" y="3552"/>
                        <a:pt x="4340" y="2999"/>
                        <a:pt x="4407" y="2396"/>
                      </a:cubicBezTo>
                      <a:cubicBezTo>
                        <a:pt x="4491" y="1810"/>
                        <a:pt x="4306" y="1223"/>
                        <a:pt x="3904" y="788"/>
                      </a:cubicBezTo>
                      <a:cubicBezTo>
                        <a:pt x="3536" y="369"/>
                        <a:pt x="3016" y="84"/>
                        <a:pt x="2447" y="17"/>
                      </a:cubicBezTo>
                      <a:cubicBezTo>
                        <a:pt x="2357" y="6"/>
                        <a:pt x="2266" y="0"/>
                        <a:pt x="2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5">
  <p:cSld name="CUSTOM_14_1_1_1_1">
    <p:spTree>
      <p:nvGrpSpPr>
        <p:cNvPr id="1" name="Shape 743"/>
        <p:cNvGrpSpPr/>
        <p:nvPr/>
      </p:nvGrpSpPr>
      <p:grpSpPr>
        <a:xfrm>
          <a:off x="0" y="0"/>
          <a:ext cx="0" cy="0"/>
          <a:chOff x="0" y="0"/>
          <a:chExt cx="0" cy="0"/>
        </a:xfrm>
      </p:grpSpPr>
      <p:sp>
        <p:nvSpPr>
          <p:cNvPr id="744" name="Google Shape;744;p24"/>
          <p:cNvSpPr txBox="1">
            <a:spLocks noGrp="1"/>
          </p:cNvSpPr>
          <p:nvPr>
            <p:ph type="title"/>
          </p:nvPr>
        </p:nvSpPr>
        <p:spPr>
          <a:xfrm flipH="1">
            <a:off x="2074075" y="959083"/>
            <a:ext cx="4941900" cy="712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5" name="Google Shape;745;p24"/>
          <p:cNvSpPr txBox="1">
            <a:spLocks noGrp="1"/>
          </p:cNvSpPr>
          <p:nvPr>
            <p:ph type="title" idx="2" hasCustomPrompt="1"/>
          </p:nvPr>
        </p:nvSpPr>
        <p:spPr>
          <a:xfrm flipH="1">
            <a:off x="7254533" y="1073759"/>
            <a:ext cx="1101300" cy="9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6" name="Google Shape;746;p24"/>
          <p:cNvSpPr txBox="1">
            <a:spLocks noGrp="1"/>
          </p:cNvSpPr>
          <p:nvPr>
            <p:ph type="subTitle" idx="1"/>
          </p:nvPr>
        </p:nvSpPr>
        <p:spPr>
          <a:xfrm flipH="1">
            <a:off x="2074075" y="1766104"/>
            <a:ext cx="4941900" cy="33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47" name="Google Shape;747;p24"/>
          <p:cNvGrpSpPr/>
          <p:nvPr/>
        </p:nvGrpSpPr>
        <p:grpSpPr>
          <a:xfrm rot="-7430219" flipH="1">
            <a:off x="-338507" y="-614623"/>
            <a:ext cx="1783989" cy="1890956"/>
            <a:chOff x="3403900" y="3304800"/>
            <a:chExt cx="1556050" cy="1649350"/>
          </a:xfrm>
        </p:grpSpPr>
        <p:sp>
          <p:nvSpPr>
            <p:cNvPr id="748" name="Google Shape;748;p24"/>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4"/>
          <p:cNvGrpSpPr/>
          <p:nvPr/>
        </p:nvGrpSpPr>
        <p:grpSpPr>
          <a:xfrm rot="4179065">
            <a:off x="5883543" y="993804"/>
            <a:ext cx="1837580" cy="7479591"/>
            <a:chOff x="9065175" y="1446600"/>
            <a:chExt cx="682175" cy="2603425"/>
          </a:xfrm>
        </p:grpSpPr>
        <p:sp>
          <p:nvSpPr>
            <p:cNvPr id="768" name="Google Shape;768;p24"/>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200"/>
              <a:buFont typeface="Cairo"/>
              <a:buNone/>
              <a:defRPr sz="3200" b="1">
                <a:solidFill>
                  <a:schemeClr val="dk2"/>
                </a:solidFill>
                <a:latin typeface="Cairo"/>
                <a:ea typeface="Cairo"/>
                <a:cs typeface="Cairo"/>
                <a:sym typeface="Cai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a:buChar char="●"/>
              <a:defRPr sz="1800">
                <a:solidFill>
                  <a:schemeClr val="dk1"/>
                </a:solidFill>
                <a:latin typeface="Oxygen"/>
                <a:ea typeface="Oxygen"/>
                <a:cs typeface="Oxygen"/>
                <a:sym typeface="Oxygen"/>
              </a:defRPr>
            </a:lvl1pPr>
            <a:lvl2pPr marL="914400" lvl="1"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2pPr>
            <a:lvl3pPr marL="1371600" lvl="2"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3pPr>
            <a:lvl4pPr marL="1828800" lvl="3"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4pPr>
            <a:lvl5pPr marL="2286000" lvl="4"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5pPr>
            <a:lvl6pPr marL="2743200" lvl="5"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6pPr>
            <a:lvl7pPr marL="3200400" lvl="6"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7pPr>
            <a:lvl8pPr marL="3657600" lvl="7"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8pPr>
            <a:lvl9pPr marL="4114800" lvl="8"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62" r:id="rId6"/>
    <p:sldLayoutId id="2147483667" r:id="rId7"/>
    <p:sldLayoutId id="2147483668" r:id="rId8"/>
    <p:sldLayoutId id="2147483670" r:id="rId9"/>
    <p:sldLayoutId id="2147483680" r:id="rId10"/>
    <p:sldLayoutId id="2147483685" r:id="rId11"/>
    <p:sldLayoutId id="2147483698" r:id="rId12"/>
    <p:sldLayoutId id="2147483702" r:id="rId13"/>
    <p:sldLayoutId id="2147483703" r:id="rId14"/>
    <p:sldLayoutId id="2147483704" r:id="rId15"/>
    <p:sldLayoutId id="2147483705" r:id="rId16"/>
    <p:sldLayoutId id="2147483706" r:id="rId17"/>
    <p:sldLayoutId id="2147483711" r:id="rId18"/>
    <p:sldLayoutId id="214748371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9.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s://github.com/M2SiCKneSs/GFlowNet_Workshop/tree/main?tab=readme-ov-file" TargetMode="External"/><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colab.research.google.com/drive/1jDlLOemfQJEr2kUHbdR2zkV6wvpkWzyB?authuser=1" TargetMode="External"/><Relationship Id="rId5" Type="http://schemas.microsoft.com/office/2007/relationships/hdphoto" Target="../media/hdphoto5.wdp"/><Relationship Id="rId4" Type="http://schemas.openxmlformats.org/officeDocument/2006/relationships/image" Target="../media/image55.png"/><Relationship Id="rId9" Type="http://schemas.openxmlformats.org/officeDocument/2006/relationships/hyperlink" Target="https://arxiv.org/pdf/2106.0439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image" Target="../media/image100.png"/><Relationship Id="rId117" Type="http://schemas.openxmlformats.org/officeDocument/2006/relationships/customXml" Target="../ink/ink37.xml"/><Relationship Id="rId42" Type="http://schemas.openxmlformats.org/officeDocument/2006/relationships/image" Target="../media/image22.png"/><Relationship Id="rId47" Type="http://schemas.openxmlformats.org/officeDocument/2006/relationships/customXml" Target="../ink/ink12.xml"/><Relationship Id="rId63" Type="http://schemas.openxmlformats.org/officeDocument/2006/relationships/image" Target="../media/image30.png"/><Relationship Id="rId112" Type="http://schemas.openxmlformats.org/officeDocument/2006/relationships/image" Target="../media/image32.png"/><Relationship Id="rId107" Type="http://schemas.openxmlformats.org/officeDocument/2006/relationships/customXml" Target="../ink/ink32.xml"/><Relationship Id="rId37" Type="http://schemas.openxmlformats.org/officeDocument/2006/relationships/customXml" Target="../ink/ink7.xml"/><Relationship Id="rId40" Type="http://schemas.openxmlformats.org/officeDocument/2006/relationships/image" Target="../media/image21.png"/><Relationship Id="rId45" Type="http://schemas.openxmlformats.org/officeDocument/2006/relationships/customXml" Target="../ink/ink11.xml"/><Relationship Id="rId53" Type="http://schemas.openxmlformats.org/officeDocument/2006/relationships/customXml" Target="../ink/ink16.xml"/><Relationship Id="rId58" Type="http://schemas.openxmlformats.org/officeDocument/2006/relationships/customXml" Target="../ink/ink19.xml"/><Relationship Id="rId66" Type="http://schemas.openxmlformats.org/officeDocument/2006/relationships/customXml" Target="../ink/ink23.xml"/><Relationship Id="rId79" Type="http://schemas.openxmlformats.org/officeDocument/2006/relationships/customXml" Target="../ink/ink24.xml"/><Relationship Id="rId102" Type="http://schemas.openxmlformats.org/officeDocument/2006/relationships/image" Target="../media/image12.png"/><Relationship Id="rId110" Type="http://schemas.openxmlformats.org/officeDocument/2006/relationships/image" Target="../media/image31.png"/><Relationship Id="rId115" Type="http://schemas.openxmlformats.org/officeDocument/2006/relationships/customXml" Target="../ink/ink36.xml"/><Relationship Id="rId123" Type="http://schemas.openxmlformats.org/officeDocument/2006/relationships/customXml" Target="../ink/ink40.xml"/><Relationship Id="rId61" Type="http://schemas.openxmlformats.org/officeDocument/2006/relationships/image" Target="../media/image29.png"/><Relationship Id="rId95" Type="http://schemas.openxmlformats.org/officeDocument/2006/relationships/image" Target="../media/image42.png"/><Relationship Id="rId27" Type="http://schemas.openxmlformats.org/officeDocument/2006/relationships/image" Target="../media/image9.png"/><Relationship Id="rId14" Type="http://schemas.openxmlformats.org/officeDocument/2006/relationships/image" Target="../media/image70.png"/><Relationship Id="rId35" Type="http://schemas.openxmlformats.org/officeDocument/2006/relationships/customXml" Target="../ink/ink6.xml"/><Relationship Id="rId43" Type="http://schemas.openxmlformats.org/officeDocument/2006/relationships/customXml" Target="../ink/ink10.xml"/><Relationship Id="rId48" Type="http://schemas.openxmlformats.org/officeDocument/2006/relationships/image" Target="../media/image19.png"/><Relationship Id="rId56" Type="http://schemas.openxmlformats.org/officeDocument/2006/relationships/customXml" Target="../ink/ink18.xml"/><Relationship Id="rId64" Type="http://schemas.openxmlformats.org/officeDocument/2006/relationships/customXml" Target="../ink/ink22.xml"/><Relationship Id="rId100" Type="http://schemas.openxmlformats.org/officeDocument/2006/relationships/image" Target="../media/image11.png"/><Relationship Id="rId105" Type="http://schemas.openxmlformats.org/officeDocument/2006/relationships/customXml" Target="../ink/ink31.xml"/><Relationship Id="rId113" Type="http://schemas.openxmlformats.org/officeDocument/2006/relationships/customXml" Target="../ink/ink35.xml"/><Relationship Id="rId118" Type="http://schemas.openxmlformats.org/officeDocument/2006/relationships/image" Target="../media/image36.png"/><Relationship Id="rId51" Type="http://schemas.openxmlformats.org/officeDocument/2006/relationships/customXml" Target="../ink/ink15.xml"/><Relationship Id="rId93" Type="http://schemas.openxmlformats.org/officeDocument/2006/relationships/image" Target="../media/image41.png"/><Relationship Id="rId98" Type="http://schemas.openxmlformats.org/officeDocument/2006/relationships/image" Target="../media/image10.png"/><Relationship Id="rId121" Type="http://schemas.openxmlformats.org/officeDocument/2006/relationships/customXml" Target="../ink/ink39.xml"/><Relationship Id="rId3" Type="http://schemas.openxmlformats.org/officeDocument/2006/relationships/image" Target="../media/image8.png"/><Relationship Id="rId33" Type="http://schemas.openxmlformats.org/officeDocument/2006/relationships/image" Target="../media/image13.png"/><Relationship Id="rId38" Type="http://schemas.openxmlformats.org/officeDocument/2006/relationships/image" Target="../media/image20.png"/><Relationship Id="rId46" Type="http://schemas.openxmlformats.org/officeDocument/2006/relationships/image" Target="../media/image18.png"/><Relationship Id="rId59" Type="http://schemas.openxmlformats.org/officeDocument/2006/relationships/image" Target="../media/image28.png"/><Relationship Id="rId103" Type="http://schemas.openxmlformats.org/officeDocument/2006/relationships/customXml" Target="../ink/ink30.xml"/><Relationship Id="rId108" Type="http://schemas.openxmlformats.org/officeDocument/2006/relationships/image" Target="../media/image26.png"/><Relationship Id="rId116" Type="http://schemas.openxmlformats.org/officeDocument/2006/relationships/image" Target="../media/image34.png"/><Relationship Id="rId124" Type="http://schemas.openxmlformats.org/officeDocument/2006/relationships/image" Target="../media/image39.png"/><Relationship Id="rId41" Type="http://schemas.openxmlformats.org/officeDocument/2006/relationships/customXml" Target="../ink/ink9.xml"/><Relationship Id="rId54" Type="http://schemas.openxmlformats.org/officeDocument/2006/relationships/customXml" Target="../ink/ink17.xml"/><Relationship Id="rId62" Type="http://schemas.openxmlformats.org/officeDocument/2006/relationships/customXml" Target="../ink/ink21.xml"/><Relationship Id="rId91" Type="http://schemas.openxmlformats.org/officeDocument/2006/relationships/image" Target="../media/image40.png"/><Relationship Id="rId96" Type="http://schemas.openxmlformats.org/officeDocument/2006/relationships/customXml" Target="../ink/ink27.xml"/><Relationship Id="rId111" Type="http://schemas.openxmlformats.org/officeDocument/2006/relationships/customXml" Target="../ink/ink34.xml"/><Relationship Id="rId1" Type="http://schemas.openxmlformats.org/officeDocument/2006/relationships/slideLayout" Target="../slideLayouts/slideLayout18.xml"/><Relationship Id="rId28" Type="http://schemas.microsoft.com/office/2007/relationships/hdphoto" Target="../media/hdphoto1.wdp"/><Relationship Id="rId36" Type="http://schemas.openxmlformats.org/officeDocument/2006/relationships/image" Target="../media/image14.png"/><Relationship Id="rId49" Type="http://schemas.openxmlformats.org/officeDocument/2006/relationships/customXml" Target="../ink/ink13.xml"/><Relationship Id="rId57" Type="http://schemas.openxmlformats.org/officeDocument/2006/relationships/image" Target="../media/image27.png"/><Relationship Id="rId106" Type="http://schemas.openxmlformats.org/officeDocument/2006/relationships/image" Target="../media/image16.png"/><Relationship Id="rId114" Type="http://schemas.openxmlformats.org/officeDocument/2006/relationships/image" Target="../media/image33.png"/><Relationship Id="rId119" Type="http://schemas.openxmlformats.org/officeDocument/2006/relationships/customXml" Target="../ink/ink38.xml"/><Relationship Id="rId44" Type="http://schemas.openxmlformats.org/officeDocument/2006/relationships/image" Target="../media/image17.png"/><Relationship Id="rId52" Type="http://schemas.openxmlformats.org/officeDocument/2006/relationships/image" Target="../media/image25.png"/><Relationship Id="rId60" Type="http://schemas.openxmlformats.org/officeDocument/2006/relationships/customXml" Target="../ink/ink20.xml"/><Relationship Id="rId65" Type="http://schemas.openxmlformats.org/officeDocument/2006/relationships/image" Target="../media/image24.png"/><Relationship Id="rId78" Type="http://schemas.openxmlformats.org/officeDocument/2006/relationships/image" Target="../media/image35.png"/><Relationship Id="rId94" Type="http://schemas.openxmlformats.org/officeDocument/2006/relationships/customXml" Target="../ink/ink26.xml"/><Relationship Id="rId99" Type="http://schemas.openxmlformats.org/officeDocument/2006/relationships/customXml" Target="../ink/ink28.xml"/><Relationship Id="rId101" Type="http://schemas.openxmlformats.org/officeDocument/2006/relationships/customXml" Target="../ink/ink29.xml"/><Relationship Id="rId122" Type="http://schemas.openxmlformats.org/officeDocument/2006/relationships/image" Target="../media/image38.png"/><Relationship Id="rId4" Type="http://schemas.openxmlformats.org/officeDocument/2006/relationships/customXml" Target="../ink/ink3.xml"/><Relationship Id="rId39" Type="http://schemas.openxmlformats.org/officeDocument/2006/relationships/customXml" Target="../ink/ink8.xml"/><Relationship Id="rId109" Type="http://schemas.openxmlformats.org/officeDocument/2006/relationships/customXml" Target="../ink/ink33.xml"/><Relationship Id="rId34" Type="http://schemas.openxmlformats.org/officeDocument/2006/relationships/customXml" Target="../ink/ink5.xml"/><Relationship Id="rId50" Type="http://schemas.openxmlformats.org/officeDocument/2006/relationships/customXml" Target="../ink/ink14.xml"/><Relationship Id="rId55" Type="http://schemas.openxmlformats.org/officeDocument/2006/relationships/image" Target="../media/image23.png"/><Relationship Id="rId97" Type="http://schemas.openxmlformats.org/officeDocument/2006/relationships/image" Target="../media/image43.png"/><Relationship Id="rId104" Type="http://schemas.openxmlformats.org/officeDocument/2006/relationships/image" Target="../media/image15.png"/><Relationship Id="rId120" Type="http://schemas.openxmlformats.org/officeDocument/2006/relationships/image" Target="../media/image37.png"/><Relationship Id="rId92" Type="http://schemas.openxmlformats.org/officeDocument/2006/relationships/customXml" Target="../ink/ink25.xml"/><Relationship Id="rId2" Type="http://schemas.openxmlformats.org/officeDocument/2006/relationships/notesSlide" Target="../notesSlides/notesSlide8.xml"/><Relationship Id="rId29"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8"/>
        <p:cNvGrpSpPr/>
        <p:nvPr/>
      </p:nvGrpSpPr>
      <p:grpSpPr>
        <a:xfrm>
          <a:off x="0" y="0"/>
          <a:ext cx="0" cy="0"/>
          <a:chOff x="0" y="0"/>
          <a:chExt cx="0" cy="0"/>
        </a:xfrm>
      </p:grpSpPr>
      <p:sp>
        <p:nvSpPr>
          <p:cNvPr id="2129" name="Google Shape;2129;p66"/>
          <p:cNvSpPr txBox="1">
            <a:spLocks noGrp="1"/>
          </p:cNvSpPr>
          <p:nvPr>
            <p:ph type="ctrTitle"/>
          </p:nvPr>
        </p:nvSpPr>
        <p:spPr>
          <a:xfrm>
            <a:off x="875225" y="659550"/>
            <a:ext cx="5320786" cy="33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800" b="1" dirty="0">
                <a:solidFill>
                  <a:schemeClr val="accent4"/>
                </a:solidFill>
              </a:rPr>
              <a:t>Generative MODELS FOR </a:t>
            </a:r>
            <a:r>
              <a:rPr lang="en-US" sz="4800" b="1" dirty="0">
                <a:solidFill>
                  <a:schemeClr val="lt2"/>
                </a:solidFill>
              </a:rPr>
              <a:t>SAMPLING </a:t>
            </a:r>
            <a:r>
              <a:rPr lang="en-US" sz="4800" b="1" dirty="0">
                <a:solidFill>
                  <a:schemeClr val="bg2"/>
                </a:solidFill>
              </a:rPr>
              <a:t>METHODS</a:t>
            </a:r>
          </a:p>
        </p:txBody>
      </p:sp>
      <p:grpSp>
        <p:nvGrpSpPr>
          <p:cNvPr id="2131" name="Google Shape;2131;p66"/>
          <p:cNvGrpSpPr/>
          <p:nvPr/>
        </p:nvGrpSpPr>
        <p:grpSpPr>
          <a:xfrm rot="2415064">
            <a:off x="5969191" y="-588849"/>
            <a:ext cx="1902924" cy="7262243"/>
            <a:chOff x="9065175" y="1446600"/>
            <a:chExt cx="682175" cy="2603425"/>
          </a:xfrm>
        </p:grpSpPr>
        <p:sp>
          <p:nvSpPr>
            <p:cNvPr id="2132" name="Google Shape;2132;p66"/>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66"/>
          <p:cNvGrpSpPr/>
          <p:nvPr/>
        </p:nvGrpSpPr>
        <p:grpSpPr>
          <a:xfrm rot="5400000">
            <a:off x="4625475" y="788838"/>
            <a:ext cx="1783856" cy="1890815"/>
            <a:chOff x="3403900" y="3304800"/>
            <a:chExt cx="1556050" cy="1649350"/>
          </a:xfrm>
        </p:grpSpPr>
        <p:sp>
          <p:nvSpPr>
            <p:cNvPr id="2159" name="Google Shape;2159;p66"/>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8" name="Google Shape;2178;p66"/>
          <p:cNvSpPr/>
          <p:nvPr/>
        </p:nvSpPr>
        <p:spPr>
          <a:xfrm rot="1982137" flipH="1">
            <a:off x="7393751" y="541189"/>
            <a:ext cx="1112773" cy="987513"/>
          </a:xfrm>
          <a:custGeom>
            <a:avLst/>
            <a:gdLst/>
            <a:ahLst/>
            <a:cxnLst/>
            <a:rect l="l" t="t" r="r" b="b"/>
            <a:pathLst>
              <a:path w="9766" h="8666" extrusionOk="0">
                <a:moveTo>
                  <a:pt x="4907" y="1"/>
                </a:moveTo>
                <a:cubicBezTo>
                  <a:pt x="3098" y="1"/>
                  <a:pt x="1410" y="1124"/>
                  <a:pt x="785" y="2934"/>
                </a:cubicBezTo>
                <a:cubicBezTo>
                  <a:pt x="1" y="5179"/>
                  <a:pt x="1191" y="7640"/>
                  <a:pt x="3463" y="8425"/>
                </a:cubicBezTo>
                <a:cubicBezTo>
                  <a:pt x="3937" y="8588"/>
                  <a:pt x="4419" y="8666"/>
                  <a:pt x="4892" y="8666"/>
                </a:cubicBezTo>
                <a:cubicBezTo>
                  <a:pt x="6689" y="8666"/>
                  <a:pt x="8360" y="7545"/>
                  <a:pt x="8981" y="5747"/>
                </a:cubicBezTo>
                <a:cubicBezTo>
                  <a:pt x="9766" y="3475"/>
                  <a:pt x="8548" y="1013"/>
                  <a:pt x="6303" y="229"/>
                </a:cubicBezTo>
                <a:cubicBezTo>
                  <a:pt x="5841" y="74"/>
                  <a:pt x="5370" y="1"/>
                  <a:pt x="4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txBox="1">
            <a:spLocks noGrp="1"/>
          </p:cNvSpPr>
          <p:nvPr>
            <p:ph type="subTitle" idx="2"/>
          </p:nvPr>
        </p:nvSpPr>
        <p:spPr>
          <a:xfrm>
            <a:off x="7156263" y="875005"/>
            <a:ext cx="1568025"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WORKSHOP</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2500"/>
                                        <p:tgtEl>
                                          <p:spTgt spid="2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8">
          <a:extLst>
            <a:ext uri="{FF2B5EF4-FFF2-40B4-BE49-F238E27FC236}">
              <a16:creationId xmlns:a16="http://schemas.microsoft.com/office/drawing/2014/main" id="{5A4A0656-2B54-350B-36C9-81D566073AA1}"/>
            </a:ext>
          </a:extLst>
        </p:cNvPr>
        <p:cNvGrpSpPr/>
        <p:nvPr/>
      </p:nvGrpSpPr>
      <p:grpSpPr>
        <a:xfrm>
          <a:off x="0" y="0"/>
          <a:ext cx="0" cy="0"/>
          <a:chOff x="0" y="0"/>
          <a:chExt cx="0" cy="0"/>
        </a:xfrm>
      </p:grpSpPr>
      <p:pic>
        <p:nvPicPr>
          <p:cNvPr id="1028" name="Picture 4" descr="A cartoon drawing of a stove with flames in the oven | Premium Vector">
            <a:extLst>
              <a:ext uri="{FF2B5EF4-FFF2-40B4-BE49-F238E27FC236}">
                <a16:creationId xmlns:a16="http://schemas.microsoft.com/office/drawing/2014/main" id="{24809440-F973-D71B-DA5F-E0D9189E564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556" b="93778" l="8000" r="90667">
                        <a14:foregroundMark x1="28000" y1="94222" x2="28000" y2="94222"/>
                        <a14:foregroundMark x1="37778" y1="11111" x2="37778" y2="11111"/>
                        <a14:foregroundMark x1="8000" y1="86222" x2="8000" y2="86222"/>
                        <a14:foregroundMark x1="91111" y1="85778" x2="91111" y2="85778"/>
                        <a14:foregroundMark x1="52889" y1="7556" x2="52889" y2="7556"/>
                      </a14:backgroundRemoval>
                    </a14:imgEffect>
                  </a14:imgLayer>
                </a14:imgProps>
              </a:ext>
              <a:ext uri="{28A0092B-C50C-407E-A947-70E740481C1C}">
                <a14:useLocalDpi xmlns:a14="http://schemas.microsoft.com/office/drawing/2010/main" val="0"/>
              </a:ext>
            </a:extLst>
          </a:blip>
          <a:srcRect/>
          <a:stretch>
            <a:fillRect/>
          </a:stretch>
        </p:blipFill>
        <p:spPr bwMode="auto">
          <a:xfrm>
            <a:off x="5741179" y="133172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8,100+ Egg Basket Stock Illustrations, Royalty-Free Vector Graphics &amp; Clip  Art - iStock | Easter egg basket, Egg basket vector, Easter egg basket  vector‬‏">
            <a:extLst>
              <a:ext uri="{FF2B5EF4-FFF2-40B4-BE49-F238E27FC236}">
                <a16:creationId xmlns:a16="http://schemas.microsoft.com/office/drawing/2014/main" id="{A9902725-5D22-4EEE-605D-548CB21DF1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3111" y1="17778" x2="63111" y2="17778"/>
                        <a14:foregroundMark x1="41333" y1="44889" x2="41333" y2="44889"/>
                        <a14:foregroundMark x1="71556" y1="48889" x2="71556" y2="48889"/>
                        <a14:foregroundMark x1="72444" y1="46222" x2="72444" y2="46222"/>
                        <a14:foregroundMark x1="72444" y1="48444" x2="72444" y2="48444"/>
                        <a14:foregroundMark x1="74222" y1="47556" x2="74222"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1211241" y="100432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881" name="Google Shape;2881;p78">
            <a:extLst>
              <a:ext uri="{FF2B5EF4-FFF2-40B4-BE49-F238E27FC236}">
                <a16:creationId xmlns:a16="http://schemas.microsoft.com/office/drawing/2014/main" id="{A559D4A0-5D67-2C71-6BEA-A4CE0E71862C}"/>
              </a:ext>
            </a:extLst>
          </p:cNvPr>
          <p:cNvSpPr txBox="1">
            <a:spLocks noGrp="1"/>
          </p:cNvSpPr>
          <p:nvPr>
            <p:ph type="title" idx="2"/>
          </p:nvPr>
        </p:nvSpPr>
        <p:spPr>
          <a:xfrm>
            <a:off x="713225" y="368825"/>
            <a:ext cx="772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KNOWN </a:t>
            </a:r>
            <a:r>
              <a:rPr lang="en" dirty="0"/>
              <a:t>METHODS</a:t>
            </a:r>
            <a:endParaRPr dirty="0"/>
          </a:p>
        </p:txBody>
      </p:sp>
      <p:sp>
        <p:nvSpPr>
          <p:cNvPr id="2882" name="Google Shape;2882;p78">
            <a:extLst>
              <a:ext uri="{FF2B5EF4-FFF2-40B4-BE49-F238E27FC236}">
                <a16:creationId xmlns:a16="http://schemas.microsoft.com/office/drawing/2014/main" id="{4F3FF33D-7A46-E453-0D9D-1BA161CE9B3E}"/>
              </a:ext>
            </a:extLst>
          </p:cNvPr>
          <p:cNvSpPr txBox="1">
            <a:spLocks noGrp="1"/>
          </p:cNvSpPr>
          <p:nvPr>
            <p:ph type="title"/>
          </p:nvPr>
        </p:nvSpPr>
        <p:spPr>
          <a:xfrm>
            <a:off x="1455108" y="2833868"/>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PPO</a:t>
            </a:r>
            <a:endParaRPr dirty="0"/>
          </a:p>
        </p:txBody>
      </p:sp>
      <p:sp>
        <p:nvSpPr>
          <p:cNvPr id="2883" name="Google Shape;2883;p78">
            <a:extLst>
              <a:ext uri="{FF2B5EF4-FFF2-40B4-BE49-F238E27FC236}">
                <a16:creationId xmlns:a16="http://schemas.microsoft.com/office/drawing/2014/main" id="{42CC4F47-0309-1DF9-0EB6-07CF0977884F}"/>
              </a:ext>
            </a:extLst>
          </p:cNvPr>
          <p:cNvSpPr txBox="1">
            <a:spLocks noGrp="1"/>
          </p:cNvSpPr>
          <p:nvPr>
            <p:ph type="subTitle" idx="1"/>
          </p:nvPr>
        </p:nvSpPr>
        <p:spPr>
          <a:xfrm>
            <a:off x="515013" y="3349409"/>
            <a:ext cx="3535579" cy="897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b="1" dirty="0"/>
              <a:t>Proximal Policy Optimization (PPO)</a:t>
            </a:r>
          </a:p>
          <a:p>
            <a:pPr marL="171450" lvl="0" indent="-171450" algn="ctr" rtl="0">
              <a:spcBef>
                <a:spcPts val="0"/>
              </a:spcBef>
              <a:spcAft>
                <a:spcPts val="0"/>
              </a:spcAft>
              <a:buFont typeface="Arial" panose="020B0604020202020204" pitchFamily="34" charset="0"/>
              <a:buChar char="•"/>
            </a:pPr>
            <a:r>
              <a:rPr lang="en-US" sz="1200" dirty="0"/>
              <a:t>RL</a:t>
            </a:r>
          </a:p>
          <a:p>
            <a:pPr marL="171450" lvl="0" indent="-171450" algn="ctr" rtl="0">
              <a:spcBef>
                <a:spcPts val="0"/>
              </a:spcBef>
              <a:spcAft>
                <a:spcPts val="0"/>
              </a:spcAft>
              <a:buFont typeface="Arial" panose="020B0604020202020204" pitchFamily="34" charset="0"/>
              <a:buChar char="•"/>
            </a:pPr>
            <a:r>
              <a:rPr lang="en-US" sz="1200" dirty="0"/>
              <a:t>Exploration vs </a:t>
            </a:r>
            <a:r>
              <a:rPr lang="en-US" sz="1200" dirty="0" err="1"/>
              <a:t>Explotation</a:t>
            </a:r>
            <a:br>
              <a:rPr lang="en-US" dirty="0"/>
            </a:br>
            <a:endParaRPr dirty="0"/>
          </a:p>
        </p:txBody>
      </p:sp>
      <p:sp>
        <p:nvSpPr>
          <p:cNvPr id="2884" name="Google Shape;2884;p78">
            <a:extLst>
              <a:ext uri="{FF2B5EF4-FFF2-40B4-BE49-F238E27FC236}">
                <a16:creationId xmlns:a16="http://schemas.microsoft.com/office/drawing/2014/main" id="{E6415CC4-974F-D766-3077-871E08B8065B}"/>
              </a:ext>
            </a:extLst>
          </p:cNvPr>
          <p:cNvSpPr/>
          <p:nvPr/>
        </p:nvSpPr>
        <p:spPr>
          <a:xfrm flipH="1">
            <a:off x="1996453" y="211694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78">
            <a:extLst>
              <a:ext uri="{FF2B5EF4-FFF2-40B4-BE49-F238E27FC236}">
                <a16:creationId xmlns:a16="http://schemas.microsoft.com/office/drawing/2014/main" id="{D2181839-32D3-1D5B-9A23-07C3782F5058}"/>
              </a:ext>
            </a:extLst>
          </p:cNvPr>
          <p:cNvGrpSpPr/>
          <p:nvPr/>
        </p:nvGrpSpPr>
        <p:grpSpPr>
          <a:xfrm>
            <a:off x="2092059" y="2177576"/>
            <a:ext cx="381487" cy="381850"/>
            <a:chOff x="3976963" y="2664338"/>
            <a:chExt cx="447125" cy="447550"/>
          </a:xfrm>
        </p:grpSpPr>
        <p:sp>
          <p:nvSpPr>
            <p:cNvPr id="2886" name="Google Shape;2886;p78">
              <a:extLst>
                <a:ext uri="{FF2B5EF4-FFF2-40B4-BE49-F238E27FC236}">
                  <a16:creationId xmlns:a16="http://schemas.microsoft.com/office/drawing/2014/main" id="{A84391D6-94FE-6364-D35B-89F1644A5363}"/>
                </a:ext>
              </a:extLst>
            </p:cNvPr>
            <p:cNvSpPr/>
            <p:nvPr/>
          </p:nvSpPr>
          <p:spPr>
            <a:xfrm>
              <a:off x="3976963" y="2853563"/>
              <a:ext cx="258325" cy="258325"/>
            </a:xfrm>
            <a:custGeom>
              <a:avLst/>
              <a:gdLst/>
              <a:ahLst/>
              <a:cxnLst/>
              <a:rect l="l" t="t" r="r" b="b"/>
              <a:pathLst>
                <a:path w="10333" h="10333" extrusionOk="0">
                  <a:moveTo>
                    <a:pt x="6014" y="2518"/>
                  </a:moveTo>
                  <a:lnTo>
                    <a:pt x="7815" y="4319"/>
                  </a:lnTo>
                  <a:cubicBezTo>
                    <a:pt x="7264" y="4615"/>
                    <a:pt x="6645" y="4764"/>
                    <a:pt x="6031" y="4764"/>
                  </a:cubicBezTo>
                  <a:cubicBezTo>
                    <a:pt x="5885" y="4764"/>
                    <a:pt x="5739" y="4755"/>
                    <a:pt x="5595" y="4738"/>
                  </a:cubicBezTo>
                  <a:cubicBezTo>
                    <a:pt x="5490" y="3969"/>
                    <a:pt x="5647" y="3200"/>
                    <a:pt x="6014" y="2518"/>
                  </a:cubicBezTo>
                  <a:close/>
                  <a:moveTo>
                    <a:pt x="4258" y="5624"/>
                  </a:moveTo>
                  <a:cubicBezTo>
                    <a:pt x="4395" y="5624"/>
                    <a:pt x="4532" y="5632"/>
                    <a:pt x="4668" y="5647"/>
                  </a:cubicBezTo>
                  <a:cubicBezTo>
                    <a:pt x="4773" y="6417"/>
                    <a:pt x="4616" y="7203"/>
                    <a:pt x="4249" y="7885"/>
                  </a:cubicBezTo>
                  <a:lnTo>
                    <a:pt x="2448" y="6084"/>
                  </a:lnTo>
                  <a:cubicBezTo>
                    <a:pt x="3006" y="5784"/>
                    <a:pt x="3635" y="5624"/>
                    <a:pt x="4258" y="5624"/>
                  </a:cubicBezTo>
                  <a:close/>
                  <a:moveTo>
                    <a:pt x="6818" y="1"/>
                  </a:moveTo>
                  <a:lnTo>
                    <a:pt x="5944" y="875"/>
                  </a:lnTo>
                  <a:cubicBezTo>
                    <a:pt x="4948" y="1836"/>
                    <a:pt x="4441" y="3200"/>
                    <a:pt x="4511" y="4581"/>
                  </a:cubicBezTo>
                  <a:cubicBezTo>
                    <a:pt x="4411" y="4575"/>
                    <a:pt x="4312" y="4572"/>
                    <a:pt x="4213" y="4572"/>
                  </a:cubicBezTo>
                  <a:cubicBezTo>
                    <a:pt x="2938" y="4572"/>
                    <a:pt x="1713" y="5089"/>
                    <a:pt x="805" y="5997"/>
                  </a:cubicBezTo>
                  <a:lnTo>
                    <a:pt x="1" y="6819"/>
                  </a:lnTo>
                  <a:lnTo>
                    <a:pt x="735" y="7553"/>
                  </a:lnTo>
                  <a:lnTo>
                    <a:pt x="1539" y="6749"/>
                  </a:lnTo>
                  <a:lnTo>
                    <a:pt x="1591" y="6696"/>
                  </a:lnTo>
                  <a:lnTo>
                    <a:pt x="3637" y="8724"/>
                  </a:lnTo>
                  <a:lnTo>
                    <a:pt x="3584" y="8777"/>
                  </a:lnTo>
                  <a:lnTo>
                    <a:pt x="2780" y="9598"/>
                  </a:lnTo>
                  <a:lnTo>
                    <a:pt x="3514" y="10332"/>
                  </a:lnTo>
                  <a:lnTo>
                    <a:pt x="4336" y="9528"/>
                  </a:lnTo>
                  <a:cubicBezTo>
                    <a:pt x="5315" y="8549"/>
                    <a:pt x="5822" y="7203"/>
                    <a:pt x="5752" y="5805"/>
                  </a:cubicBezTo>
                  <a:lnTo>
                    <a:pt x="5752" y="5805"/>
                  </a:lnTo>
                  <a:cubicBezTo>
                    <a:pt x="5852" y="5811"/>
                    <a:pt x="5951" y="5814"/>
                    <a:pt x="6050" y="5814"/>
                  </a:cubicBezTo>
                  <a:cubicBezTo>
                    <a:pt x="7325" y="5814"/>
                    <a:pt x="8550" y="5297"/>
                    <a:pt x="9458" y="4389"/>
                  </a:cubicBezTo>
                  <a:lnTo>
                    <a:pt x="10332" y="3515"/>
                  </a:lnTo>
                  <a:lnTo>
                    <a:pt x="9598" y="2780"/>
                  </a:lnTo>
                  <a:lnTo>
                    <a:pt x="8724" y="3655"/>
                  </a:lnTo>
                  <a:lnTo>
                    <a:pt x="8671" y="3707"/>
                  </a:lnTo>
                  <a:lnTo>
                    <a:pt x="6626" y="1662"/>
                  </a:lnTo>
                  <a:lnTo>
                    <a:pt x="6678" y="1609"/>
                  </a:lnTo>
                  <a:lnTo>
                    <a:pt x="7553" y="735"/>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a:extLst>
                <a:ext uri="{FF2B5EF4-FFF2-40B4-BE49-F238E27FC236}">
                  <a16:creationId xmlns:a16="http://schemas.microsoft.com/office/drawing/2014/main" id="{545303A1-CD29-157B-4071-E78FEDB245DB}"/>
                </a:ext>
              </a:extLst>
            </p:cNvPr>
            <p:cNvSpPr/>
            <p:nvPr/>
          </p:nvSpPr>
          <p:spPr>
            <a:xfrm>
              <a:off x="4165763" y="2664338"/>
              <a:ext cx="258325" cy="258750"/>
            </a:xfrm>
            <a:custGeom>
              <a:avLst/>
              <a:gdLst/>
              <a:ahLst/>
              <a:cxnLst/>
              <a:rect l="l" t="t" r="r" b="b"/>
              <a:pathLst>
                <a:path w="10333" h="10350" extrusionOk="0">
                  <a:moveTo>
                    <a:pt x="6067" y="2465"/>
                  </a:moveTo>
                  <a:lnTo>
                    <a:pt x="7867" y="4266"/>
                  </a:lnTo>
                  <a:cubicBezTo>
                    <a:pt x="7331" y="4562"/>
                    <a:pt x="6714" y="4711"/>
                    <a:pt x="6092" y="4711"/>
                  </a:cubicBezTo>
                  <a:cubicBezTo>
                    <a:pt x="5944" y="4711"/>
                    <a:pt x="5795" y="4702"/>
                    <a:pt x="5647" y="4686"/>
                  </a:cubicBezTo>
                  <a:cubicBezTo>
                    <a:pt x="5560" y="3916"/>
                    <a:pt x="5717" y="3147"/>
                    <a:pt x="6067" y="2465"/>
                  </a:cubicBezTo>
                  <a:close/>
                  <a:moveTo>
                    <a:pt x="4321" y="5571"/>
                  </a:moveTo>
                  <a:cubicBezTo>
                    <a:pt x="4460" y="5571"/>
                    <a:pt x="4599" y="5579"/>
                    <a:pt x="4738" y="5595"/>
                  </a:cubicBezTo>
                  <a:cubicBezTo>
                    <a:pt x="4825" y="6364"/>
                    <a:pt x="4686" y="7150"/>
                    <a:pt x="4318" y="7832"/>
                  </a:cubicBezTo>
                  <a:lnTo>
                    <a:pt x="2518" y="6032"/>
                  </a:lnTo>
                  <a:cubicBezTo>
                    <a:pt x="3076" y="5731"/>
                    <a:pt x="3693" y="5571"/>
                    <a:pt x="4321" y="5571"/>
                  </a:cubicBezTo>
                  <a:close/>
                  <a:moveTo>
                    <a:pt x="6818" y="1"/>
                  </a:moveTo>
                  <a:lnTo>
                    <a:pt x="5997" y="822"/>
                  </a:lnTo>
                  <a:cubicBezTo>
                    <a:pt x="5018" y="1784"/>
                    <a:pt x="4511" y="3147"/>
                    <a:pt x="4581" y="4528"/>
                  </a:cubicBezTo>
                  <a:cubicBezTo>
                    <a:pt x="4481" y="4522"/>
                    <a:pt x="4382" y="4519"/>
                    <a:pt x="4283" y="4519"/>
                  </a:cubicBezTo>
                  <a:cubicBezTo>
                    <a:pt x="3007" y="4519"/>
                    <a:pt x="1783" y="5036"/>
                    <a:pt x="875" y="5944"/>
                  </a:cubicBezTo>
                  <a:lnTo>
                    <a:pt x="1" y="6818"/>
                  </a:lnTo>
                  <a:lnTo>
                    <a:pt x="735" y="7570"/>
                  </a:lnTo>
                  <a:lnTo>
                    <a:pt x="1609" y="6696"/>
                  </a:lnTo>
                  <a:lnTo>
                    <a:pt x="1661" y="6643"/>
                  </a:lnTo>
                  <a:lnTo>
                    <a:pt x="3707" y="8671"/>
                  </a:lnTo>
                  <a:lnTo>
                    <a:pt x="3654" y="8724"/>
                  </a:lnTo>
                  <a:lnTo>
                    <a:pt x="2780" y="9598"/>
                  </a:lnTo>
                  <a:lnTo>
                    <a:pt x="3532" y="10349"/>
                  </a:lnTo>
                  <a:lnTo>
                    <a:pt x="4406" y="9475"/>
                  </a:lnTo>
                  <a:cubicBezTo>
                    <a:pt x="5385" y="8496"/>
                    <a:pt x="5892" y="7133"/>
                    <a:pt x="5822" y="5752"/>
                  </a:cubicBezTo>
                  <a:lnTo>
                    <a:pt x="5822" y="5752"/>
                  </a:lnTo>
                  <a:cubicBezTo>
                    <a:pt x="5921" y="5758"/>
                    <a:pt x="6021" y="5761"/>
                    <a:pt x="6120" y="5761"/>
                  </a:cubicBezTo>
                  <a:cubicBezTo>
                    <a:pt x="7395" y="5761"/>
                    <a:pt x="8620" y="5244"/>
                    <a:pt x="9528" y="4336"/>
                  </a:cubicBezTo>
                  <a:lnTo>
                    <a:pt x="10332" y="3532"/>
                  </a:lnTo>
                  <a:lnTo>
                    <a:pt x="9598" y="2780"/>
                  </a:lnTo>
                  <a:lnTo>
                    <a:pt x="8794" y="3602"/>
                  </a:lnTo>
                  <a:lnTo>
                    <a:pt x="8741" y="3654"/>
                  </a:lnTo>
                  <a:lnTo>
                    <a:pt x="6696" y="1609"/>
                  </a:lnTo>
                  <a:lnTo>
                    <a:pt x="6748" y="1556"/>
                  </a:lnTo>
                  <a:lnTo>
                    <a:pt x="7552" y="752"/>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a:extLst>
                <a:ext uri="{FF2B5EF4-FFF2-40B4-BE49-F238E27FC236}">
                  <a16:creationId xmlns:a16="http://schemas.microsoft.com/office/drawing/2014/main" id="{15F2858A-E155-97C7-29B4-69E32E13F19C}"/>
                </a:ext>
              </a:extLst>
            </p:cNvPr>
            <p:cNvSpPr/>
            <p:nvPr/>
          </p:nvSpPr>
          <p:spPr>
            <a:xfrm>
              <a:off x="4097588" y="2785388"/>
              <a:ext cx="49400" cy="49850"/>
            </a:xfrm>
            <a:custGeom>
              <a:avLst/>
              <a:gdLst/>
              <a:ahLst/>
              <a:cxnLst/>
              <a:rect l="l" t="t" r="r" b="b"/>
              <a:pathLst>
                <a:path w="1976" h="1994" extrusionOk="0">
                  <a:moveTo>
                    <a:pt x="735" y="1"/>
                  </a:moveTo>
                  <a:lnTo>
                    <a:pt x="0" y="753"/>
                  </a:lnTo>
                  <a:lnTo>
                    <a:pt x="1242" y="1994"/>
                  </a:lnTo>
                  <a:lnTo>
                    <a:pt x="1976" y="1242"/>
                  </a:ln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a:extLst>
                <a:ext uri="{FF2B5EF4-FFF2-40B4-BE49-F238E27FC236}">
                  <a16:creationId xmlns:a16="http://schemas.microsoft.com/office/drawing/2014/main" id="{5A8BA616-F080-ED66-7543-EB3B2ADBE9C1}"/>
                </a:ext>
              </a:extLst>
            </p:cNvPr>
            <p:cNvSpPr/>
            <p:nvPr/>
          </p:nvSpPr>
          <p:spPr>
            <a:xfrm>
              <a:off x="4048213" y="2736013"/>
              <a:ext cx="49400" cy="49400"/>
            </a:xfrm>
            <a:custGeom>
              <a:avLst/>
              <a:gdLst/>
              <a:ahLst/>
              <a:cxnLst/>
              <a:rect l="l" t="t" r="r" b="b"/>
              <a:pathLst>
                <a:path w="1976" h="1976" extrusionOk="0">
                  <a:moveTo>
                    <a:pt x="734" y="0"/>
                  </a:moveTo>
                  <a:lnTo>
                    <a:pt x="0" y="735"/>
                  </a:lnTo>
                  <a:lnTo>
                    <a:pt x="1241" y="1976"/>
                  </a:lnTo>
                  <a:lnTo>
                    <a:pt x="1975" y="1242"/>
                  </a:lnTo>
                  <a:lnTo>
                    <a:pt x="7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a:extLst>
                <a:ext uri="{FF2B5EF4-FFF2-40B4-BE49-F238E27FC236}">
                  <a16:creationId xmlns:a16="http://schemas.microsoft.com/office/drawing/2014/main" id="{EF551485-75D2-53D7-2D45-8F0DF423B138}"/>
                </a:ext>
              </a:extLst>
            </p:cNvPr>
            <p:cNvSpPr/>
            <p:nvPr/>
          </p:nvSpPr>
          <p:spPr>
            <a:xfrm>
              <a:off x="4302988" y="2991238"/>
              <a:ext cx="49850" cy="49400"/>
            </a:xfrm>
            <a:custGeom>
              <a:avLst/>
              <a:gdLst/>
              <a:ahLst/>
              <a:cxnLst/>
              <a:rect l="l" t="t" r="r" b="b"/>
              <a:pathLst>
                <a:path w="1994" h="1976" extrusionOk="0">
                  <a:moveTo>
                    <a:pt x="752" y="1"/>
                  </a:moveTo>
                  <a:lnTo>
                    <a:pt x="1" y="752"/>
                  </a:lnTo>
                  <a:lnTo>
                    <a:pt x="1242" y="1976"/>
                  </a:lnTo>
                  <a:lnTo>
                    <a:pt x="1994" y="124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a:extLst>
                <a:ext uri="{FF2B5EF4-FFF2-40B4-BE49-F238E27FC236}">
                  <a16:creationId xmlns:a16="http://schemas.microsoft.com/office/drawing/2014/main" id="{D0F5BB7D-5FAA-9104-E49A-4190220AB8F8}"/>
                </a:ext>
              </a:extLst>
            </p:cNvPr>
            <p:cNvSpPr/>
            <p:nvPr/>
          </p:nvSpPr>
          <p:spPr>
            <a:xfrm>
              <a:off x="4253613" y="2941863"/>
              <a:ext cx="49400" cy="49400"/>
            </a:xfrm>
            <a:custGeom>
              <a:avLst/>
              <a:gdLst/>
              <a:ahLst/>
              <a:cxnLst/>
              <a:rect l="l" t="t" r="r" b="b"/>
              <a:pathLst>
                <a:path w="1976" h="1976" extrusionOk="0">
                  <a:moveTo>
                    <a:pt x="752" y="0"/>
                  </a:moveTo>
                  <a:lnTo>
                    <a:pt x="0" y="734"/>
                  </a:lnTo>
                  <a:lnTo>
                    <a:pt x="1241" y="1976"/>
                  </a:lnTo>
                  <a:lnTo>
                    <a:pt x="1976" y="1224"/>
                  </a:lnTo>
                  <a:lnTo>
                    <a:pt x="7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78">
            <a:extLst>
              <a:ext uri="{FF2B5EF4-FFF2-40B4-BE49-F238E27FC236}">
                <a16:creationId xmlns:a16="http://schemas.microsoft.com/office/drawing/2014/main" id="{82204298-60AC-8CEF-FBF7-8AF311E059D0}"/>
              </a:ext>
            </a:extLst>
          </p:cNvPr>
          <p:cNvSpPr txBox="1">
            <a:spLocks noGrp="1"/>
          </p:cNvSpPr>
          <p:nvPr>
            <p:ph type="title" idx="3"/>
          </p:nvPr>
        </p:nvSpPr>
        <p:spPr>
          <a:xfrm>
            <a:off x="5936592" y="2833868"/>
            <a:ext cx="1752300" cy="435000"/>
          </a:xfrm>
          <a:prstGeom prst="rect">
            <a:avLst/>
          </a:prstGeom>
          <a:ln>
            <a:noFill/>
          </a:ln>
        </p:spPr>
        <p:txBody>
          <a:bodyPr spcFirstLastPara="1" wrap="square" lIns="91425" tIns="0" rIns="91425" bIns="0" anchor="t" anchorCtr="0">
            <a:noAutofit/>
          </a:bodyPr>
          <a:lstStyle/>
          <a:p>
            <a:pPr marL="0" lvl="0" indent="0" algn="ctr" rtl="0">
              <a:spcBef>
                <a:spcPts val="0"/>
              </a:spcBef>
              <a:spcAft>
                <a:spcPts val="0"/>
              </a:spcAft>
              <a:buNone/>
            </a:pPr>
            <a:r>
              <a:rPr lang="en" dirty="0"/>
              <a:t>MCMC</a:t>
            </a:r>
            <a:endParaRPr dirty="0"/>
          </a:p>
        </p:txBody>
      </p:sp>
      <p:sp>
        <p:nvSpPr>
          <p:cNvPr id="2920" name="Google Shape;2920;p78">
            <a:extLst>
              <a:ext uri="{FF2B5EF4-FFF2-40B4-BE49-F238E27FC236}">
                <a16:creationId xmlns:a16="http://schemas.microsoft.com/office/drawing/2014/main" id="{570AFF6C-B596-514D-1C5A-903BC5B58716}"/>
              </a:ext>
            </a:extLst>
          </p:cNvPr>
          <p:cNvSpPr txBox="1">
            <a:spLocks noGrp="1"/>
          </p:cNvSpPr>
          <p:nvPr>
            <p:ph type="subTitle" idx="4"/>
          </p:nvPr>
        </p:nvSpPr>
        <p:spPr>
          <a:xfrm>
            <a:off x="5303327" y="3354528"/>
            <a:ext cx="3018827" cy="897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b="1" dirty="0"/>
              <a:t>MARS: Markov </a:t>
            </a:r>
            <a:r>
              <a:rPr lang="en-US" b="1" dirty="0" err="1"/>
              <a:t>moleculaR</a:t>
            </a:r>
            <a:r>
              <a:rPr lang="en-US" b="1" dirty="0"/>
              <a:t> Sampling</a:t>
            </a:r>
          </a:p>
          <a:p>
            <a:pPr marL="171450" lvl="0" indent="-171450" algn="ctr" rtl="0">
              <a:spcBef>
                <a:spcPts val="0"/>
              </a:spcBef>
              <a:spcAft>
                <a:spcPts val="0"/>
              </a:spcAft>
              <a:buFont typeface="Arial" panose="020B0604020202020204" pitchFamily="34" charset="0"/>
              <a:buChar char="•"/>
            </a:pPr>
            <a:r>
              <a:rPr lang="en-US" sz="1200" dirty="0"/>
              <a:t>Stuck in local maxima</a:t>
            </a:r>
          </a:p>
          <a:p>
            <a:pPr marL="171450" lvl="0" indent="-171450" algn="ctr" rtl="0">
              <a:spcBef>
                <a:spcPts val="0"/>
              </a:spcBef>
              <a:spcAft>
                <a:spcPts val="0"/>
              </a:spcAft>
              <a:buFont typeface="Arial" panose="020B0604020202020204" pitchFamily="34" charset="0"/>
              <a:buChar char="•"/>
            </a:pPr>
            <a:r>
              <a:rPr lang="en-US" sz="1200" dirty="0"/>
              <a:t>Changes to the environment are costly</a:t>
            </a:r>
          </a:p>
          <a:p>
            <a:pPr marL="0" lvl="0" indent="0" algn="ctr" rtl="0">
              <a:spcBef>
                <a:spcPts val="0"/>
              </a:spcBef>
              <a:spcAft>
                <a:spcPts val="0"/>
              </a:spcAft>
              <a:buNone/>
            </a:pPr>
            <a:endParaRPr dirty="0"/>
          </a:p>
        </p:txBody>
      </p:sp>
      <p:sp>
        <p:nvSpPr>
          <p:cNvPr id="2925" name="Google Shape;2925;p78">
            <a:extLst>
              <a:ext uri="{FF2B5EF4-FFF2-40B4-BE49-F238E27FC236}">
                <a16:creationId xmlns:a16="http://schemas.microsoft.com/office/drawing/2014/main" id="{AC1AD041-B493-CC32-312E-938275CF5566}"/>
              </a:ext>
            </a:extLst>
          </p:cNvPr>
          <p:cNvSpPr/>
          <p:nvPr/>
        </p:nvSpPr>
        <p:spPr>
          <a:xfrm flipH="1">
            <a:off x="6526392" y="2075884"/>
            <a:ext cx="572700" cy="57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78">
            <a:extLst>
              <a:ext uri="{FF2B5EF4-FFF2-40B4-BE49-F238E27FC236}">
                <a16:creationId xmlns:a16="http://schemas.microsoft.com/office/drawing/2014/main" id="{4A794EB6-BD67-392F-7632-BB40C15A4525}"/>
              </a:ext>
            </a:extLst>
          </p:cNvPr>
          <p:cNvGrpSpPr/>
          <p:nvPr/>
        </p:nvGrpSpPr>
        <p:grpSpPr>
          <a:xfrm>
            <a:off x="6650186" y="2199863"/>
            <a:ext cx="325114" cy="324742"/>
            <a:chOff x="3233563" y="4051913"/>
            <a:chExt cx="448000" cy="447550"/>
          </a:xfrm>
        </p:grpSpPr>
        <p:sp>
          <p:nvSpPr>
            <p:cNvPr id="2927" name="Google Shape;2927;p78">
              <a:extLst>
                <a:ext uri="{FF2B5EF4-FFF2-40B4-BE49-F238E27FC236}">
                  <a16:creationId xmlns:a16="http://schemas.microsoft.com/office/drawing/2014/main" id="{E78949D0-BC04-FA89-187B-25490A6521A9}"/>
                </a:ext>
              </a:extLst>
            </p:cNvPr>
            <p:cNvSpPr/>
            <p:nvPr/>
          </p:nvSpPr>
          <p:spPr>
            <a:xfrm>
              <a:off x="3428938" y="4051913"/>
              <a:ext cx="95725" cy="447550"/>
            </a:xfrm>
            <a:custGeom>
              <a:avLst/>
              <a:gdLst/>
              <a:ahLst/>
              <a:cxnLst/>
              <a:rect l="l" t="t" r="r" b="b"/>
              <a:pathLst>
                <a:path w="3829" h="17902" extrusionOk="0">
                  <a:moveTo>
                    <a:pt x="1381" y="1"/>
                  </a:moveTo>
                  <a:lnTo>
                    <a:pt x="1381" y="11119"/>
                  </a:lnTo>
                  <a:lnTo>
                    <a:pt x="0" y="11119"/>
                  </a:lnTo>
                  <a:lnTo>
                    <a:pt x="0" y="12167"/>
                  </a:lnTo>
                  <a:lnTo>
                    <a:pt x="1381" y="12167"/>
                  </a:lnTo>
                  <a:lnTo>
                    <a:pt x="1381" y="17901"/>
                  </a:lnTo>
                  <a:lnTo>
                    <a:pt x="3828" y="17901"/>
                  </a:lnTo>
                  <a:lnTo>
                    <a:pt x="3828" y="16852"/>
                  </a:lnTo>
                  <a:lnTo>
                    <a:pt x="2430" y="16852"/>
                  </a:lnTo>
                  <a:lnTo>
                    <a:pt x="2430" y="1049"/>
                  </a:lnTo>
                  <a:lnTo>
                    <a:pt x="3828" y="1049"/>
                  </a:lnTo>
                  <a:lnTo>
                    <a:pt x="3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a:extLst>
                <a:ext uri="{FF2B5EF4-FFF2-40B4-BE49-F238E27FC236}">
                  <a16:creationId xmlns:a16="http://schemas.microsoft.com/office/drawing/2014/main" id="{44CE1FB6-A985-BAD8-457F-FF70E036D36E}"/>
                </a:ext>
              </a:extLst>
            </p:cNvPr>
            <p:cNvSpPr/>
            <p:nvPr/>
          </p:nvSpPr>
          <p:spPr>
            <a:xfrm>
              <a:off x="3233563" y="4186088"/>
              <a:ext cx="57275" cy="26250"/>
            </a:xfrm>
            <a:custGeom>
              <a:avLst/>
              <a:gdLst/>
              <a:ahLst/>
              <a:cxnLst/>
              <a:rect l="l" t="t" r="r" b="b"/>
              <a:pathLst>
                <a:path w="2291" h="1050" extrusionOk="0">
                  <a:moveTo>
                    <a:pt x="1" y="0"/>
                  </a:moveTo>
                  <a:lnTo>
                    <a:pt x="1" y="1049"/>
                  </a:lnTo>
                  <a:lnTo>
                    <a:pt x="2291" y="1049"/>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a:extLst>
                <a:ext uri="{FF2B5EF4-FFF2-40B4-BE49-F238E27FC236}">
                  <a16:creationId xmlns:a16="http://schemas.microsoft.com/office/drawing/2014/main" id="{E171F3A4-E407-9EC6-2E31-CF8313B11B57}"/>
                </a:ext>
              </a:extLst>
            </p:cNvPr>
            <p:cNvSpPr/>
            <p:nvPr/>
          </p:nvSpPr>
          <p:spPr>
            <a:xfrm>
              <a:off x="3355513" y="4186088"/>
              <a:ext cx="57275" cy="26250"/>
            </a:xfrm>
            <a:custGeom>
              <a:avLst/>
              <a:gdLst/>
              <a:ahLst/>
              <a:cxnLst/>
              <a:rect l="l" t="t" r="r" b="b"/>
              <a:pathLst>
                <a:path w="2291" h="1050" extrusionOk="0">
                  <a:moveTo>
                    <a:pt x="0" y="0"/>
                  </a:moveTo>
                  <a:lnTo>
                    <a:pt x="0" y="1049"/>
                  </a:lnTo>
                  <a:lnTo>
                    <a:pt x="2290" y="1049"/>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a:extLst>
                <a:ext uri="{FF2B5EF4-FFF2-40B4-BE49-F238E27FC236}">
                  <a16:creationId xmlns:a16="http://schemas.microsoft.com/office/drawing/2014/main" id="{72B0EA58-DA91-0844-F950-F62B262DFF5F}"/>
                </a:ext>
              </a:extLst>
            </p:cNvPr>
            <p:cNvSpPr/>
            <p:nvPr/>
          </p:nvSpPr>
          <p:spPr>
            <a:xfrm>
              <a:off x="3234438" y="4238963"/>
              <a:ext cx="177900" cy="208500"/>
            </a:xfrm>
            <a:custGeom>
              <a:avLst/>
              <a:gdLst/>
              <a:ahLst/>
              <a:cxnLst/>
              <a:rect l="l" t="t" r="r" b="b"/>
              <a:pathLst>
                <a:path w="7116" h="8340" extrusionOk="0">
                  <a:moveTo>
                    <a:pt x="1" y="1"/>
                  </a:moveTo>
                  <a:cubicBezTo>
                    <a:pt x="141" y="1556"/>
                    <a:pt x="787" y="3007"/>
                    <a:pt x="1836" y="4161"/>
                  </a:cubicBezTo>
                  <a:cubicBezTo>
                    <a:pt x="787" y="5297"/>
                    <a:pt x="123" y="6766"/>
                    <a:pt x="1" y="8322"/>
                  </a:cubicBezTo>
                  <a:lnTo>
                    <a:pt x="2291" y="8322"/>
                  </a:lnTo>
                  <a:cubicBezTo>
                    <a:pt x="2431" y="7325"/>
                    <a:pt x="2868" y="6416"/>
                    <a:pt x="3550" y="5682"/>
                  </a:cubicBezTo>
                  <a:cubicBezTo>
                    <a:pt x="4231" y="6416"/>
                    <a:pt x="4668" y="7343"/>
                    <a:pt x="4808" y="8339"/>
                  </a:cubicBezTo>
                  <a:lnTo>
                    <a:pt x="7116" y="8339"/>
                  </a:lnTo>
                  <a:cubicBezTo>
                    <a:pt x="6976" y="6766"/>
                    <a:pt x="6329" y="5297"/>
                    <a:pt x="5263" y="4161"/>
                  </a:cubicBezTo>
                  <a:cubicBezTo>
                    <a:pt x="6329" y="3007"/>
                    <a:pt x="6976" y="1556"/>
                    <a:pt x="7116" y="1"/>
                  </a:cubicBezTo>
                  <a:lnTo>
                    <a:pt x="4808" y="1"/>
                  </a:lnTo>
                  <a:cubicBezTo>
                    <a:pt x="4668" y="997"/>
                    <a:pt x="4231" y="1923"/>
                    <a:pt x="3550" y="2658"/>
                  </a:cubicBezTo>
                  <a:cubicBezTo>
                    <a:pt x="2868" y="1923"/>
                    <a:pt x="2431" y="997"/>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a:extLst>
                <a:ext uri="{FF2B5EF4-FFF2-40B4-BE49-F238E27FC236}">
                  <a16:creationId xmlns:a16="http://schemas.microsoft.com/office/drawing/2014/main" id="{D22A6AD9-B812-1D89-243C-38B6BDD96166}"/>
                </a:ext>
              </a:extLst>
            </p:cNvPr>
            <p:cNvSpPr/>
            <p:nvPr/>
          </p:nvSpPr>
          <p:spPr>
            <a:xfrm>
              <a:off x="3355513" y="4473213"/>
              <a:ext cx="57275" cy="26250"/>
            </a:xfrm>
            <a:custGeom>
              <a:avLst/>
              <a:gdLst/>
              <a:ahLst/>
              <a:cxnLst/>
              <a:rect l="l" t="t" r="r" b="b"/>
              <a:pathLst>
                <a:path w="2291" h="1050" extrusionOk="0">
                  <a:moveTo>
                    <a:pt x="0" y="0"/>
                  </a:moveTo>
                  <a:lnTo>
                    <a:pt x="0" y="1049"/>
                  </a:lnTo>
                  <a:lnTo>
                    <a:pt x="2290" y="1049"/>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a:extLst>
                <a:ext uri="{FF2B5EF4-FFF2-40B4-BE49-F238E27FC236}">
                  <a16:creationId xmlns:a16="http://schemas.microsoft.com/office/drawing/2014/main" id="{0D23A33F-7E51-1DB0-0EE8-797FA8479B9F}"/>
                </a:ext>
              </a:extLst>
            </p:cNvPr>
            <p:cNvSpPr/>
            <p:nvPr/>
          </p:nvSpPr>
          <p:spPr>
            <a:xfrm>
              <a:off x="3233563" y="4473213"/>
              <a:ext cx="57275" cy="26250"/>
            </a:xfrm>
            <a:custGeom>
              <a:avLst/>
              <a:gdLst/>
              <a:ahLst/>
              <a:cxnLst/>
              <a:rect l="l" t="t" r="r" b="b"/>
              <a:pathLst>
                <a:path w="2291" h="1050" extrusionOk="0">
                  <a:moveTo>
                    <a:pt x="1" y="0"/>
                  </a:moveTo>
                  <a:lnTo>
                    <a:pt x="1" y="1049"/>
                  </a:lnTo>
                  <a:lnTo>
                    <a:pt x="2291" y="1049"/>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a:extLst>
                <a:ext uri="{FF2B5EF4-FFF2-40B4-BE49-F238E27FC236}">
                  <a16:creationId xmlns:a16="http://schemas.microsoft.com/office/drawing/2014/main" id="{67EFE73A-0007-C5D4-680D-53586BC2543A}"/>
                </a:ext>
              </a:extLst>
            </p:cNvPr>
            <p:cNvSpPr/>
            <p:nvPr/>
          </p:nvSpPr>
          <p:spPr>
            <a:xfrm>
              <a:off x="3553913" y="4237663"/>
              <a:ext cx="127200" cy="76050"/>
            </a:xfrm>
            <a:custGeom>
              <a:avLst/>
              <a:gdLst/>
              <a:ahLst/>
              <a:cxnLst/>
              <a:rect l="l" t="t" r="r" b="b"/>
              <a:pathLst>
                <a:path w="5088" h="3042" extrusionOk="0">
                  <a:moveTo>
                    <a:pt x="18" y="0"/>
                  </a:moveTo>
                  <a:cubicBezTo>
                    <a:pt x="18" y="105"/>
                    <a:pt x="1" y="227"/>
                    <a:pt x="1" y="315"/>
                  </a:cubicBezTo>
                  <a:lnTo>
                    <a:pt x="1" y="2727"/>
                  </a:lnTo>
                  <a:cubicBezTo>
                    <a:pt x="1" y="2832"/>
                    <a:pt x="1" y="2937"/>
                    <a:pt x="18" y="3042"/>
                  </a:cubicBezTo>
                  <a:lnTo>
                    <a:pt x="5088" y="3042"/>
                  </a:lnTo>
                  <a:lnTo>
                    <a:pt x="5088" y="2727"/>
                  </a:lnTo>
                  <a:lnTo>
                    <a:pt x="5088" y="315"/>
                  </a:lnTo>
                  <a:lnTo>
                    <a:pt x="50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a:extLst>
                <a:ext uri="{FF2B5EF4-FFF2-40B4-BE49-F238E27FC236}">
                  <a16:creationId xmlns:a16="http://schemas.microsoft.com/office/drawing/2014/main" id="{558F2F69-1A13-0321-DBFA-ECBE0899DF7C}"/>
                </a:ext>
              </a:extLst>
            </p:cNvPr>
            <p:cNvSpPr/>
            <p:nvPr/>
          </p:nvSpPr>
          <p:spPr>
            <a:xfrm>
              <a:off x="3556988" y="4339488"/>
              <a:ext cx="121075" cy="107100"/>
            </a:xfrm>
            <a:custGeom>
              <a:avLst/>
              <a:gdLst/>
              <a:ahLst/>
              <a:cxnLst/>
              <a:rect l="l" t="t" r="r" b="b"/>
              <a:pathLst>
                <a:path w="4843" h="4284" extrusionOk="0">
                  <a:moveTo>
                    <a:pt x="105" y="0"/>
                  </a:moveTo>
                  <a:cubicBezTo>
                    <a:pt x="350" y="787"/>
                    <a:pt x="839" y="1469"/>
                    <a:pt x="1468" y="1993"/>
                  </a:cubicBezTo>
                  <a:cubicBezTo>
                    <a:pt x="752" y="2570"/>
                    <a:pt x="227" y="3374"/>
                    <a:pt x="0" y="4283"/>
                  </a:cubicBezTo>
                  <a:lnTo>
                    <a:pt x="4842" y="4283"/>
                  </a:lnTo>
                  <a:cubicBezTo>
                    <a:pt x="4615" y="3374"/>
                    <a:pt x="4108" y="2570"/>
                    <a:pt x="3374" y="1993"/>
                  </a:cubicBezTo>
                  <a:cubicBezTo>
                    <a:pt x="4021" y="1469"/>
                    <a:pt x="4493" y="787"/>
                    <a:pt x="4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a:extLst>
                <a:ext uri="{FF2B5EF4-FFF2-40B4-BE49-F238E27FC236}">
                  <a16:creationId xmlns:a16="http://schemas.microsoft.com/office/drawing/2014/main" id="{5B8577FD-C4A7-FF77-5C7D-C42D571B081B}"/>
                </a:ext>
              </a:extLst>
            </p:cNvPr>
            <p:cNvSpPr/>
            <p:nvPr/>
          </p:nvSpPr>
          <p:spPr>
            <a:xfrm>
              <a:off x="3655313" y="4051913"/>
              <a:ext cx="26250" cy="26250"/>
            </a:xfrm>
            <a:custGeom>
              <a:avLst/>
              <a:gdLst/>
              <a:ahLst/>
              <a:cxnLst/>
              <a:rect l="l" t="t" r="r" b="b"/>
              <a:pathLst>
                <a:path w="1050" h="1050" extrusionOk="0">
                  <a:moveTo>
                    <a:pt x="0" y="1"/>
                  </a:moveTo>
                  <a:lnTo>
                    <a:pt x="0" y="1049"/>
                  </a:lnTo>
                  <a:lnTo>
                    <a:pt x="1049" y="1049"/>
                  </a:lnTo>
                  <a:lnTo>
                    <a:pt x="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a:extLst>
                <a:ext uri="{FF2B5EF4-FFF2-40B4-BE49-F238E27FC236}">
                  <a16:creationId xmlns:a16="http://schemas.microsoft.com/office/drawing/2014/main" id="{3105CCA5-3A4F-74EC-D4EB-545B38D6BC9F}"/>
                </a:ext>
              </a:extLst>
            </p:cNvPr>
            <p:cNvSpPr/>
            <p:nvPr/>
          </p:nvSpPr>
          <p:spPr>
            <a:xfrm>
              <a:off x="3556988" y="4104363"/>
              <a:ext cx="121500" cy="107100"/>
            </a:xfrm>
            <a:custGeom>
              <a:avLst/>
              <a:gdLst/>
              <a:ahLst/>
              <a:cxnLst/>
              <a:rect l="l" t="t" r="r" b="b"/>
              <a:pathLst>
                <a:path w="4860" h="4284" extrusionOk="0">
                  <a:moveTo>
                    <a:pt x="0" y="0"/>
                  </a:moveTo>
                  <a:cubicBezTo>
                    <a:pt x="227" y="909"/>
                    <a:pt x="752" y="1713"/>
                    <a:pt x="1468" y="2308"/>
                  </a:cubicBezTo>
                  <a:cubicBezTo>
                    <a:pt x="839" y="2815"/>
                    <a:pt x="350" y="3514"/>
                    <a:pt x="105" y="4283"/>
                  </a:cubicBezTo>
                  <a:lnTo>
                    <a:pt x="4772" y="4283"/>
                  </a:lnTo>
                  <a:cubicBezTo>
                    <a:pt x="4510" y="3497"/>
                    <a:pt x="4021" y="2815"/>
                    <a:pt x="3391" y="2308"/>
                  </a:cubicBezTo>
                  <a:cubicBezTo>
                    <a:pt x="4108" y="1713"/>
                    <a:pt x="4633" y="909"/>
                    <a:pt x="4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a:extLst>
                <a:ext uri="{FF2B5EF4-FFF2-40B4-BE49-F238E27FC236}">
                  <a16:creationId xmlns:a16="http://schemas.microsoft.com/office/drawing/2014/main" id="{65350F3E-8C1E-A3EB-DBB8-2C4E761F4A81}"/>
                </a:ext>
              </a:extLst>
            </p:cNvPr>
            <p:cNvSpPr/>
            <p:nvPr/>
          </p:nvSpPr>
          <p:spPr>
            <a:xfrm>
              <a:off x="3655313" y="4472763"/>
              <a:ext cx="26250" cy="26700"/>
            </a:xfrm>
            <a:custGeom>
              <a:avLst/>
              <a:gdLst/>
              <a:ahLst/>
              <a:cxnLst/>
              <a:rect l="l" t="t" r="r" b="b"/>
              <a:pathLst>
                <a:path w="1050" h="1068" extrusionOk="0">
                  <a:moveTo>
                    <a:pt x="0" y="1"/>
                  </a:moveTo>
                  <a:lnTo>
                    <a:pt x="0" y="1067"/>
                  </a:lnTo>
                  <a:lnTo>
                    <a:pt x="1049" y="1067"/>
                  </a:lnTo>
                  <a:lnTo>
                    <a:pt x="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a:extLst>
                <a:ext uri="{FF2B5EF4-FFF2-40B4-BE49-F238E27FC236}">
                  <a16:creationId xmlns:a16="http://schemas.microsoft.com/office/drawing/2014/main" id="{85DF8F0F-B00D-167E-3968-24C870458644}"/>
                </a:ext>
              </a:extLst>
            </p:cNvPr>
            <p:cNvSpPr/>
            <p:nvPr/>
          </p:nvSpPr>
          <p:spPr>
            <a:xfrm>
              <a:off x="3553913" y="4051913"/>
              <a:ext cx="26250" cy="26250"/>
            </a:xfrm>
            <a:custGeom>
              <a:avLst/>
              <a:gdLst/>
              <a:ahLst/>
              <a:cxnLst/>
              <a:rect l="l" t="t" r="r" b="b"/>
              <a:pathLst>
                <a:path w="1050" h="1050" extrusionOk="0">
                  <a:moveTo>
                    <a:pt x="1" y="1"/>
                  </a:moveTo>
                  <a:lnTo>
                    <a:pt x="1" y="1049"/>
                  </a:lnTo>
                  <a:lnTo>
                    <a:pt x="1050" y="1049"/>
                  </a:lnTo>
                  <a:lnTo>
                    <a:pt x="1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a:extLst>
                <a:ext uri="{FF2B5EF4-FFF2-40B4-BE49-F238E27FC236}">
                  <a16:creationId xmlns:a16="http://schemas.microsoft.com/office/drawing/2014/main" id="{EBD601BE-407C-1CC8-076F-35BA72E0ACDC}"/>
                </a:ext>
              </a:extLst>
            </p:cNvPr>
            <p:cNvSpPr/>
            <p:nvPr/>
          </p:nvSpPr>
          <p:spPr>
            <a:xfrm>
              <a:off x="3553913" y="4472763"/>
              <a:ext cx="26250" cy="26700"/>
            </a:xfrm>
            <a:custGeom>
              <a:avLst/>
              <a:gdLst/>
              <a:ahLst/>
              <a:cxnLst/>
              <a:rect l="l" t="t" r="r" b="b"/>
              <a:pathLst>
                <a:path w="1050" h="1068" extrusionOk="0">
                  <a:moveTo>
                    <a:pt x="1" y="1"/>
                  </a:moveTo>
                  <a:lnTo>
                    <a:pt x="1" y="1067"/>
                  </a:lnTo>
                  <a:lnTo>
                    <a:pt x="1050" y="1067"/>
                  </a:lnTo>
                  <a:lnTo>
                    <a:pt x="1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8">
            <a:extLst>
              <a:ext uri="{FF2B5EF4-FFF2-40B4-BE49-F238E27FC236}">
                <a16:creationId xmlns:a16="http://schemas.microsoft.com/office/drawing/2014/main" id="{D0B26FD7-6D37-5868-AF53-CC49DD1F96EF}"/>
              </a:ext>
            </a:extLst>
          </p:cNvPr>
          <p:cNvGrpSpPr/>
          <p:nvPr/>
        </p:nvGrpSpPr>
        <p:grpSpPr>
          <a:xfrm rot="-10242485">
            <a:off x="782687" y="186999"/>
            <a:ext cx="933470" cy="936358"/>
            <a:chOff x="898761" y="436869"/>
            <a:chExt cx="1048869" cy="1052114"/>
          </a:xfrm>
        </p:grpSpPr>
        <p:sp>
          <p:nvSpPr>
            <p:cNvPr id="2941" name="Google Shape;2941;p78">
              <a:extLst>
                <a:ext uri="{FF2B5EF4-FFF2-40B4-BE49-F238E27FC236}">
                  <a16:creationId xmlns:a16="http://schemas.microsoft.com/office/drawing/2014/main" id="{B3AFE6FC-B111-2C37-442C-A704988D1BFA}"/>
                </a:ext>
              </a:extLst>
            </p:cNvPr>
            <p:cNvSpPr/>
            <p:nvPr/>
          </p:nvSpPr>
          <p:spPr>
            <a:xfrm rot="4500031">
              <a:off x="1166917" y="73704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a:extLst>
                <a:ext uri="{FF2B5EF4-FFF2-40B4-BE49-F238E27FC236}">
                  <a16:creationId xmlns:a16="http://schemas.microsoft.com/office/drawing/2014/main" id="{DBC48A93-B95F-B900-05A4-8E7EFEB272A1}"/>
                </a:ext>
              </a:extLst>
            </p:cNvPr>
            <p:cNvSpPr/>
            <p:nvPr/>
          </p:nvSpPr>
          <p:spPr>
            <a:xfrm rot="4500031">
              <a:off x="1166917" y="80559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a:extLst>
                <a:ext uri="{FF2B5EF4-FFF2-40B4-BE49-F238E27FC236}">
                  <a16:creationId xmlns:a16="http://schemas.microsoft.com/office/drawing/2014/main" id="{E6DC90ED-B178-4FB3-65CD-1359312DD7F5}"/>
                </a:ext>
              </a:extLst>
            </p:cNvPr>
            <p:cNvSpPr/>
            <p:nvPr/>
          </p:nvSpPr>
          <p:spPr>
            <a:xfrm rot="899969">
              <a:off x="1437293" y="67239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a:extLst>
                <a:ext uri="{FF2B5EF4-FFF2-40B4-BE49-F238E27FC236}">
                  <a16:creationId xmlns:a16="http://schemas.microsoft.com/office/drawing/2014/main" id="{A83CC786-12C0-F409-DF94-4CF89408CD6B}"/>
                </a:ext>
              </a:extLst>
            </p:cNvPr>
            <p:cNvSpPr/>
            <p:nvPr/>
          </p:nvSpPr>
          <p:spPr>
            <a:xfrm rot="4948648">
              <a:off x="1521519" y="833035"/>
              <a:ext cx="164270" cy="37671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a:extLst>
                <a:ext uri="{FF2B5EF4-FFF2-40B4-BE49-F238E27FC236}">
                  <a16:creationId xmlns:a16="http://schemas.microsoft.com/office/drawing/2014/main" id="{77EE2E51-58AB-6E97-7070-30AF0DDEACED}"/>
                </a:ext>
              </a:extLst>
            </p:cNvPr>
            <p:cNvSpPr/>
            <p:nvPr/>
          </p:nvSpPr>
          <p:spPr>
            <a:xfrm rot="8528046">
              <a:off x="1374114" y="918197"/>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78">
              <a:extLst>
                <a:ext uri="{FF2B5EF4-FFF2-40B4-BE49-F238E27FC236}">
                  <a16:creationId xmlns:a16="http://schemas.microsoft.com/office/drawing/2014/main" id="{44936B39-BDFB-A84F-A495-3B7E4730070E}"/>
                </a:ext>
              </a:extLst>
            </p:cNvPr>
            <p:cNvGrpSpPr/>
            <p:nvPr/>
          </p:nvGrpSpPr>
          <p:grpSpPr>
            <a:xfrm rot="-2380882">
              <a:off x="1056374" y="583726"/>
              <a:ext cx="733644" cy="758399"/>
              <a:chOff x="1203900" y="330425"/>
              <a:chExt cx="743799" cy="768897"/>
            </a:xfrm>
          </p:grpSpPr>
          <p:sp>
            <p:nvSpPr>
              <p:cNvPr id="2947" name="Google Shape;2947;p78">
                <a:extLst>
                  <a:ext uri="{FF2B5EF4-FFF2-40B4-BE49-F238E27FC236}">
                    <a16:creationId xmlns:a16="http://schemas.microsoft.com/office/drawing/2014/main" id="{194E71D2-81C9-5CBB-C603-4215D669BB2A}"/>
                  </a:ext>
                </a:extLst>
              </p:cNvPr>
              <p:cNvSpPr/>
              <p:nvPr/>
            </p:nvSpPr>
            <p:spPr>
              <a:xfrm>
                <a:off x="1805061" y="591673"/>
                <a:ext cx="142638" cy="142604"/>
              </a:xfrm>
              <a:custGeom>
                <a:avLst/>
                <a:gdLst/>
                <a:ahLst/>
                <a:cxnLst/>
                <a:rect l="l" t="t" r="r" b="b"/>
                <a:pathLst>
                  <a:path w="4190" h="4189" extrusionOk="0">
                    <a:moveTo>
                      <a:pt x="2095" y="0"/>
                    </a:moveTo>
                    <a:cubicBezTo>
                      <a:pt x="939" y="0"/>
                      <a:pt x="0" y="939"/>
                      <a:pt x="0" y="2095"/>
                    </a:cubicBezTo>
                    <a:cubicBezTo>
                      <a:pt x="0" y="3251"/>
                      <a:pt x="939" y="4189"/>
                      <a:pt x="2095" y="4189"/>
                    </a:cubicBezTo>
                    <a:cubicBezTo>
                      <a:pt x="3251" y="4189"/>
                      <a:pt x="4189" y="3251"/>
                      <a:pt x="4189" y="2095"/>
                    </a:cubicBezTo>
                    <a:cubicBezTo>
                      <a:pt x="4189" y="939"/>
                      <a:pt x="3251"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a:extLst>
                  <a:ext uri="{FF2B5EF4-FFF2-40B4-BE49-F238E27FC236}">
                    <a16:creationId xmlns:a16="http://schemas.microsoft.com/office/drawing/2014/main" id="{BEFB744E-2306-8EA9-8B6D-D7091D3E4990}"/>
                  </a:ext>
                </a:extLst>
              </p:cNvPr>
              <p:cNvSpPr/>
              <p:nvPr/>
            </p:nvSpPr>
            <p:spPr>
              <a:xfrm>
                <a:off x="1692686" y="921347"/>
                <a:ext cx="142638" cy="142638"/>
              </a:xfrm>
              <a:custGeom>
                <a:avLst/>
                <a:gdLst/>
                <a:ahLst/>
                <a:cxnLst/>
                <a:rect l="l" t="t" r="r" b="b"/>
                <a:pathLst>
                  <a:path w="4190" h="4190" extrusionOk="0">
                    <a:moveTo>
                      <a:pt x="2095" y="0"/>
                    </a:moveTo>
                    <a:cubicBezTo>
                      <a:pt x="939" y="0"/>
                      <a:pt x="1" y="939"/>
                      <a:pt x="1" y="2095"/>
                    </a:cubicBezTo>
                    <a:cubicBezTo>
                      <a:pt x="1" y="3251"/>
                      <a:pt x="939" y="4189"/>
                      <a:pt x="2095" y="4189"/>
                    </a:cubicBezTo>
                    <a:cubicBezTo>
                      <a:pt x="3251" y="4189"/>
                      <a:pt x="4189" y="3251"/>
                      <a:pt x="4189" y="2095"/>
                    </a:cubicBezTo>
                    <a:cubicBezTo>
                      <a:pt x="4189" y="939"/>
                      <a:pt x="3251"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a:extLst>
                  <a:ext uri="{FF2B5EF4-FFF2-40B4-BE49-F238E27FC236}">
                    <a16:creationId xmlns:a16="http://schemas.microsoft.com/office/drawing/2014/main" id="{5805465E-C089-68A9-B662-8F31FD4A64F7}"/>
                  </a:ext>
                </a:extLst>
              </p:cNvPr>
              <p:cNvSpPr/>
              <p:nvPr/>
            </p:nvSpPr>
            <p:spPr>
              <a:xfrm>
                <a:off x="1366454" y="956718"/>
                <a:ext cx="142604" cy="142604"/>
              </a:xfrm>
              <a:custGeom>
                <a:avLst/>
                <a:gdLst/>
                <a:ahLst/>
                <a:cxnLst/>
                <a:rect l="l" t="t" r="r" b="b"/>
                <a:pathLst>
                  <a:path w="4189" h="4189" extrusionOk="0">
                    <a:moveTo>
                      <a:pt x="2094" y="0"/>
                    </a:moveTo>
                    <a:cubicBezTo>
                      <a:pt x="938" y="0"/>
                      <a:pt x="0" y="938"/>
                      <a:pt x="0" y="2095"/>
                    </a:cubicBezTo>
                    <a:cubicBezTo>
                      <a:pt x="0" y="3251"/>
                      <a:pt x="938" y="4189"/>
                      <a:pt x="2094" y="4189"/>
                    </a:cubicBezTo>
                    <a:cubicBezTo>
                      <a:pt x="3251" y="4189"/>
                      <a:pt x="4189" y="3251"/>
                      <a:pt x="4189" y="2095"/>
                    </a:cubicBezTo>
                    <a:cubicBezTo>
                      <a:pt x="4189" y="938"/>
                      <a:pt x="3251" y="0"/>
                      <a:pt x="2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a:extLst>
                  <a:ext uri="{FF2B5EF4-FFF2-40B4-BE49-F238E27FC236}">
                    <a16:creationId xmlns:a16="http://schemas.microsoft.com/office/drawing/2014/main" id="{AD55F49D-AAF1-A805-0E95-8F76EF25AD3E}"/>
                  </a:ext>
                </a:extLst>
              </p:cNvPr>
              <p:cNvSpPr/>
              <p:nvPr/>
            </p:nvSpPr>
            <p:spPr>
              <a:xfrm>
                <a:off x="1203900" y="330425"/>
                <a:ext cx="275506" cy="276085"/>
              </a:xfrm>
              <a:custGeom>
                <a:avLst/>
                <a:gdLst/>
                <a:ahLst/>
                <a:cxnLst/>
                <a:rect l="l" t="t" r="r" b="b"/>
                <a:pathLst>
                  <a:path w="8093" h="8110" extrusionOk="0">
                    <a:moveTo>
                      <a:pt x="4055" y="1"/>
                    </a:moveTo>
                    <a:cubicBezTo>
                      <a:pt x="1810" y="1"/>
                      <a:pt x="0" y="1827"/>
                      <a:pt x="0" y="4055"/>
                    </a:cubicBezTo>
                    <a:cubicBezTo>
                      <a:pt x="0" y="6300"/>
                      <a:pt x="1810" y="8110"/>
                      <a:pt x="4055" y="8110"/>
                    </a:cubicBezTo>
                    <a:cubicBezTo>
                      <a:pt x="6283" y="8110"/>
                      <a:pt x="8093" y="6300"/>
                      <a:pt x="8093" y="4055"/>
                    </a:cubicBezTo>
                    <a:cubicBezTo>
                      <a:pt x="8093" y="1827"/>
                      <a:pt x="6283" y="1"/>
                      <a:pt x="4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a:extLst>
                  <a:ext uri="{FF2B5EF4-FFF2-40B4-BE49-F238E27FC236}">
                    <a16:creationId xmlns:a16="http://schemas.microsoft.com/office/drawing/2014/main" id="{ABF1FBE7-EC00-F55D-8B53-8885A533C628}"/>
                  </a:ext>
                </a:extLst>
              </p:cNvPr>
              <p:cNvSpPr/>
              <p:nvPr/>
            </p:nvSpPr>
            <p:spPr>
              <a:xfrm>
                <a:off x="1417212" y="600524"/>
                <a:ext cx="307472" cy="275710"/>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2" name="Google Shape;2952;p78">
            <a:extLst>
              <a:ext uri="{FF2B5EF4-FFF2-40B4-BE49-F238E27FC236}">
                <a16:creationId xmlns:a16="http://schemas.microsoft.com/office/drawing/2014/main" id="{BB99458D-8D62-BD13-3153-4B1A0798EF3D}"/>
              </a:ext>
            </a:extLst>
          </p:cNvPr>
          <p:cNvGrpSpPr/>
          <p:nvPr/>
        </p:nvGrpSpPr>
        <p:grpSpPr>
          <a:xfrm rot="5262162">
            <a:off x="7637725" y="-373651"/>
            <a:ext cx="1490649" cy="1580028"/>
            <a:chOff x="3403900" y="3304800"/>
            <a:chExt cx="1556050" cy="1649350"/>
          </a:xfrm>
        </p:grpSpPr>
        <p:sp>
          <p:nvSpPr>
            <p:cNvPr id="2953" name="Google Shape;2953;p78">
              <a:extLst>
                <a:ext uri="{FF2B5EF4-FFF2-40B4-BE49-F238E27FC236}">
                  <a16:creationId xmlns:a16="http://schemas.microsoft.com/office/drawing/2014/main" id="{13ECEE7B-637D-3FB4-F67E-FB36CE181AD8}"/>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a:extLst>
                <a:ext uri="{FF2B5EF4-FFF2-40B4-BE49-F238E27FC236}">
                  <a16:creationId xmlns:a16="http://schemas.microsoft.com/office/drawing/2014/main" id="{B29DFDA3-68CB-1DE7-63A1-9E37E438D05B}"/>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a:extLst>
                <a:ext uri="{FF2B5EF4-FFF2-40B4-BE49-F238E27FC236}">
                  <a16:creationId xmlns:a16="http://schemas.microsoft.com/office/drawing/2014/main" id="{2355BEAB-3877-3FFA-F481-8D13778EEE97}"/>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a:extLst>
                <a:ext uri="{FF2B5EF4-FFF2-40B4-BE49-F238E27FC236}">
                  <a16:creationId xmlns:a16="http://schemas.microsoft.com/office/drawing/2014/main" id="{EC318E01-04EF-4710-ED5A-AB2FFA518441}"/>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a:extLst>
                <a:ext uri="{FF2B5EF4-FFF2-40B4-BE49-F238E27FC236}">
                  <a16:creationId xmlns:a16="http://schemas.microsoft.com/office/drawing/2014/main" id="{33E963C5-A86F-28B9-78C6-4B8682A83AAC}"/>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a:extLst>
                <a:ext uri="{FF2B5EF4-FFF2-40B4-BE49-F238E27FC236}">
                  <a16:creationId xmlns:a16="http://schemas.microsoft.com/office/drawing/2014/main" id="{076BB395-C7F5-D115-F55D-13A072256293}"/>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a:extLst>
                <a:ext uri="{FF2B5EF4-FFF2-40B4-BE49-F238E27FC236}">
                  <a16:creationId xmlns:a16="http://schemas.microsoft.com/office/drawing/2014/main" id="{E9052668-F9EE-AB34-FF32-CFF29D74BD80}"/>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a:extLst>
                <a:ext uri="{FF2B5EF4-FFF2-40B4-BE49-F238E27FC236}">
                  <a16:creationId xmlns:a16="http://schemas.microsoft.com/office/drawing/2014/main" id="{731831D4-1BD7-B3FD-86B2-01BA6DADE5AD}"/>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a:extLst>
                <a:ext uri="{FF2B5EF4-FFF2-40B4-BE49-F238E27FC236}">
                  <a16:creationId xmlns:a16="http://schemas.microsoft.com/office/drawing/2014/main" id="{2A7B7F0A-2F08-2F66-0F91-69295AFAC0D2}"/>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a:extLst>
                <a:ext uri="{FF2B5EF4-FFF2-40B4-BE49-F238E27FC236}">
                  <a16:creationId xmlns:a16="http://schemas.microsoft.com/office/drawing/2014/main" id="{E9F0C00D-F52D-76C2-31F5-DEE25E77C087}"/>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a:extLst>
                <a:ext uri="{FF2B5EF4-FFF2-40B4-BE49-F238E27FC236}">
                  <a16:creationId xmlns:a16="http://schemas.microsoft.com/office/drawing/2014/main" id="{934F950F-9E84-AE16-FDEA-90225AB1BD7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a:extLst>
                <a:ext uri="{FF2B5EF4-FFF2-40B4-BE49-F238E27FC236}">
                  <a16:creationId xmlns:a16="http://schemas.microsoft.com/office/drawing/2014/main" id="{2E10AF1C-6D38-DE7A-7EC3-475F39A29197}"/>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a:extLst>
                <a:ext uri="{FF2B5EF4-FFF2-40B4-BE49-F238E27FC236}">
                  <a16:creationId xmlns:a16="http://schemas.microsoft.com/office/drawing/2014/main" id="{4338FB76-7965-7E12-0529-11780EBAF6B2}"/>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a:extLst>
                <a:ext uri="{FF2B5EF4-FFF2-40B4-BE49-F238E27FC236}">
                  <a16:creationId xmlns:a16="http://schemas.microsoft.com/office/drawing/2014/main" id="{2E5F5F0F-A698-E4C6-FF62-2D0CB3916CF5}"/>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a:extLst>
                <a:ext uri="{FF2B5EF4-FFF2-40B4-BE49-F238E27FC236}">
                  <a16:creationId xmlns:a16="http://schemas.microsoft.com/office/drawing/2014/main" id="{456B4FCE-2703-6EEB-2201-C635B7695790}"/>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a:extLst>
                <a:ext uri="{FF2B5EF4-FFF2-40B4-BE49-F238E27FC236}">
                  <a16:creationId xmlns:a16="http://schemas.microsoft.com/office/drawing/2014/main" id="{F9D16558-6678-3552-18C9-ED887AD88448}"/>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a:extLst>
                <a:ext uri="{FF2B5EF4-FFF2-40B4-BE49-F238E27FC236}">
                  <a16:creationId xmlns:a16="http://schemas.microsoft.com/office/drawing/2014/main" id="{2A24989F-1904-1C1D-B523-6BAF8F9AEB00}"/>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a:extLst>
                <a:ext uri="{FF2B5EF4-FFF2-40B4-BE49-F238E27FC236}">
                  <a16:creationId xmlns:a16="http://schemas.microsoft.com/office/drawing/2014/main" id="{E658436A-F20A-81B0-811E-AB9F7E033A12}"/>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a:extLst>
                <a:ext uri="{FF2B5EF4-FFF2-40B4-BE49-F238E27FC236}">
                  <a16:creationId xmlns:a16="http://schemas.microsoft.com/office/drawing/2014/main" id="{4AA9F9F8-5B18-3C1A-8AF1-F7FE2953381B}"/>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18;p92">
            <a:extLst>
              <a:ext uri="{FF2B5EF4-FFF2-40B4-BE49-F238E27FC236}">
                <a16:creationId xmlns:a16="http://schemas.microsoft.com/office/drawing/2014/main" id="{D82F9A08-4193-1949-5FC5-AD94516D9AD8}"/>
              </a:ext>
            </a:extLst>
          </p:cNvPr>
          <p:cNvGrpSpPr/>
          <p:nvPr/>
        </p:nvGrpSpPr>
        <p:grpSpPr>
          <a:xfrm flipH="1">
            <a:off x="3840674" y="3610225"/>
            <a:ext cx="1298372" cy="1533275"/>
            <a:chOff x="2434077" y="2959126"/>
            <a:chExt cx="1817578" cy="2225325"/>
          </a:xfrm>
        </p:grpSpPr>
        <p:sp>
          <p:nvSpPr>
            <p:cNvPr id="6" name="Google Shape;3819;p92">
              <a:extLst>
                <a:ext uri="{FF2B5EF4-FFF2-40B4-BE49-F238E27FC236}">
                  <a16:creationId xmlns:a16="http://schemas.microsoft.com/office/drawing/2014/main" id="{C6D58CCD-6BCD-62AE-3198-0A5CB0CA3A5C}"/>
                </a:ext>
              </a:extLst>
            </p:cNvPr>
            <p:cNvSpPr/>
            <p:nvPr/>
          </p:nvSpPr>
          <p:spPr>
            <a:xfrm flipH="1">
              <a:off x="2900976" y="3012935"/>
              <a:ext cx="503706" cy="805579"/>
            </a:xfrm>
            <a:custGeom>
              <a:avLst/>
              <a:gdLst/>
              <a:ahLst/>
              <a:cxnLst/>
              <a:rect l="l" t="t" r="r" b="b"/>
              <a:pathLst>
                <a:path w="10634" h="17007" extrusionOk="0">
                  <a:moveTo>
                    <a:pt x="3377" y="0"/>
                  </a:moveTo>
                  <a:cubicBezTo>
                    <a:pt x="2176" y="0"/>
                    <a:pt x="1296" y="498"/>
                    <a:pt x="1296" y="498"/>
                  </a:cubicBezTo>
                  <a:lnTo>
                    <a:pt x="388" y="12084"/>
                  </a:lnTo>
                  <a:cubicBezTo>
                    <a:pt x="1" y="15123"/>
                    <a:pt x="1757" y="17007"/>
                    <a:pt x="3970" y="17007"/>
                  </a:cubicBezTo>
                  <a:cubicBezTo>
                    <a:pt x="5031" y="17007"/>
                    <a:pt x="6197" y="16574"/>
                    <a:pt x="7283" y="15628"/>
                  </a:cubicBezTo>
                  <a:cubicBezTo>
                    <a:pt x="10633" y="12710"/>
                    <a:pt x="7424" y="9694"/>
                    <a:pt x="6322" y="7349"/>
                  </a:cubicBezTo>
                  <a:cubicBezTo>
                    <a:pt x="5220" y="5004"/>
                    <a:pt x="8526" y="3081"/>
                    <a:pt x="6181" y="1071"/>
                  </a:cubicBezTo>
                  <a:cubicBezTo>
                    <a:pt x="5216" y="244"/>
                    <a:pt x="4218" y="0"/>
                    <a:pt x="3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0;p92">
              <a:extLst>
                <a:ext uri="{FF2B5EF4-FFF2-40B4-BE49-F238E27FC236}">
                  <a16:creationId xmlns:a16="http://schemas.microsoft.com/office/drawing/2014/main" id="{64E9D7A0-49B5-E399-2C88-0F0EEA59D4FA}"/>
                </a:ext>
              </a:extLst>
            </p:cNvPr>
            <p:cNvSpPr/>
            <p:nvPr/>
          </p:nvSpPr>
          <p:spPr>
            <a:xfrm flipH="1">
              <a:off x="2965727" y="3002799"/>
              <a:ext cx="378419" cy="744996"/>
            </a:xfrm>
            <a:custGeom>
              <a:avLst/>
              <a:gdLst/>
              <a:ahLst/>
              <a:cxnLst/>
              <a:rect l="l" t="t" r="r" b="b"/>
              <a:pathLst>
                <a:path w="7989" h="15728" extrusionOk="0">
                  <a:moveTo>
                    <a:pt x="2246" y="0"/>
                  </a:moveTo>
                  <a:cubicBezTo>
                    <a:pt x="2165" y="0"/>
                    <a:pt x="2084" y="2"/>
                    <a:pt x="2002" y="7"/>
                  </a:cubicBezTo>
                  <a:cubicBezTo>
                    <a:pt x="1641" y="24"/>
                    <a:pt x="1270" y="77"/>
                    <a:pt x="918" y="183"/>
                  </a:cubicBezTo>
                  <a:cubicBezTo>
                    <a:pt x="688" y="245"/>
                    <a:pt x="459" y="324"/>
                    <a:pt x="239" y="421"/>
                  </a:cubicBezTo>
                  <a:cubicBezTo>
                    <a:pt x="159" y="456"/>
                    <a:pt x="80" y="501"/>
                    <a:pt x="1" y="545"/>
                  </a:cubicBezTo>
                  <a:lnTo>
                    <a:pt x="300" y="1030"/>
                  </a:lnTo>
                  <a:cubicBezTo>
                    <a:pt x="353" y="994"/>
                    <a:pt x="415" y="959"/>
                    <a:pt x="486" y="933"/>
                  </a:cubicBezTo>
                  <a:cubicBezTo>
                    <a:pt x="671" y="836"/>
                    <a:pt x="865" y="756"/>
                    <a:pt x="1067" y="686"/>
                  </a:cubicBezTo>
                  <a:cubicBezTo>
                    <a:pt x="1385" y="580"/>
                    <a:pt x="1711" y="509"/>
                    <a:pt x="2037" y="483"/>
                  </a:cubicBezTo>
                  <a:cubicBezTo>
                    <a:pt x="2173" y="466"/>
                    <a:pt x="2309" y="458"/>
                    <a:pt x="2445" y="458"/>
                  </a:cubicBezTo>
                  <a:cubicBezTo>
                    <a:pt x="2741" y="458"/>
                    <a:pt x="3035" y="496"/>
                    <a:pt x="3325" y="562"/>
                  </a:cubicBezTo>
                  <a:cubicBezTo>
                    <a:pt x="3563" y="615"/>
                    <a:pt x="3792" y="694"/>
                    <a:pt x="4021" y="800"/>
                  </a:cubicBezTo>
                  <a:cubicBezTo>
                    <a:pt x="4259" y="906"/>
                    <a:pt x="4497" y="1038"/>
                    <a:pt x="4718" y="1188"/>
                  </a:cubicBezTo>
                  <a:lnTo>
                    <a:pt x="4885" y="1320"/>
                  </a:lnTo>
                  <a:lnTo>
                    <a:pt x="4929" y="1347"/>
                  </a:lnTo>
                  <a:lnTo>
                    <a:pt x="4938" y="1356"/>
                  </a:lnTo>
                  <a:lnTo>
                    <a:pt x="4947" y="1356"/>
                  </a:lnTo>
                  <a:lnTo>
                    <a:pt x="4965" y="1373"/>
                  </a:lnTo>
                  <a:lnTo>
                    <a:pt x="5053" y="1444"/>
                  </a:lnTo>
                  <a:cubicBezTo>
                    <a:pt x="5106" y="1488"/>
                    <a:pt x="5159" y="1532"/>
                    <a:pt x="5203" y="1585"/>
                  </a:cubicBezTo>
                  <a:cubicBezTo>
                    <a:pt x="5256" y="1629"/>
                    <a:pt x="5308" y="1682"/>
                    <a:pt x="5353" y="1735"/>
                  </a:cubicBezTo>
                  <a:cubicBezTo>
                    <a:pt x="5547" y="1946"/>
                    <a:pt x="5679" y="2193"/>
                    <a:pt x="5758" y="2467"/>
                  </a:cubicBezTo>
                  <a:cubicBezTo>
                    <a:pt x="5829" y="2758"/>
                    <a:pt x="5837" y="3057"/>
                    <a:pt x="5776" y="3348"/>
                  </a:cubicBezTo>
                  <a:cubicBezTo>
                    <a:pt x="5723" y="3666"/>
                    <a:pt x="5635" y="3974"/>
                    <a:pt x="5529" y="4274"/>
                  </a:cubicBezTo>
                  <a:cubicBezTo>
                    <a:pt x="5317" y="4883"/>
                    <a:pt x="5062" y="5526"/>
                    <a:pt x="5026" y="6214"/>
                  </a:cubicBezTo>
                  <a:cubicBezTo>
                    <a:pt x="5009" y="6558"/>
                    <a:pt x="5062" y="6902"/>
                    <a:pt x="5176" y="7228"/>
                  </a:cubicBezTo>
                  <a:cubicBezTo>
                    <a:pt x="5203" y="7307"/>
                    <a:pt x="5238" y="7378"/>
                    <a:pt x="5273" y="7457"/>
                  </a:cubicBezTo>
                  <a:cubicBezTo>
                    <a:pt x="5308" y="7536"/>
                    <a:pt x="5353" y="7598"/>
                    <a:pt x="5397" y="7678"/>
                  </a:cubicBezTo>
                  <a:cubicBezTo>
                    <a:pt x="5476" y="7819"/>
                    <a:pt x="5555" y="7968"/>
                    <a:pt x="5644" y="8101"/>
                  </a:cubicBezTo>
                  <a:cubicBezTo>
                    <a:pt x="5996" y="8665"/>
                    <a:pt x="6367" y="9185"/>
                    <a:pt x="6702" y="9714"/>
                  </a:cubicBezTo>
                  <a:cubicBezTo>
                    <a:pt x="7037" y="10208"/>
                    <a:pt x="7328" y="10737"/>
                    <a:pt x="7574" y="11284"/>
                  </a:cubicBezTo>
                  <a:cubicBezTo>
                    <a:pt x="7786" y="11769"/>
                    <a:pt x="7918" y="12298"/>
                    <a:pt x="7945" y="12827"/>
                  </a:cubicBezTo>
                  <a:cubicBezTo>
                    <a:pt x="7962" y="13285"/>
                    <a:pt x="7883" y="13735"/>
                    <a:pt x="7707" y="14149"/>
                  </a:cubicBezTo>
                  <a:cubicBezTo>
                    <a:pt x="7574" y="14475"/>
                    <a:pt x="7389" y="14775"/>
                    <a:pt x="7178" y="15057"/>
                  </a:cubicBezTo>
                  <a:cubicBezTo>
                    <a:pt x="7090" y="15172"/>
                    <a:pt x="7001" y="15269"/>
                    <a:pt x="6931" y="15348"/>
                  </a:cubicBezTo>
                  <a:cubicBezTo>
                    <a:pt x="6851" y="15436"/>
                    <a:pt x="6781" y="15507"/>
                    <a:pt x="6728" y="15560"/>
                  </a:cubicBezTo>
                  <a:lnTo>
                    <a:pt x="6560" y="15727"/>
                  </a:lnTo>
                  <a:lnTo>
                    <a:pt x="6728" y="15578"/>
                  </a:lnTo>
                  <a:cubicBezTo>
                    <a:pt x="6799" y="15507"/>
                    <a:pt x="6860" y="15436"/>
                    <a:pt x="6931" y="15366"/>
                  </a:cubicBezTo>
                  <a:cubicBezTo>
                    <a:pt x="7019" y="15278"/>
                    <a:pt x="7098" y="15172"/>
                    <a:pt x="7178" y="15075"/>
                  </a:cubicBezTo>
                  <a:cubicBezTo>
                    <a:pt x="7398" y="14802"/>
                    <a:pt x="7583" y="14493"/>
                    <a:pt x="7716" y="14176"/>
                  </a:cubicBezTo>
                  <a:cubicBezTo>
                    <a:pt x="7901" y="13752"/>
                    <a:pt x="7989" y="13303"/>
                    <a:pt x="7971" y="12844"/>
                  </a:cubicBezTo>
                  <a:cubicBezTo>
                    <a:pt x="7954" y="12298"/>
                    <a:pt x="7830" y="11769"/>
                    <a:pt x="7619" y="11275"/>
                  </a:cubicBezTo>
                  <a:cubicBezTo>
                    <a:pt x="7380" y="10719"/>
                    <a:pt x="7098" y="10182"/>
                    <a:pt x="6781" y="9679"/>
                  </a:cubicBezTo>
                  <a:cubicBezTo>
                    <a:pt x="6455" y="9150"/>
                    <a:pt x="6084" y="8612"/>
                    <a:pt x="5758" y="8048"/>
                  </a:cubicBezTo>
                  <a:cubicBezTo>
                    <a:pt x="5670" y="7907"/>
                    <a:pt x="5591" y="7766"/>
                    <a:pt x="5511" y="7625"/>
                  </a:cubicBezTo>
                  <a:cubicBezTo>
                    <a:pt x="5476" y="7545"/>
                    <a:pt x="5432" y="7475"/>
                    <a:pt x="5405" y="7404"/>
                  </a:cubicBezTo>
                  <a:cubicBezTo>
                    <a:pt x="5370" y="7325"/>
                    <a:pt x="5335" y="7254"/>
                    <a:pt x="5308" y="7175"/>
                  </a:cubicBezTo>
                  <a:cubicBezTo>
                    <a:pt x="5211" y="6875"/>
                    <a:pt x="5167" y="6549"/>
                    <a:pt x="5194" y="6232"/>
                  </a:cubicBezTo>
                  <a:cubicBezTo>
                    <a:pt x="5247" y="5579"/>
                    <a:pt x="5511" y="4971"/>
                    <a:pt x="5741" y="4354"/>
                  </a:cubicBezTo>
                  <a:cubicBezTo>
                    <a:pt x="5864" y="4045"/>
                    <a:pt x="5961" y="3728"/>
                    <a:pt x="6031" y="3410"/>
                  </a:cubicBezTo>
                  <a:cubicBezTo>
                    <a:pt x="6111" y="3075"/>
                    <a:pt x="6111" y="2731"/>
                    <a:pt x="6031" y="2405"/>
                  </a:cubicBezTo>
                  <a:cubicBezTo>
                    <a:pt x="5952" y="2088"/>
                    <a:pt x="5802" y="1788"/>
                    <a:pt x="5591" y="1532"/>
                  </a:cubicBezTo>
                  <a:cubicBezTo>
                    <a:pt x="5547" y="1470"/>
                    <a:pt x="5494" y="1409"/>
                    <a:pt x="5441" y="1356"/>
                  </a:cubicBezTo>
                  <a:cubicBezTo>
                    <a:pt x="5388" y="1303"/>
                    <a:pt x="5326" y="1241"/>
                    <a:pt x="5273" y="1197"/>
                  </a:cubicBezTo>
                  <a:lnTo>
                    <a:pt x="5185" y="1118"/>
                  </a:lnTo>
                  <a:lnTo>
                    <a:pt x="5167" y="1100"/>
                  </a:lnTo>
                  <a:lnTo>
                    <a:pt x="5150" y="1082"/>
                  </a:lnTo>
                  <a:lnTo>
                    <a:pt x="5141" y="1074"/>
                  </a:lnTo>
                  <a:lnTo>
                    <a:pt x="5097" y="1047"/>
                  </a:lnTo>
                  <a:cubicBezTo>
                    <a:pt x="5035" y="1003"/>
                    <a:pt x="4982" y="950"/>
                    <a:pt x="4929" y="906"/>
                  </a:cubicBezTo>
                  <a:cubicBezTo>
                    <a:pt x="4480" y="571"/>
                    <a:pt x="3968" y="315"/>
                    <a:pt x="3422" y="157"/>
                  </a:cubicBezTo>
                  <a:cubicBezTo>
                    <a:pt x="3040" y="54"/>
                    <a:pt x="2647"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1;p92">
              <a:extLst>
                <a:ext uri="{FF2B5EF4-FFF2-40B4-BE49-F238E27FC236}">
                  <a16:creationId xmlns:a16="http://schemas.microsoft.com/office/drawing/2014/main" id="{D123C1B2-4C58-2013-641C-D65AB4842144}"/>
                </a:ext>
              </a:extLst>
            </p:cNvPr>
            <p:cNvSpPr/>
            <p:nvPr/>
          </p:nvSpPr>
          <p:spPr>
            <a:xfrm flipH="1">
              <a:off x="3030903" y="3532225"/>
              <a:ext cx="694976" cy="448381"/>
            </a:xfrm>
            <a:custGeom>
              <a:avLst/>
              <a:gdLst/>
              <a:ahLst/>
              <a:cxnLst/>
              <a:rect l="l" t="t" r="r" b="b"/>
              <a:pathLst>
                <a:path w="14672" h="9466" extrusionOk="0">
                  <a:moveTo>
                    <a:pt x="5520" y="1"/>
                  </a:moveTo>
                  <a:lnTo>
                    <a:pt x="5247" y="3898"/>
                  </a:lnTo>
                  <a:cubicBezTo>
                    <a:pt x="4277" y="4577"/>
                    <a:pt x="3157" y="5018"/>
                    <a:pt x="1985" y="5176"/>
                  </a:cubicBezTo>
                  <a:cubicBezTo>
                    <a:pt x="1" y="5450"/>
                    <a:pt x="27" y="7284"/>
                    <a:pt x="988" y="8959"/>
                  </a:cubicBezTo>
                  <a:cubicBezTo>
                    <a:pt x="1192" y="9312"/>
                    <a:pt x="1932" y="9465"/>
                    <a:pt x="2965" y="9465"/>
                  </a:cubicBezTo>
                  <a:cubicBezTo>
                    <a:pt x="6801" y="9465"/>
                    <a:pt x="14671" y="7349"/>
                    <a:pt x="14011" y="5529"/>
                  </a:cubicBezTo>
                  <a:cubicBezTo>
                    <a:pt x="13549" y="4254"/>
                    <a:pt x="12069" y="4035"/>
                    <a:pt x="10734" y="4035"/>
                  </a:cubicBezTo>
                  <a:cubicBezTo>
                    <a:pt x="10034" y="4035"/>
                    <a:pt x="9373" y="4095"/>
                    <a:pt x="8921" y="4095"/>
                  </a:cubicBezTo>
                  <a:cubicBezTo>
                    <a:pt x="8674" y="4095"/>
                    <a:pt x="8490" y="4077"/>
                    <a:pt x="8395" y="4021"/>
                  </a:cubicBezTo>
                  <a:cubicBezTo>
                    <a:pt x="7804" y="3660"/>
                    <a:pt x="8553" y="874"/>
                    <a:pt x="8553" y="874"/>
                  </a:cubicBezTo>
                  <a:lnTo>
                    <a:pt x="8712" y="909"/>
                  </a:lnTo>
                  <a:lnTo>
                    <a:pt x="55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2;p92">
              <a:extLst>
                <a:ext uri="{FF2B5EF4-FFF2-40B4-BE49-F238E27FC236}">
                  <a16:creationId xmlns:a16="http://schemas.microsoft.com/office/drawing/2014/main" id="{C2143EFB-4049-8D58-8BE2-FE39AF4919DE}"/>
                </a:ext>
              </a:extLst>
            </p:cNvPr>
            <p:cNvSpPr/>
            <p:nvPr/>
          </p:nvSpPr>
          <p:spPr>
            <a:xfrm flipH="1">
              <a:off x="3313167" y="3532225"/>
              <a:ext cx="155839" cy="133292"/>
            </a:xfrm>
            <a:custGeom>
              <a:avLst/>
              <a:gdLst/>
              <a:ahLst/>
              <a:cxnLst/>
              <a:rect l="l" t="t" r="r" b="b"/>
              <a:pathLst>
                <a:path w="3290" h="2814" extrusionOk="0">
                  <a:moveTo>
                    <a:pt x="106" y="1"/>
                  </a:moveTo>
                  <a:lnTo>
                    <a:pt x="0" y="1535"/>
                  </a:lnTo>
                  <a:cubicBezTo>
                    <a:pt x="529" y="1985"/>
                    <a:pt x="1191" y="2276"/>
                    <a:pt x="1852" y="2540"/>
                  </a:cubicBezTo>
                  <a:cubicBezTo>
                    <a:pt x="2152" y="2664"/>
                    <a:pt x="2451" y="2752"/>
                    <a:pt x="2769" y="2813"/>
                  </a:cubicBezTo>
                  <a:cubicBezTo>
                    <a:pt x="2839" y="2161"/>
                    <a:pt x="2963" y="1509"/>
                    <a:pt x="3130" y="874"/>
                  </a:cubicBezTo>
                  <a:lnTo>
                    <a:pt x="3289" y="909"/>
                  </a:lnTo>
                  <a:lnTo>
                    <a:pt x="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3;p92">
              <a:extLst>
                <a:ext uri="{FF2B5EF4-FFF2-40B4-BE49-F238E27FC236}">
                  <a16:creationId xmlns:a16="http://schemas.microsoft.com/office/drawing/2014/main" id="{E0CDBFED-3B3C-7A68-E9C2-63413972B364}"/>
                </a:ext>
              </a:extLst>
            </p:cNvPr>
            <p:cNvSpPr/>
            <p:nvPr/>
          </p:nvSpPr>
          <p:spPr>
            <a:xfrm flipH="1">
              <a:off x="3139470" y="3136754"/>
              <a:ext cx="428107" cy="456575"/>
            </a:xfrm>
            <a:custGeom>
              <a:avLst/>
              <a:gdLst/>
              <a:ahLst/>
              <a:cxnLst/>
              <a:rect l="l" t="t" r="r" b="b"/>
              <a:pathLst>
                <a:path w="9038" h="9639" extrusionOk="0">
                  <a:moveTo>
                    <a:pt x="4845" y="0"/>
                  </a:moveTo>
                  <a:cubicBezTo>
                    <a:pt x="3097" y="0"/>
                    <a:pt x="1561" y="1764"/>
                    <a:pt x="1561" y="1764"/>
                  </a:cubicBezTo>
                  <a:cubicBezTo>
                    <a:pt x="1" y="5617"/>
                    <a:pt x="1438" y="7724"/>
                    <a:pt x="2919" y="9038"/>
                  </a:cubicBezTo>
                  <a:cubicBezTo>
                    <a:pt x="3367" y="9438"/>
                    <a:pt x="3991" y="9639"/>
                    <a:pt x="4658" y="9639"/>
                  </a:cubicBezTo>
                  <a:cubicBezTo>
                    <a:pt x="6184" y="9639"/>
                    <a:pt x="7941" y="8588"/>
                    <a:pt x="8377" y="6454"/>
                  </a:cubicBezTo>
                  <a:cubicBezTo>
                    <a:pt x="9038" y="3183"/>
                    <a:pt x="7865" y="494"/>
                    <a:pt x="5264" y="35"/>
                  </a:cubicBezTo>
                  <a:cubicBezTo>
                    <a:pt x="5124" y="11"/>
                    <a:pt x="4983" y="0"/>
                    <a:pt x="4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4;p92">
              <a:extLst>
                <a:ext uri="{FF2B5EF4-FFF2-40B4-BE49-F238E27FC236}">
                  <a16:creationId xmlns:a16="http://schemas.microsoft.com/office/drawing/2014/main" id="{FB578E5B-4372-EABE-EFE0-B1244F681593}"/>
                </a:ext>
              </a:extLst>
            </p:cNvPr>
            <p:cNvSpPr/>
            <p:nvPr/>
          </p:nvSpPr>
          <p:spPr>
            <a:xfrm flipH="1">
              <a:off x="3270583" y="3137985"/>
              <a:ext cx="296994" cy="455344"/>
            </a:xfrm>
            <a:custGeom>
              <a:avLst/>
              <a:gdLst/>
              <a:ahLst/>
              <a:cxnLst/>
              <a:rect l="l" t="t" r="r" b="b"/>
              <a:pathLst>
                <a:path w="6270" h="9613" extrusionOk="0">
                  <a:moveTo>
                    <a:pt x="4559" y="1"/>
                  </a:moveTo>
                  <a:lnTo>
                    <a:pt x="4559" y="1"/>
                  </a:lnTo>
                  <a:cubicBezTo>
                    <a:pt x="2928" y="168"/>
                    <a:pt x="1561" y="1738"/>
                    <a:pt x="1561" y="1738"/>
                  </a:cubicBezTo>
                  <a:cubicBezTo>
                    <a:pt x="1" y="5599"/>
                    <a:pt x="1447" y="7707"/>
                    <a:pt x="2919" y="9012"/>
                  </a:cubicBezTo>
                  <a:cubicBezTo>
                    <a:pt x="3364" y="9412"/>
                    <a:pt x="3984" y="9612"/>
                    <a:pt x="4648" y="9612"/>
                  </a:cubicBezTo>
                  <a:cubicBezTo>
                    <a:pt x="5183" y="9612"/>
                    <a:pt x="5746" y="9483"/>
                    <a:pt x="6269" y="9223"/>
                  </a:cubicBezTo>
                  <a:lnTo>
                    <a:pt x="6269" y="9223"/>
                  </a:lnTo>
                  <a:cubicBezTo>
                    <a:pt x="6124" y="9242"/>
                    <a:pt x="5980" y="9251"/>
                    <a:pt x="5837" y="9251"/>
                  </a:cubicBezTo>
                  <a:cubicBezTo>
                    <a:pt x="5174" y="9251"/>
                    <a:pt x="4550" y="9049"/>
                    <a:pt x="4100" y="8650"/>
                  </a:cubicBezTo>
                  <a:cubicBezTo>
                    <a:pt x="2628" y="7345"/>
                    <a:pt x="1182" y="5238"/>
                    <a:pt x="2743" y="1376"/>
                  </a:cubicBezTo>
                  <a:cubicBezTo>
                    <a:pt x="3263" y="821"/>
                    <a:pt x="3880" y="344"/>
                    <a:pt x="4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5;p92">
              <a:extLst>
                <a:ext uri="{FF2B5EF4-FFF2-40B4-BE49-F238E27FC236}">
                  <a16:creationId xmlns:a16="http://schemas.microsoft.com/office/drawing/2014/main" id="{0EEFEC48-ACA2-9CCC-D36F-19D24F1CF729}"/>
                </a:ext>
              </a:extLst>
            </p:cNvPr>
            <p:cNvSpPr/>
            <p:nvPr/>
          </p:nvSpPr>
          <p:spPr>
            <a:xfrm flipH="1">
              <a:off x="3032940" y="3717479"/>
              <a:ext cx="693318" cy="596499"/>
            </a:xfrm>
            <a:custGeom>
              <a:avLst/>
              <a:gdLst/>
              <a:ahLst/>
              <a:cxnLst/>
              <a:rect l="l" t="t" r="r" b="b"/>
              <a:pathLst>
                <a:path w="14637" h="12593" extrusionOk="0">
                  <a:moveTo>
                    <a:pt x="10847" y="0"/>
                  </a:moveTo>
                  <a:cubicBezTo>
                    <a:pt x="10416" y="0"/>
                    <a:pt x="9999" y="23"/>
                    <a:pt x="9637" y="40"/>
                  </a:cubicBezTo>
                  <a:cubicBezTo>
                    <a:pt x="9134" y="851"/>
                    <a:pt x="8332" y="1468"/>
                    <a:pt x="7406" y="1556"/>
                  </a:cubicBezTo>
                  <a:cubicBezTo>
                    <a:pt x="7190" y="1575"/>
                    <a:pt x="6971" y="1585"/>
                    <a:pt x="6752" y="1585"/>
                  </a:cubicBezTo>
                  <a:cubicBezTo>
                    <a:pt x="5703" y="1585"/>
                    <a:pt x="4650" y="1353"/>
                    <a:pt x="3862" y="675"/>
                  </a:cubicBezTo>
                  <a:cubicBezTo>
                    <a:pt x="3262" y="922"/>
                    <a:pt x="2645" y="1089"/>
                    <a:pt x="2010" y="1177"/>
                  </a:cubicBezTo>
                  <a:cubicBezTo>
                    <a:pt x="0" y="1468"/>
                    <a:pt x="44" y="3364"/>
                    <a:pt x="1005" y="5101"/>
                  </a:cubicBezTo>
                  <a:cubicBezTo>
                    <a:pt x="1427" y="5852"/>
                    <a:pt x="5753" y="12592"/>
                    <a:pt x="8759" y="12592"/>
                  </a:cubicBezTo>
                  <a:cubicBezTo>
                    <a:pt x="8893" y="12592"/>
                    <a:pt x="9024" y="12579"/>
                    <a:pt x="9152" y="12551"/>
                  </a:cubicBezTo>
                  <a:cubicBezTo>
                    <a:pt x="12732" y="11775"/>
                    <a:pt x="14636" y="2844"/>
                    <a:pt x="14178" y="1548"/>
                  </a:cubicBezTo>
                  <a:cubicBezTo>
                    <a:pt x="13710" y="224"/>
                    <a:pt x="12202"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6;p92">
              <a:extLst>
                <a:ext uri="{FF2B5EF4-FFF2-40B4-BE49-F238E27FC236}">
                  <a16:creationId xmlns:a16="http://schemas.microsoft.com/office/drawing/2014/main" id="{52E8E689-8F8C-B31A-3697-E1D22A6C581E}"/>
                </a:ext>
              </a:extLst>
            </p:cNvPr>
            <p:cNvSpPr/>
            <p:nvPr/>
          </p:nvSpPr>
          <p:spPr>
            <a:xfrm flipH="1">
              <a:off x="3215772" y="3471201"/>
              <a:ext cx="154986" cy="21979"/>
            </a:xfrm>
            <a:custGeom>
              <a:avLst/>
              <a:gdLst/>
              <a:ahLst/>
              <a:cxnLst/>
              <a:rect l="l" t="t" r="r" b="b"/>
              <a:pathLst>
                <a:path w="3272" h="464" extrusionOk="0">
                  <a:moveTo>
                    <a:pt x="1" y="1"/>
                  </a:moveTo>
                  <a:lnTo>
                    <a:pt x="1" y="1"/>
                  </a:lnTo>
                  <a:cubicBezTo>
                    <a:pt x="449" y="349"/>
                    <a:pt x="975" y="463"/>
                    <a:pt x="1472" y="463"/>
                  </a:cubicBezTo>
                  <a:cubicBezTo>
                    <a:pt x="2424" y="463"/>
                    <a:pt x="3272" y="45"/>
                    <a:pt x="3272" y="45"/>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7;p92">
              <a:extLst>
                <a:ext uri="{FF2B5EF4-FFF2-40B4-BE49-F238E27FC236}">
                  <a16:creationId xmlns:a16="http://schemas.microsoft.com/office/drawing/2014/main" id="{8DFF6FFB-CBB1-1427-6E1D-128893CFAB88}"/>
                </a:ext>
              </a:extLst>
            </p:cNvPr>
            <p:cNvSpPr/>
            <p:nvPr/>
          </p:nvSpPr>
          <p:spPr>
            <a:xfrm flipH="1">
              <a:off x="2663760" y="3714353"/>
              <a:ext cx="507874" cy="658361"/>
            </a:xfrm>
            <a:custGeom>
              <a:avLst/>
              <a:gdLst/>
              <a:ahLst/>
              <a:cxnLst/>
              <a:rect l="l" t="t" r="r" b="b"/>
              <a:pathLst>
                <a:path w="10722" h="13899" extrusionOk="0">
                  <a:moveTo>
                    <a:pt x="0" y="0"/>
                  </a:moveTo>
                  <a:lnTo>
                    <a:pt x="1614" y="8888"/>
                  </a:lnTo>
                  <a:cubicBezTo>
                    <a:pt x="1614" y="8888"/>
                    <a:pt x="4745" y="13898"/>
                    <a:pt x="7010" y="13898"/>
                  </a:cubicBezTo>
                  <a:cubicBezTo>
                    <a:pt x="7072" y="13898"/>
                    <a:pt x="7134" y="13895"/>
                    <a:pt x="7195" y="13887"/>
                  </a:cubicBezTo>
                  <a:cubicBezTo>
                    <a:pt x="9478" y="13587"/>
                    <a:pt x="10722" y="2054"/>
                    <a:pt x="10722" y="2054"/>
                  </a:cubicBezTo>
                  <a:lnTo>
                    <a:pt x="7935" y="1243"/>
                  </a:lnTo>
                  <a:lnTo>
                    <a:pt x="6242" y="7636"/>
                  </a:lnTo>
                  <a:cubicBezTo>
                    <a:pt x="6242" y="7636"/>
                    <a:pt x="5281" y="5555"/>
                    <a:pt x="3888" y="3086"/>
                  </a:cubicBezTo>
                  <a:cubicBezTo>
                    <a:pt x="2204" y="71"/>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8;p92">
              <a:extLst>
                <a:ext uri="{FF2B5EF4-FFF2-40B4-BE49-F238E27FC236}">
                  <a16:creationId xmlns:a16="http://schemas.microsoft.com/office/drawing/2014/main" id="{C911B65E-E286-1B6D-E467-912357831AE4}"/>
                </a:ext>
              </a:extLst>
            </p:cNvPr>
            <p:cNvSpPr/>
            <p:nvPr/>
          </p:nvSpPr>
          <p:spPr>
            <a:xfrm flipH="1">
              <a:off x="2434077" y="3415559"/>
              <a:ext cx="289463" cy="458849"/>
            </a:xfrm>
            <a:custGeom>
              <a:avLst/>
              <a:gdLst/>
              <a:ahLst/>
              <a:cxnLst/>
              <a:rect l="l" t="t" r="r" b="b"/>
              <a:pathLst>
                <a:path w="6111" h="9687" extrusionOk="0">
                  <a:moveTo>
                    <a:pt x="2861" y="1"/>
                  </a:moveTo>
                  <a:cubicBezTo>
                    <a:pt x="2481" y="1"/>
                    <a:pt x="2416" y="580"/>
                    <a:pt x="2822" y="639"/>
                  </a:cubicBezTo>
                  <a:lnTo>
                    <a:pt x="3087" y="674"/>
                  </a:lnTo>
                  <a:lnTo>
                    <a:pt x="2663" y="3892"/>
                  </a:lnTo>
                  <a:cubicBezTo>
                    <a:pt x="1191" y="4033"/>
                    <a:pt x="54" y="5250"/>
                    <a:pt x="27" y="6731"/>
                  </a:cubicBezTo>
                  <a:cubicBezTo>
                    <a:pt x="1" y="8204"/>
                    <a:pt x="1085" y="9465"/>
                    <a:pt x="2549" y="9659"/>
                  </a:cubicBezTo>
                  <a:cubicBezTo>
                    <a:pt x="2683" y="9677"/>
                    <a:pt x="2816" y="9686"/>
                    <a:pt x="2948" y="9686"/>
                  </a:cubicBezTo>
                  <a:cubicBezTo>
                    <a:pt x="4256" y="9686"/>
                    <a:pt x="5421" y="8795"/>
                    <a:pt x="5749" y="7490"/>
                  </a:cubicBezTo>
                  <a:cubicBezTo>
                    <a:pt x="6111" y="6061"/>
                    <a:pt x="5335" y="4580"/>
                    <a:pt x="3951" y="4069"/>
                  </a:cubicBezTo>
                  <a:lnTo>
                    <a:pt x="4383" y="842"/>
                  </a:lnTo>
                  <a:lnTo>
                    <a:pt x="4647" y="877"/>
                  </a:lnTo>
                  <a:cubicBezTo>
                    <a:pt x="4667" y="880"/>
                    <a:pt x="4686" y="881"/>
                    <a:pt x="4704" y="881"/>
                  </a:cubicBezTo>
                  <a:cubicBezTo>
                    <a:pt x="5077" y="881"/>
                    <a:pt x="5131" y="301"/>
                    <a:pt x="4735" y="251"/>
                  </a:cubicBezTo>
                  <a:lnTo>
                    <a:pt x="2910" y="4"/>
                  </a:lnTo>
                  <a:cubicBezTo>
                    <a:pt x="2893" y="2"/>
                    <a:pt x="2877"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9;p92">
              <a:extLst>
                <a:ext uri="{FF2B5EF4-FFF2-40B4-BE49-F238E27FC236}">
                  <a16:creationId xmlns:a16="http://schemas.microsoft.com/office/drawing/2014/main" id="{C8D52385-DBFE-7178-8721-A35D856B9EE3}"/>
                </a:ext>
              </a:extLst>
            </p:cNvPr>
            <p:cNvSpPr/>
            <p:nvPr/>
          </p:nvSpPr>
          <p:spPr>
            <a:xfrm flipH="1">
              <a:off x="2471640" y="3727711"/>
              <a:ext cx="205954" cy="119082"/>
            </a:xfrm>
            <a:custGeom>
              <a:avLst/>
              <a:gdLst/>
              <a:ahLst/>
              <a:cxnLst/>
              <a:rect l="l" t="t" r="r" b="b"/>
              <a:pathLst>
                <a:path w="4348" h="2514" extrusionOk="0">
                  <a:moveTo>
                    <a:pt x="4339" y="0"/>
                  </a:moveTo>
                  <a:lnTo>
                    <a:pt x="3836" y="141"/>
                  </a:lnTo>
                  <a:cubicBezTo>
                    <a:pt x="2566" y="494"/>
                    <a:pt x="1297" y="997"/>
                    <a:pt x="1" y="1243"/>
                  </a:cubicBezTo>
                  <a:cubicBezTo>
                    <a:pt x="395" y="2033"/>
                    <a:pt x="1197" y="2514"/>
                    <a:pt x="2052" y="2514"/>
                  </a:cubicBezTo>
                  <a:cubicBezTo>
                    <a:pt x="2228" y="2514"/>
                    <a:pt x="2407" y="2493"/>
                    <a:pt x="2584" y="2451"/>
                  </a:cubicBezTo>
                  <a:cubicBezTo>
                    <a:pt x="3616" y="2204"/>
                    <a:pt x="4347" y="1279"/>
                    <a:pt x="4347" y="212"/>
                  </a:cubicBezTo>
                  <a:cubicBezTo>
                    <a:pt x="4347" y="141"/>
                    <a:pt x="4347" y="71"/>
                    <a:pt x="4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0;p92">
              <a:extLst>
                <a:ext uri="{FF2B5EF4-FFF2-40B4-BE49-F238E27FC236}">
                  <a16:creationId xmlns:a16="http://schemas.microsoft.com/office/drawing/2014/main" id="{64BC9F21-3C71-BB01-0382-B1B4F42490E7}"/>
                </a:ext>
              </a:extLst>
            </p:cNvPr>
            <p:cNvSpPr/>
            <p:nvPr/>
          </p:nvSpPr>
          <p:spPr>
            <a:xfrm flipH="1">
              <a:off x="2482109" y="3608629"/>
              <a:ext cx="55562" cy="41968"/>
            </a:xfrm>
            <a:custGeom>
              <a:avLst/>
              <a:gdLst/>
              <a:ahLst/>
              <a:cxnLst/>
              <a:rect l="l" t="t" r="r" b="b"/>
              <a:pathLst>
                <a:path w="1173" h="886" extrusionOk="0">
                  <a:moveTo>
                    <a:pt x="830" y="1"/>
                  </a:moveTo>
                  <a:cubicBezTo>
                    <a:pt x="763" y="1"/>
                    <a:pt x="685" y="19"/>
                    <a:pt x="591" y="63"/>
                  </a:cubicBezTo>
                  <a:cubicBezTo>
                    <a:pt x="88" y="301"/>
                    <a:pt x="0" y="874"/>
                    <a:pt x="353" y="883"/>
                  </a:cubicBezTo>
                  <a:cubicBezTo>
                    <a:pt x="387" y="885"/>
                    <a:pt x="419" y="886"/>
                    <a:pt x="450" y="886"/>
                  </a:cubicBezTo>
                  <a:cubicBezTo>
                    <a:pt x="731" y="886"/>
                    <a:pt x="895" y="798"/>
                    <a:pt x="1173" y="345"/>
                  </a:cubicBezTo>
                  <a:cubicBezTo>
                    <a:pt x="1173" y="345"/>
                    <a:pt x="1120"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31;p92">
              <a:extLst>
                <a:ext uri="{FF2B5EF4-FFF2-40B4-BE49-F238E27FC236}">
                  <a16:creationId xmlns:a16="http://schemas.microsoft.com/office/drawing/2014/main" id="{C8B42534-C902-CF6F-E77E-7D15A1599CAA}"/>
                </a:ext>
              </a:extLst>
            </p:cNvPr>
            <p:cNvSpPr/>
            <p:nvPr/>
          </p:nvSpPr>
          <p:spPr>
            <a:xfrm flipH="1">
              <a:off x="2462451" y="3635391"/>
              <a:ext cx="55609" cy="41968"/>
            </a:xfrm>
            <a:custGeom>
              <a:avLst/>
              <a:gdLst/>
              <a:ahLst/>
              <a:cxnLst/>
              <a:rect l="l" t="t" r="r" b="b"/>
              <a:pathLst>
                <a:path w="1174" h="886" extrusionOk="0">
                  <a:moveTo>
                    <a:pt x="834" y="0"/>
                  </a:moveTo>
                  <a:cubicBezTo>
                    <a:pt x="767" y="0"/>
                    <a:pt x="687" y="18"/>
                    <a:pt x="591" y="62"/>
                  </a:cubicBezTo>
                  <a:cubicBezTo>
                    <a:pt x="89" y="300"/>
                    <a:pt x="1" y="874"/>
                    <a:pt x="353" y="882"/>
                  </a:cubicBezTo>
                  <a:cubicBezTo>
                    <a:pt x="387" y="884"/>
                    <a:pt x="420" y="885"/>
                    <a:pt x="450" y="885"/>
                  </a:cubicBezTo>
                  <a:cubicBezTo>
                    <a:pt x="732" y="885"/>
                    <a:pt x="895" y="797"/>
                    <a:pt x="1173" y="345"/>
                  </a:cubicBezTo>
                  <a:cubicBezTo>
                    <a:pt x="1173" y="345"/>
                    <a:pt x="1127"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2;p92">
              <a:extLst>
                <a:ext uri="{FF2B5EF4-FFF2-40B4-BE49-F238E27FC236}">
                  <a16:creationId xmlns:a16="http://schemas.microsoft.com/office/drawing/2014/main" id="{0C816D65-40D6-25B2-5523-F3F01D208602}"/>
                </a:ext>
              </a:extLst>
            </p:cNvPr>
            <p:cNvSpPr/>
            <p:nvPr/>
          </p:nvSpPr>
          <p:spPr>
            <a:xfrm flipH="1">
              <a:off x="2503803" y="3587361"/>
              <a:ext cx="55609" cy="41968"/>
            </a:xfrm>
            <a:custGeom>
              <a:avLst/>
              <a:gdLst/>
              <a:ahLst/>
              <a:cxnLst/>
              <a:rect l="l" t="t" r="r" b="b"/>
              <a:pathLst>
                <a:path w="1174" h="886" extrusionOk="0">
                  <a:moveTo>
                    <a:pt x="830" y="0"/>
                  </a:moveTo>
                  <a:cubicBezTo>
                    <a:pt x="764" y="0"/>
                    <a:pt x="685" y="18"/>
                    <a:pt x="592" y="62"/>
                  </a:cubicBezTo>
                  <a:cubicBezTo>
                    <a:pt x="80" y="292"/>
                    <a:pt x="1" y="865"/>
                    <a:pt x="345" y="882"/>
                  </a:cubicBezTo>
                  <a:cubicBezTo>
                    <a:pt x="379" y="884"/>
                    <a:pt x="412" y="885"/>
                    <a:pt x="444" y="885"/>
                  </a:cubicBezTo>
                  <a:cubicBezTo>
                    <a:pt x="730" y="885"/>
                    <a:pt x="887" y="797"/>
                    <a:pt x="1173" y="345"/>
                  </a:cubicBezTo>
                  <a:cubicBezTo>
                    <a:pt x="1173" y="345"/>
                    <a:pt x="1121"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3;p92">
              <a:extLst>
                <a:ext uri="{FF2B5EF4-FFF2-40B4-BE49-F238E27FC236}">
                  <a16:creationId xmlns:a16="http://schemas.microsoft.com/office/drawing/2014/main" id="{37E52600-B353-83A5-F3F4-9772C08CCEB2}"/>
                </a:ext>
              </a:extLst>
            </p:cNvPr>
            <p:cNvSpPr/>
            <p:nvPr/>
          </p:nvSpPr>
          <p:spPr>
            <a:xfrm flipH="1">
              <a:off x="2648036" y="3602613"/>
              <a:ext cx="121024" cy="194870"/>
            </a:xfrm>
            <a:custGeom>
              <a:avLst/>
              <a:gdLst/>
              <a:ahLst/>
              <a:cxnLst/>
              <a:rect l="l" t="t" r="r" b="b"/>
              <a:pathLst>
                <a:path w="2555" h="4114" extrusionOk="0">
                  <a:moveTo>
                    <a:pt x="2314" y="0"/>
                  </a:moveTo>
                  <a:cubicBezTo>
                    <a:pt x="1958" y="0"/>
                    <a:pt x="806" y="625"/>
                    <a:pt x="627" y="798"/>
                  </a:cubicBezTo>
                  <a:cubicBezTo>
                    <a:pt x="362" y="1045"/>
                    <a:pt x="71" y="3197"/>
                    <a:pt x="1" y="3770"/>
                  </a:cubicBezTo>
                  <a:lnTo>
                    <a:pt x="1164" y="4114"/>
                  </a:lnTo>
                  <a:cubicBezTo>
                    <a:pt x="1279" y="3858"/>
                    <a:pt x="1411" y="3611"/>
                    <a:pt x="1561" y="3382"/>
                  </a:cubicBezTo>
                  <a:cubicBezTo>
                    <a:pt x="2531" y="1804"/>
                    <a:pt x="1411" y="1178"/>
                    <a:pt x="1411" y="1178"/>
                  </a:cubicBezTo>
                  <a:cubicBezTo>
                    <a:pt x="2433" y="283"/>
                    <a:pt x="2554" y="0"/>
                    <a:pt x="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4;p92">
              <a:extLst>
                <a:ext uri="{FF2B5EF4-FFF2-40B4-BE49-F238E27FC236}">
                  <a16:creationId xmlns:a16="http://schemas.microsoft.com/office/drawing/2014/main" id="{6B88DB95-CB85-8A0A-E9FE-90433D11569F}"/>
                </a:ext>
              </a:extLst>
            </p:cNvPr>
            <p:cNvSpPr/>
            <p:nvPr/>
          </p:nvSpPr>
          <p:spPr>
            <a:xfrm flipH="1">
              <a:off x="2707624" y="3764847"/>
              <a:ext cx="61436" cy="34294"/>
            </a:xfrm>
            <a:custGeom>
              <a:avLst/>
              <a:gdLst/>
              <a:ahLst/>
              <a:cxnLst/>
              <a:rect l="l" t="t" r="r" b="b"/>
              <a:pathLst>
                <a:path w="1297" h="724" extrusionOk="0">
                  <a:moveTo>
                    <a:pt x="45" y="1"/>
                  </a:moveTo>
                  <a:cubicBezTo>
                    <a:pt x="1" y="292"/>
                    <a:pt x="1" y="336"/>
                    <a:pt x="1" y="336"/>
                  </a:cubicBezTo>
                  <a:lnTo>
                    <a:pt x="1297" y="724"/>
                  </a:lnTo>
                  <a:lnTo>
                    <a:pt x="1226" y="556"/>
                  </a:lnTo>
                  <a:cubicBezTo>
                    <a:pt x="1041" y="495"/>
                    <a:pt x="353" y="160"/>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5;p92">
              <a:extLst>
                <a:ext uri="{FF2B5EF4-FFF2-40B4-BE49-F238E27FC236}">
                  <a16:creationId xmlns:a16="http://schemas.microsoft.com/office/drawing/2014/main" id="{8263B96C-361F-0401-46F4-9E95984F2B9E}"/>
                </a:ext>
              </a:extLst>
            </p:cNvPr>
            <p:cNvSpPr/>
            <p:nvPr/>
          </p:nvSpPr>
          <p:spPr>
            <a:xfrm flipH="1">
              <a:off x="2905569" y="3714637"/>
              <a:ext cx="828647" cy="1469814"/>
            </a:xfrm>
            <a:custGeom>
              <a:avLst/>
              <a:gdLst/>
              <a:ahLst/>
              <a:cxnLst/>
              <a:rect l="l" t="t" r="r" b="b"/>
              <a:pathLst>
                <a:path w="17494" h="31030" extrusionOk="0">
                  <a:moveTo>
                    <a:pt x="10915" y="0"/>
                  </a:moveTo>
                  <a:cubicBezTo>
                    <a:pt x="10809" y="0"/>
                    <a:pt x="10748" y="3"/>
                    <a:pt x="10748" y="3"/>
                  </a:cubicBezTo>
                  <a:lnTo>
                    <a:pt x="9391" y="7762"/>
                  </a:lnTo>
                  <a:lnTo>
                    <a:pt x="4568" y="788"/>
                  </a:lnTo>
                  <a:cubicBezTo>
                    <a:pt x="4568" y="788"/>
                    <a:pt x="865" y="1131"/>
                    <a:pt x="433" y="2710"/>
                  </a:cubicBezTo>
                  <a:cubicBezTo>
                    <a:pt x="1" y="4288"/>
                    <a:pt x="3580" y="11209"/>
                    <a:pt x="3580" y="11209"/>
                  </a:cubicBezTo>
                  <a:cubicBezTo>
                    <a:pt x="776" y="18968"/>
                    <a:pt x="256" y="31030"/>
                    <a:pt x="256" y="31030"/>
                  </a:cubicBezTo>
                  <a:lnTo>
                    <a:pt x="17493" y="31030"/>
                  </a:lnTo>
                  <a:cubicBezTo>
                    <a:pt x="17150" y="22416"/>
                    <a:pt x="13834" y="11342"/>
                    <a:pt x="13834" y="11342"/>
                  </a:cubicBezTo>
                  <a:cubicBezTo>
                    <a:pt x="13834" y="11342"/>
                    <a:pt x="15351" y="3583"/>
                    <a:pt x="14628" y="1722"/>
                  </a:cubicBezTo>
                  <a:cubicBezTo>
                    <a:pt x="14012" y="111"/>
                    <a:pt x="11577" y="0"/>
                    <a:pt x="109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6;p92">
              <a:extLst>
                <a:ext uri="{FF2B5EF4-FFF2-40B4-BE49-F238E27FC236}">
                  <a16:creationId xmlns:a16="http://schemas.microsoft.com/office/drawing/2014/main" id="{BDFA4DD3-FC00-6E17-83B5-A1072A983962}"/>
                </a:ext>
              </a:extLst>
            </p:cNvPr>
            <p:cNvSpPr/>
            <p:nvPr/>
          </p:nvSpPr>
          <p:spPr>
            <a:xfrm flipH="1">
              <a:off x="3250975" y="4153686"/>
              <a:ext cx="38889" cy="33299"/>
            </a:xfrm>
            <a:custGeom>
              <a:avLst/>
              <a:gdLst/>
              <a:ahLst/>
              <a:cxnLst/>
              <a:rect l="l" t="t" r="r" b="b"/>
              <a:pathLst>
                <a:path w="821" h="703" extrusionOk="0">
                  <a:moveTo>
                    <a:pt x="468" y="1"/>
                  </a:moveTo>
                  <a:cubicBezTo>
                    <a:pt x="160" y="1"/>
                    <a:pt x="1" y="380"/>
                    <a:pt x="221" y="600"/>
                  </a:cubicBezTo>
                  <a:cubicBezTo>
                    <a:pt x="292" y="671"/>
                    <a:pt x="380" y="703"/>
                    <a:pt x="466" y="703"/>
                  </a:cubicBezTo>
                  <a:cubicBezTo>
                    <a:pt x="647" y="703"/>
                    <a:pt x="821" y="562"/>
                    <a:pt x="821" y="353"/>
                  </a:cubicBezTo>
                  <a:cubicBezTo>
                    <a:pt x="821" y="159"/>
                    <a:pt x="662"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7;p92">
              <a:extLst>
                <a:ext uri="{FF2B5EF4-FFF2-40B4-BE49-F238E27FC236}">
                  <a16:creationId xmlns:a16="http://schemas.microsoft.com/office/drawing/2014/main" id="{6AC9C38B-537E-9891-49C1-B96F63E311E8}"/>
                </a:ext>
              </a:extLst>
            </p:cNvPr>
            <p:cNvSpPr/>
            <p:nvPr/>
          </p:nvSpPr>
          <p:spPr>
            <a:xfrm flipH="1">
              <a:off x="3248890" y="4152313"/>
              <a:ext cx="39268" cy="36331"/>
            </a:xfrm>
            <a:custGeom>
              <a:avLst/>
              <a:gdLst/>
              <a:ahLst/>
              <a:cxnLst/>
              <a:rect l="l" t="t" r="r" b="b"/>
              <a:pathLst>
                <a:path w="829" h="767" extrusionOk="0">
                  <a:moveTo>
                    <a:pt x="414" y="67"/>
                  </a:moveTo>
                  <a:cubicBezTo>
                    <a:pt x="434" y="67"/>
                    <a:pt x="455" y="69"/>
                    <a:pt x="476" y="74"/>
                  </a:cubicBezTo>
                  <a:cubicBezTo>
                    <a:pt x="626" y="109"/>
                    <a:pt x="732" y="232"/>
                    <a:pt x="732" y="391"/>
                  </a:cubicBezTo>
                  <a:cubicBezTo>
                    <a:pt x="732" y="514"/>
                    <a:pt x="661" y="638"/>
                    <a:pt x="538" y="682"/>
                  </a:cubicBezTo>
                  <a:cubicBezTo>
                    <a:pt x="506" y="693"/>
                    <a:pt x="473" y="699"/>
                    <a:pt x="441" y="699"/>
                  </a:cubicBezTo>
                  <a:cubicBezTo>
                    <a:pt x="349" y="699"/>
                    <a:pt x="262" y="654"/>
                    <a:pt x="203" y="576"/>
                  </a:cubicBezTo>
                  <a:cubicBezTo>
                    <a:pt x="115" y="479"/>
                    <a:pt x="106" y="329"/>
                    <a:pt x="168" y="215"/>
                  </a:cubicBezTo>
                  <a:cubicBezTo>
                    <a:pt x="219" y="120"/>
                    <a:pt x="313" y="67"/>
                    <a:pt x="414" y="67"/>
                  </a:cubicBezTo>
                  <a:close/>
                  <a:moveTo>
                    <a:pt x="447" y="0"/>
                  </a:moveTo>
                  <a:cubicBezTo>
                    <a:pt x="327" y="0"/>
                    <a:pt x="208" y="53"/>
                    <a:pt x="124" y="144"/>
                  </a:cubicBezTo>
                  <a:cubicBezTo>
                    <a:pt x="18" y="268"/>
                    <a:pt x="0" y="444"/>
                    <a:pt x="88" y="585"/>
                  </a:cubicBezTo>
                  <a:cubicBezTo>
                    <a:pt x="169" y="710"/>
                    <a:pt x="295" y="767"/>
                    <a:pt x="420" y="767"/>
                  </a:cubicBezTo>
                  <a:cubicBezTo>
                    <a:pt x="619" y="767"/>
                    <a:pt x="817" y="622"/>
                    <a:pt x="829" y="384"/>
                  </a:cubicBezTo>
                  <a:lnTo>
                    <a:pt x="829" y="384"/>
                  </a:lnTo>
                  <a:cubicBezTo>
                    <a:pt x="829" y="383"/>
                    <a:pt x="829" y="383"/>
                    <a:pt x="829" y="382"/>
                  </a:cubicBezTo>
                  <a:lnTo>
                    <a:pt x="829" y="382"/>
                  </a:lnTo>
                  <a:cubicBezTo>
                    <a:pt x="829" y="382"/>
                    <a:pt x="829" y="382"/>
                    <a:pt x="829" y="382"/>
                  </a:cubicBezTo>
                  <a:cubicBezTo>
                    <a:pt x="829" y="215"/>
                    <a:pt x="723" y="74"/>
                    <a:pt x="573" y="21"/>
                  </a:cubicBezTo>
                  <a:cubicBezTo>
                    <a:pt x="532" y="7"/>
                    <a:pt x="489"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8;p92">
              <a:extLst>
                <a:ext uri="{FF2B5EF4-FFF2-40B4-BE49-F238E27FC236}">
                  <a16:creationId xmlns:a16="http://schemas.microsoft.com/office/drawing/2014/main" id="{92B94E05-3185-002B-A290-5840BDD2530A}"/>
                </a:ext>
              </a:extLst>
            </p:cNvPr>
            <p:cNvSpPr/>
            <p:nvPr/>
          </p:nvSpPr>
          <p:spPr>
            <a:xfrm flipH="1">
              <a:off x="3208723" y="4801247"/>
              <a:ext cx="38936" cy="36710"/>
            </a:xfrm>
            <a:custGeom>
              <a:avLst/>
              <a:gdLst/>
              <a:ahLst/>
              <a:cxnLst/>
              <a:rect l="l" t="t" r="r" b="b"/>
              <a:pathLst>
                <a:path w="822" h="775" extrusionOk="0">
                  <a:moveTo>
                    <a:pt x="414" y="77"/>
                  </a:moveTo>
                  <a:cubicBezTo>
                    <a:pt x="435" y="77"/>
                    <a:pt x="456" y="80"/>
                    <a:pt x="476" y="84"/>
                  </a:cubicBezTo>
                  <a:cubicBezTo>
                    <a:pt x="626" y="110"/>
                    <a:pt x="723" y="243"/>
                    <a:pt x="723" y="393"/>
                  </a:cubicBezTo>
                  <a:cubicBezTo>
                    <a:pt x="723" y="393"/>
                    <a:pt x="723" y="393"/>
                    <a:pt x="723" y="393"/>
                  </a:cubicBezTo>
                  <a:lnTo>
                    <a:pt x="723" y="393"/>
                  </a:lnTo>
                  <a:cubicBezTo>
                    <a:pt x="723" y="394"/>
                    <a:pt x="723" y="396"/>
                    <a:pt x="724" y="397"/>
                  </a:cubicBezTo>
                  <a:lnTo>
                    <a:pt x="724" y="397"/>
                  </a:lnTo>
                  <a:cubicBezTo>
                    <a:pt x="730" y="519"/>
                    <a:pt x="651" y="640"/>
                    <a:pt x="529" y="684"/>
                  </a:cubicBezTo>
                  <a:cubicBezTo>
                    <a:pt x="497" y="695"/>
                    <a:pt x="464" y="701"/>
                    <a:pt x="431" y="701"/>
                  </a:cubicBezTo>
                  <a:cubicBezTo>
                    <a:pt x="340" y="701"/>
                    <a:pt x="253" y="658"/>
                    <a:pt x="194" y="587"/>
                  </a:cubicBezTo>
                  <a:cubicBezTo>
                    <a:pt x="115" y="481"/>
                    <a:pt x="106" y="340"/>
                    <a:pt x="168" y="225"/>
                  </a:cubicBezTo>
                  <a:cubicBezTo>
                    <a:pt x="219" y="130"/>
                    <a:pt x="313" y="77"/>
                    <a:pt x="414" y="77"/>
                  </a:cubicBezTo>
                  <a:close/>
                  <a:moveTo>
                    <a:pt x="434" y="0"/>
                  </a:moveTo>
                  <a:cubicBezTo>
                    <a:pt x="313" y="0"/>
                    <a:pt x="198" y="50"/>
                    <a:pt x="115" y="146"/>
                  </a:cubicBezTo>
                  <a:cubicBezTo>
                    <a:pt x="18" y="269"/>
                    <a:pt x="0" y="446"/>
                    <a:pt x="80" y="587"/>
                  </a:cubicBezTo>
                  <a:cubicBezTo>
                    <a:pt x="161" y="716"/>
                    <a:pt x="289" y="774"/>
                    <a:pt x="416" y="774"/>
                  </a:cubicBezTo>
                  <a:cubicBezTo>
                    <a:pt x="614" y="774"/>
                    <a:pt x="808" y="632"/>
                    <a:pt x="820" y="396"/>
                  </a:cubicBezTo>
                  <a:lnTo>
                    <a:pt x="820" y="396"/>
                  </a:lnTo>
                  <a:cubicBezTo>
                    <a:pt x="821" y="392"/>
                    <a:pt x="821" y="388"/>
                    <a:pt x="820" y="384"/>
                  </a:cubicBezTo>
                  <a:lnTo>
                    <a:pt x="820" y="384"/>
                  </a:lnTo>
                  <a:cubicBezTo>
                    <a:pt x="820" y="384"/>
                    <a:pt x="820" y="384"/>
                    <a:pt x="820" y="384"/>
                  </a:cubicBezTo>
                  <a:cubicBezTo>
                    <a:pt x="821" y="379"/>
                    <a:pt x="821" y="374"/>
                    <a:pt x="820" y="370"/>
                  </a:cubicBezTo>
                  <a:lnTo>
                    <a:pt x="820" y="370"/>
                  </a:lnTo>
                  <a:cubicBezTo>
                    <a:pt x="815" y="217"/>
                    <a:pt x="719" y="74"/>
                    <a:pt x="573" y="22"/>
                  </a:cubicBezTo>
                  <a:cubicBezTo>
                    <a:pt x="527" y="8"/>
                    <a:pt x="480"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9;p92">
              <a:extLst>
                <a:ext uri="{FF2B5EF4-FFF2-40B4-BE49-F238E27FC236}">
                  <a16:creationId xmlns:a16="http://schemas.microsoft.com/office/drawing/2014/main" id="{4227C8D2-572A-BDA8-3838-5B201D0B7B7A}"/>
                </a:ext>
              </a:extLst>
            </p:cNvPr>
            <p:cNvSpPr/>
            <p:nvPr/>
          </p:nvSpPr>
          <p:spPr>
            <a:xfrm flipH="1">
              <a:off x="3210854" y="4574357"/>
              <a:ext cx="38889" cy="35905"/>
            </a:xfrm>
            <a:custGeom>
              <a:avLst/>
              <a:gdLst/>
              <a:ahLst/>
              <a:cxnLst/>
              <a:rect l="l" t="t" r="r" b="b"/>
              <a:pathLst>
                <a:path w="821" h="758" extrusionOk="0">
                  <a:moveTo>
                    <a:pt x="414" y="53"/>
                  </a:moveTo>
                  <a:cubicBezTo>
                    <a:pt x="434" y="53"/>
                    <a:pt x="455" y="55"/>
                    <a:pt x="476" y="60"/>
                  </a:cubicBezTo>
                  <a:cubicBezTo>
                    <a:pt x="622" y="103"/>
                    <a:pt x="726" y="229"/>
                    <a:pt x="724" y="382"/>
                  </a:cubicBezTo>
                  <a:lnTo>
                    <a:pt x="724" y="382"/>
                  </a:lnTo>
                  <a:cubicBezTo>
                    <a:pt x="723" y="383"/>
                    <a:pt x="723" y="385"/>
                    <a:pt x="723" y="386"/>
                  </a:cubicBezTo>
                  <a:cubicBezTo>
                    <a:pt x="723" y="518"/>
                    <a:pt x="644" y="633"/>
                    <a:pt x="520" y="686"/>
                  </a:cubicBezTo>
                  <a:cubicBezTo>
                    <a:pt x="492" y="694"/>
                    <a:pt x="464" y="698"/>
                    <a:pt x="436" y="698"/>
                  </a:cubicBezTo>
                  <a:cubicBezTo>
                    <a:pt x="340" y="698"/>
                    <a:pt x="249" y="653"/>
                    <a:pt x="194" y="571"/>
                  </a:cubicBezTo>
                  <a:cubicBezTo>
                    <a:pt x="106" y="466"/>
                    <a:pt x="97" y="316"/>
                    <a:pt x="168" y="201"/>
                  </a:cubicBezTo>
                  <a:cubicBezTo>
                    <a:pt x="219" y="106"/>
                    <a:pt x="313" y="53"/>
                    <a:pt x="414" y="53"/>
                  </a:cubicBezTo>
                  <a:close/>
                  <a:moveTo>
                    <a:pt x="443" y="1"/>
                  </a:moveTo>
                  <a:cubicBezTo>
                    <a:pt x="321" y="1"/>
                    <a:pt x="203" y="54"/>
                    <a:pt x="115" y="148"/>
                  </a:cubicBezTo>
                  <a:cubicBezTo>
                    <a:pt x="18" y="272"/>
                    <a:pt x="0" y="448"/>
                    <a:pt x="80" y="580"/>
                  </a:cubicBezTo>
                  <a:cubicBezTo>
                    <a:pt x="159" y="695"/>
                    <a:pt x="285" y="757"/>
                    <a:pt x="414" y="757"/>
                  </a:cubicBezTo>
                  <a:cubicBezTo>
                    <a:pt x="444" y="757"/>
                    <a:pt x="473" y="754"/>
                    <a:pt x="503" y="748"/>
                  </a:cubicBezTo>
                  <a:cubicBezTo>
                    <a:pt x="679" y="712"/>
                    <a:pt x="820" y="563"/>
                    <a:pt x="820" y="377"/>
                  </a:cubicBezTo>
                  <a:cubicBezTo>
                    <a:pt x="820" y="376"/>
                    <a:pt x="820" y="374"/>
                    <a:pt x="820" y="373"/>
                  </a:cubicBezTo>
                  <a:lnTo>
                    <a:pt x="820" y="373"/>
                  </a:lnTo>
                  <a:cubicBezTo>
                    <a:pt x="820" y="371"/>
                    <a:pt x="820" y="370"/>
                    <a:pt x="820" y="369"/>
                  </a:cubicBezTo>
                  <a:cubicBezTo>
                    <a:pt x="820" y="210"/>
                    <a:pt x="714" y="69"/>
                    <a:pt x="556" y="16"/>
                  </a:cubicBezTo>
                  <a:cubicBezTo>
                    <a:pt x="518" y="6"/>
                    <a:pt x="481"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40;p92">
              <a:extLst>
                <a:ext uri="{FF2B5EF4-FFF2-40B4-BE49-F238E27FC236}">
                  <a16:creationId xmlns:a16="http://schemas.microsoft.com/office/drawing/2014/main" id="{D688C614-C949-5A93-3E1B-645CADE0DD3D}"/>
                </a:ext>
              </a:extLst>
            </p:cNvPr>
            <p:cNvSpPr/>
            <p:nvPr/>
          </p:nvSpPr>
          <p:spPr>
            <a:xfrm flipH="1">
              <a:off x="3232170" y="4362482"/>
              <a:ext cx="38889" cy="33015"/>
            </a:xfrm>
            <a:custGeom>
              <a:avLst/>
              <a:gdLst/>
              <a:ahLst/>
              <a:cxnLst/>
              <a:rect l="l" t="t" r="r" b="b"/>
              <a:pathLst>
                <a:path w="821" h="697" extrusionOk="0">
                  <a:moveTo>
                    <a:pt x="483" y="1"/>
                  </a:moveTo>
                  <a:cubicBezTo>
                    <a:pt x="478" y="1"/>
                    <a:pt x="473" y="1"/>
                    <a:pt x="468" y="1"/>
                  </a:cubicBezTo>
                  <a:cubicBezTo>
                    <a:pt x="159" y="1"/>
                    <a:pt x="1" y="371"/>
                    <a:pt x="221" y="592"/>
                  </a:cubicBezTo>
                  <a:cubicBezTo>
                    <a:pt x="293" y="664"/>
                    <a:pt x="382" y="696"/>
                    <a:pt x="469" y="696"/>
                  </a:cubicBezTo>
                  <a:cubicBezTo>
                    <a:pt x="649" y="696"/>
                    <a:pt x="821" y="559"/>
                    <a:pt x="821" y="345"/>
                  </a:cubicBezTo>
                  <a:cubicBezTo>
                    <a:pt x="821" y="156"/>
                    <a:pt x="670"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1;p92">
              <a:extLst>
                <a:ext uri="{FF2B5EF4-FFF2-40B4-BE49-F238E27FC236}">
                  <a16:creationId xmlns:a16="http://schemas.microsoft.com/office/drawing/2014/main" id="{8B224168-E788-A2E3-62F9-97EF0629F8CA}"/>
                </a:ext>
              </a:extLst>
            </p:cNvPr>
            <p:cNvSpPr/>
            <p:nvPr/>
          </p:nvSpPr>
          <p:spPr>
            <a:xfrm flipH="1">
              <a:off x="3229659" y="4360635"/>
              <a:ext cx="39315" cy="36426"/>
            </a:xfrm>
            <a:custGeom>
              <a:avLst/>
              <a:gdLst/>
              <a:ahLst/>
              <a:cxnLst/>
              <a:rect l="l" t="t" r="r" b="b"/>
              <a:pathLst>
                <a:path w="830" h="769" extrusionOk="0">
                  <a:moveTo>
                    <a:pt x="430" y="72"/>
                  </a:moveTo>
                  <a:cubicBezTo>
                    <a:pt x="446" y="72"/>
                    <a:pt x="461" y="73"/>
                    <a:pt x="477" y="75"/>
                  </a:cubicBezTo>
                  <a:cubicBezTo>
                    <a:pt x="627" y="111"/>
                    <a:pt x="724" y="243"/>
                    <a:pt x="733" y="393"/>
                  </a:cubicBezTo>
                  <a:cubicBezTo>
                    <a:pt x="733" y="516"/>
                    <a:pt x="653" y="631"/>
                    <a:pt x="530" y="684"/>
                  </a:cubicBezTo>
                  <a:cubicBezTo>
                    <a:pt x="498" y="695"/>
                    <a:pt x="465" y="701"/>
                    <a:pt x="433" y="701"/>
                  </a:cubicBezTo>
                  <a:cubicBezTo>
                    <a:pt x="341" y="701"/>
                    <a:pt x="253" y="656"/>
                    <a:pt x="195" y="578"/>
                  </a:cubicBezTo>
                  <a:cubicBezTo>
                    <a:pt x="115" y="481"/>
                    <a:pt x="106" y="340"/>
                    <a:pt x="168" y="225"/>
                  </a:cubicBezTo>
                  <a:cubicBezTo>
                    <a:pt x="222" y="125"/>
                    <a:pt x="323" y="72"/>
                    <a:pt x="430" y="72"/>
                  </a:cubicBezTo>
                  <a:close/>
                  <a:moveTo>
                    <a:pt x="435" y="1"/>
                  </a:moveTo>
                  <a:cubicBezTo>
                    <a:pt x="314" y="1"/>
                    <a:pt x="201" y="50"/>
                    <a:pt x="124" y="146"/>
                  </a:cubicBezTo>
                  <a:cubicBezTo>
                    <a:pt x="18" y="269"/>
                    <a:pt x="1" y="446"/>
                    <a:pt x="80" y="587"/>
                  </a:cubicBezTo>
                  <a:cubicBezTo>
                    <a:pt x="161" y="712"/>
                    <a:pt x="288" y="768"/>
                    <a:pt x="414" y="768"/>
                  </a:cubicBezTo>
                  <a:cubicBezTo>
                    <a:pt x="616" y="768"/>
                    <a:pt x="817" y="624"/>
                    <a:pt x="829" y="387"/>
                  </a:cubicBezTo>
                  <a:lnTo>
                    <a:pt x="829" y="387"/>
                  </a:lnTo>
                  <a:cubicBezTo>
                    <a:pt x="829" y="386"/>
                    <a:pt x="829" y="385"/>
                    <a:pt x="829" y="384"/>
                  </a:cubicBezTo>
                  <a:lnTo>
                    <a:pt x="829" y="384"/>
                  </a:lnTo>
                  <a:cubicBezTo>
                    <a:pt x="829" y="384"/>
                    <a:pt x="829" y="384"/>
                    <a:pt x="829" y="384"/>
                  </a:cubicBezTo>
                  <a:cubicBezTo>
                    <a:pt x="829" y="382"/>
                    <a:pt x="829" y="380"/>
                    <a:pt x="829" y="379"/>
                  </a:cubicBezTo>
                  <a:lnTo>
                    <a:pt x="829" y="379"/>
                  </a:lnTo>
                  <a:cubicBezTo>
                    <a:pt x="819" y="222"/>
                    <a:pt x="722" y="75"/>
                    <a:pt x="574" y="22"/>
                  </a:cubicBezTo>
                  <a:cubicBezTo>
                    <a:pt x="528" y="8"/>
                    <a:pt x="48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42;p92">
              <a:extLst>
                <a:ext uri="{FF2B5EF4-FFF2-40B4-BE49-F238E27FC236}">
                  <a16:creationId xmlns:a16="http://schemas.microsoft.com/office/drawing/2014/main" id="{96560478-9ADB-256B-4180-AC818E92EA63}"/>
                </a:ext>
              </a:extLst>
            </p:cNvPr>
            <p:cNvSpPr/>
            <p:nvPr/>
          </p:nvSpPr>
          <p:spPr>
            <a:xfrm flipH="1">
              <a:off x="3388481" y="4425576"/>
              <a:ext cx="210833" cy="61341"/>
            </a:xfrm>
            <a:custGeom>
              <a:avLst/>
              <a:gdLst/>
              <a:ahLst/>
              <a:cxnLst/>
              <a:rect l="l" t="t" r="r" b="b"/>
              <a:pathLst>
                <a:path w="4451" h="1295" extrusionOk="0">
                  <a:moveTo>
                    <a:pt x="256" y="0"/>
                  </a:moveTo>
                  <a:cubicBezTo>
                    <a:pt x="239" y="0"/>
                    <a:pt x="177" y="9"/>
                    <a:pt x="177" y="27"/>
                  </a:cubicBezTo>
                  <a:lnTo>
                    <a:pt x="0" y="1129"/>
                  </a:lnTo>
                  <a:cubicBezTo>
                    <a:pt x="0" y="1138"/>
                    <a:pt x="9" y="1138"/>
                    <a:pt x="18" y="1138"/>
                  </a:cubicBezTo>
                  <a:lnTo>
                    <a:pt x="2011" y="1208"/>
                  </a:lnTo>
                  <a:cubicBezTo>
                    <a:pt x="2037" y="1208"/>
                    <a:pt x="2125" y="1173"/>
                    <a:pt x="2081" y="1173"/>
                  </a:cubicBezTo>
                  <a:lnTo>
                    <a:pt x="2081" y="1164"/>
                  </a:lnTo>
                  <a:lnTo>
                    <a:pt x="768" y="1120"/>
                  </a:lnTo>
                  <a:cubicBezTo>
                    <a:pt x="596" y="1113"/>
                    <a:pt x="419" y="1100"/>
                    <a:pt x="246" y="1100"/>
                  </a:cubicBezTo>
                  <a:cubicBezTo>
                    <a:pt x="205" y="1100"/>
                    <a:pt x="164" y="1101"/>
                    <a:pt x="124" y="1103"/>
                  </a:cubicBezTo>
                  <a:cubicBezTo>
                    <a:pt x="109" y="1103"/>
                    <a:pt x="99" y="1103"/>
                    <a:pt x="92" y="1103"/>
                  </a:cubicBezTo>
                  <a:cubicBezTo>
                    <a:pt x="77" y="1103"/>
                    <a:pt x="85" y="1099"/>
                    <a:pt x="97" y="1067"/>
                  </a:cubicBezTo>
                  <a:cubicBezTo>
                    <a:pt x="133" y="961"/>
                    <a:pt x="150" y="847"/>
                    <a:pt x="150" y="741"/>
                  </a:cubicBezTo>
                  <a:lnTo>
                    <a:pt x="267" y="47"/>
                  </a:lnTo>
                  <a:lnTo>
                    <a:pt x="267" y="47"/>
                  </a:lnTo>
                  <a:lnTo>
                    <a:pt x="2214" y="115"/>
                  </a:lnTo>
                  <a:lnTo>
                    <a:pt x="3607" y="168"/>
                  </a:lnTo>
                  <a:lnTo>
                    <a:pt x="4100" y="186"/>
                  </a:lnTo>
                  <a:cubicBezTo>
                    <a:pt x="4121" y="186"/>
                    <a:pt x="4172" y="180"/>
                    <a:pt x="4220" y="180"/>
                  </a:cubicBezTo>
                  <a:cubicBezTo>
                    <a:pt x="4251" y="180"/>
                    <a:pt x="4280" y="182"/>
                    <a:pt x="4297" y="191"/>
                  </a:cubicBezTo>
                  <a:lnTo>
                    <a:pt x="4297" y="191"/>
                  </a:lnTo>
                  <a:cubicBezTo>
                    <a:pt x="4294" y="191"/>
                    <a:pt x="4294" y="197"/>
                    <a:pt x="4294" y="203"/>
                  </a:cubicBezTo>
                  <a:cubicBezTo>
                    <a:pt x="4294" y="247"/>
                    <a:pt x="4294" y="283"/>
                    <a:pt x="4303" y="318"/>
                  </a:cubicBezTo>
                  <a:lnTo>
                    <a:pt x="4321" y="688"/>
                  </a:lnTo>
                  <a:lnTo>
                    <a:pt x="4347" y="1288"/>
                  </a:lnTo>
                  <a:cubicBezTo>
                    <a:pt x="4347" y="1293"/>
                    <a:pt x="4355" y="1295"/>
                    <a:pt x="4367" y="1295"/>
                  </a:cubicBezTo>
                  <a:cubicBezTo>
                    <a:pt x="4397" y="1295"/>
                    <a:pt x="4451" y="1280"/>
                    <a:pt x="4444" y="1261"/>
                  </a:cubicBezTo>
                  <a:lnTo>
                    <a:pt x="4391" y="159"/>
                  </a:lnTo>
                  <a:cubicBezTo>
                    <a:pt x="4391" y="150"/>
                    <a:pt x="4374" y="150"/>
                    <a:pt x="4374" y="150"/>
                  </a:cubicBezTo>
                  <a:lnTo>
                    <a:pt x="768" y="18"/>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3;p92">
              <a:extLst>
                <a:ext uri="{FF2B5EF4-FFF2-40B4-BE49-F238E27FC236}">
                  <a16:creationId xmlns:a16="http://schemas.microsoft.com/office/drawing/2014/main" id="{462969B1-9FF8-04C7-50A3-01102694BC35}"/>
                </a:ext>
              </a:extLst>
            </p:cNvPr>
            <p:cNvSpPr/>
            <p:nvPr/>
          </p:nvSpPr>
          <p:spPr>
            <a:xfrm flipH="1">
              <a:off x="3013332" y="4413355"/>
              <a:ext cx="165834" cy="77493"/>
            </a:xfrm>
            <a:custGeom>
              <a:avLst/>
              <a:gdLst/>
              <a:ahLst/>
              <a:cxnLst/>
              <a:rect l="l" t="t" r="r" b="b"/>
              <a:pathLst>
                <a:path w="3501" h="1636" extrusionOk="0">
                  <a:moveTo>
                    <a:pt x="3217" y="0"/>
                  </a:moveTo>
                  <a:cubicBezTo>
                    <a:pt x="3203" y="0"/>
                    <a:pt x="3188" y="3"/>
                    <a:pt x="3183" y="3"/>
                  </a:cubicBezTo>
                  <a:lnTo>
                    <a:pt x="476" y="417"/>
                  </a:lnTo>
                  <a:lnTo>
                    <a:pt x="80" y="479"/>
                  </a:lnTo>
                  <a:cubicBezTo>
                    <a:pt x="62" y="479"/>
                    <a:pt x="0" y="496"/>
                    <a:pt x="0" y="523"/>
                  </a:cubicBezTo>
                  <a:lnTo>
                    <a:pt x="71" y="1625"/>
                  </a:lnTo>
                  <a:cubicBezTo>
                    <a:pt x="71" y="1633"/>
                    <a:pt x="82" y="1636"/>
                    <a:pt x="98" y="1636"/>
                  </a:cubicBezTo>
                  <a:cubicBezTo>
                    <a:pt x="140" y="1636"/>
                    <a:pt x="212" y="1615"/>
                    <a:pt x="212" y="1590"/>
                  </a:cubicBezTo>
                  <a:lnTo>
                    <a:pt x="143" y="518"/>
                  </a:lnTo>
                  <a:lnTo>
                    <a:pt x="2769" y="117"/>
                  </a:lnTo>
                  <a:lnTo>
                    <a:pt x="3108" y="63"/>
                  </a:lnTo>
                  <a:lnTo>
                    <a:pt x="3344" y="1100"/>
                  </a:lnTo>
                  <a:lnTo>
                    <a:pt x="1922" y="1316"/>
                  </a:lnTo>
                  <a:cubicBezTo>
                    <a:pt x="1873" y="1316"/>
                    <a:pt x="1808" y="1370"/>
                    <a:pt x="1886" y="1370"/>
                  </a:cubicBezTo>
                  <a:cubicBezTo>
                    <a:pt x="1892" y="1370"/>
                    <a:pt x="1898" y="1370"/>
                    <a:pt x="1905" y="1369"/>
                  </a:cubicBezTo>
                  <a:lnTo>
                    <a:pt x="3404" y="1140"/>
                  </a:lnTo>
                  <a:cubicBezTo>
                    <a:pt x="3421" y="1140"/>
                    <a:pt x="3501" y="1122"/>
                    <a:pt x="3492" y="1096"/>
                  </a:cubicBezTo>
                  <a:lnTo>
                    <a:pt x="3245" y="12"/>
                  </a:lnTo>
                  <a:cubicBezTo>
                    <a:pt x="3245" y="3"/>
                    <a:pt x="3232"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4;p92">
              <a:extLst>
                <a:ext uri="{FF2B5EF4-FFF2-40B4-BE49-F238E27FC236}">
                  <a16:creationId xmlns:a16="http://schemas.microsoft.com/office/drawing/2014/main" id="{B1DB2E5E-301B-D228-2F8B-586BFDB01872}"/>
                </a:ext>
              </a:extLst>
            </p:cNvPr>
            <p:cNvSpPr/>
            <p:nvPr/>
          </p:nvSpPr>
          <p:spPr>
            <a:xfrm flipH="1">
              <a:off x="3146528" y="3715206"/>
              <a:ext cx="433981" cy="383156"/>
            </a:xfrm>
            <a:custGeom>
              <a:avLst/>
              <a:gdLst/>
              <a:ahLst/>
              <a:cxnLst/>
              <a:rect l="l" t="t" r="r" b="b"/>
              <a:pathLst>
                <a:path w="9162" h="8089" extrusionOk="0">
                  <a:moveTo>
                    <a:pt x="8577" y="1"/>
                  </a:moveTo>
                  <a:cubicBezTo>
                    <a:pt x="8548" y="1"/>
                    <a:pt x="8509" y="20"/>
                    <a:pt x="8509" y="44"/>
                  </a:cubicBezTo>
                  <a:lnTo>
                    <a:pt x="8994" y="2786"/>
                  </a:lnTo>
                  <a:lnTo>
                    <a:pt x="9057" y="3135"/>
                  </a:lnTo>
                  <a:lnTo>
                    <a:pt x="9057" y="3135"/>
                  </a:lnTo>
                  <a:lnTo>
                    <a:pt x="7362" y="3280"/>
                  </a:lnTo>
                  <a:cubicBezTo>
                    <a:pt x="7345" y="3280"/>
                    <a:pt x="7292" y="3297"/>
                    <a:pt x="7310" y="3324"/>
                  </a:cubicBezTo>
                  <a:lnTo>
                    <a:pt x="7944" y="4355"/>
                  </a:lnTo>
                  <a:lnTo>
                    <a:pt x="8077" y="4576"/>
                  </a:lnTo>
                  <a:cubicBezTo>
                    <a:pt x="8093" y="4584"/>
                    <a:pt x="8101" y="4599"/>
                    <a:pt x="8110" y="4615"/>
                  </a:cubicBezTo>
                  <a:lnTo>
                    <a:pt x="8110" y="4615"/>
                  </a:lnTo>
                  <a:cubicBezTo>
                    <a:pt x="8066" y="4693"/>
                    <a:pt x="8023" y="4771"/>
                    <a:pt x="7971" y="4840"/>
                  </a:cubicBezTo>
                  <a:lnTo>
                    <a:pt x="6516" y="7300"/>
                  </a:lnTo>
                  <a:lnTo>
                    <a:pt x="6100" y="8002"/>
                  </a:lnTo>
                  <a:lnTo>
                    <a:pt x="6100" y="8002"/>
                  </a:lnTo>
                  <a:cubicBezTo>
                    <a:pt x="5392" y="7536"/>
                    <a:pt x="4684" y="7078"/>
                    <a:pt x="3977" y="6612"/>
                  </a:cubicBezTo>
                  <a:cubicBezTo>
                    <a:pt x="3518" y="6321"/>
                    <a:pt x="3060" y="6022"/>
                    <a:pt x="2592" y="5731"/>
                  </a:cubicBezTo>
                  <a:cubicBezTo>
                    <a:pt x="2469" y="5660"/>
                    <a:pt x="2346" y="5572"/>
                    <a:pt x="2204" y="5510"/>
                  </a:cubicBezTo>
                  <a:cubicBezTo>
                    <a:pt x="2180" y="5502"/>
                    <a:pt x="2155" y="5494"/>
                    <a:pt x="2131" y="5479"/>
                  </a:cubicBezTo>
                  <a:lnTo>
                    <a:pt x="2131" y="5479"/>
                  </a:lnTo>
                  <a:cubicBezTo>
                    <a:pt x="2138" y="5478"/>
                    <a:pt x="2125" y="5439"/>
                    <a:pt x="2125" y="5431"/>
                  </a:cubicBezTo>
                  <a:cubicBezTo>
                    <a:pt x="2125" y="5387"/>
                    <a:pt x="2125" y="5343"/>
                    <a:pt x="2134" y="5299"/>
                  </a:cubicBezTo>
                  <a:cubicBezTo>
                    <a:pt x="2213" y="4787"/>
                    <a:pt x="2337" y="4294"/>
                    <a:pt x="2504" y="3800"/>
                  </a:cubicBezTo>
                  <a:cubicBezTo>
                    <a:pt x="2510" y="3783"/>
                    <a:pt x="2487" y="3777"/>
                    <a:pt x="2465" y="3777"/>
                  </a:cubicBezTo>
                  <a:cubicBezTo>
                    <a:pt x="2453" y="3777"/>
                    <a:pt x="2440" y="3779"/>
                    <a:pt x="2434" y="3782"/>
                  </a:cubicBezTo>
                  <a:lnTo>
                    <a:pt x="379" y="4831"/>
                  </a:lnTo>
                  <a:lnTo>
                    <a:pt x="149" y="4946"/>
                  </a:lnTo>
                  <a:lnTo>
                    <a:pt x="106" y="1313"/>
                  </a:lnTo>
                  <a:lnTo>
                    <a:pt x="97" y="802"/>
                  </a:lnTo>
                  <a:cubicBezTo>
                    <a:pt x="97" y="784"/>
                    <a:pt x="80" y="776"/>
                    <a:pt x="61" y="776"/>
                  </a:cubicBezTo>
                  <a:cubicBezTo>
                    <a:pt x="34" y="776"/>
                    <a:pt x="4" y="790"/>
                    <a:pt x="9" y="811"/>
                  </a:cubicBezTo>
                  <a:lnTo>
                    <a:pt x="0" y="811"/>
                  </a:lnTo>
                  <a:lnTo>
                    <a:pt x="44" y="4496"/>
                  </a:lnTo>
                  <a:lnTo>
                    <a:pt x="53" y="5017"/>
                  </a:lnTo>
                  <a:cubicBezTo>
                    <a:pt x="53" y="5033"/>
                    <a:pt x="71" y="5039"/>
                    <a:pt x="91" y="5039"/>
                  </a:cubicBezTo>
                  <a:cubicBezTo>
                    <a:pt x="102" y="5039"/>
                    <a:pt x="114" y="5037"/>
                    <a:pt x="124" y="5034"/>
                  </a:cubicBezTo>
                  <a:lnTo>
                    <a:pt x="2178" y="3985"/>
                  </a:lnTo>
                  <a:lnTo>
                    <a:pt x="2379" y="3881"/>
                  </a:lnTo>
                  <a:lnTo>
                    <a:pt x="2379" y="3881"/>
                  </a:lnTo>
                  <a:cubicBezTo>
                    <a:pt x="2255" y="4302"/>
                    <a:pt x="2147" y="4739"/>
                    <a:pt x="2055" y="5175"/>
                  </a:cubicBezTo>
                  <a:cubicBezTo>
                    <a:pt x="2037" y="5263"/>
                    <a:pt x="2028" y="5352"/>
                    <a:pt x="2028" y="5449"/>
                  </a:cubicBezTo>
                  <a:cubicBezTo>
                    <a:pt x="2019" y="5484"/>
                    <a:pt x="2046" y="5519"/>
                    <a:pt x="2072" y="5537"/>
                  </a:cubicBezTo>
                  <a:cubicBezTo>
                    <a:pt x="2169" y="5581"/>
                    <a:pt x="2257" y="5634"/>
                    <a:pt x="2354" y="5687"/>
                  </a:cubicBezTo>
                  <a:cubicBezTo>
                    <a:pt x="3315" y="6260"/>
                    <a:pt x="4250" y="6895"/>
                    <a:pt x="5193" y="7512"/>
                  </a:cubicBezTo>
                  <a:cubicBezTo>
                    <a:pt x="5484" y="7697"/>
                    <a:pt x="5775" y="7891"/>
                    <a:pt x="6066" y="8085"/>
                  </a:cubicBezTo>
                  <a:cubicBezTo>
                    <a:pt x="6073" y="8087"/>
                    <a:pt x="6081" y="8088"/>
                    <a:pt x="6089" y="8088"/>
                  </a:cubicBezTo>
                  <a:cubicBezTo>
                    <a:pt x="6110" y="8088"/>
                    <a:pt x="6133" y="8080"/>
                    <a:pt x="6146" y="8067"/>
                  </a:cubicBezTo>
                  <a:lnTo>
                    <a:pt x="7953" y="5034"/>
                  </a:lnTo>
                  <a:lnTo>
                    <a:pt x="8200" y="4611"/>
                  </a:lnTo>
                  <a:cubicBezTo>
                    <a:pt x="8209" y="4602"/>
                    <a:pt x="8209" y="4593"/>
                    <a:pt x="8200" y="4593"/>
                  </a:cubicBezTo>
                  <a:lnTo>
                    <a:pt x="7426" y="3335"/>
                  </a:lnTo>
                  <a:lnTo>
                    <a:pt x="7426" y="3335"/>
                  </a:lnTo>
                  <a:lnTo>
                    <a:pt x="9099" y="3191"/>
                  </a:lnTo>
                  <a:cubicBezTo>
                    <a:pt x="9126" y="3191"/>
                    <a:pt x="9161" y="3174"/>
                    <a:pt x="9152" y="3147"/>
                  </a:cubicBezTo>
                  <a:lnTo>
                    <a:pt x="8676" y="405"/>
                  </a:lnTo>
                  <a:lnTo>
                    <a:pt x="8606" y="17"/>
                  </a:lnTo>
                  <a:cubicBezTo>
                    <a:pt x="8603" y="6"/>
                    <a:pt x="8591" y="1"/>
                    <a:pt x="8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5;p92">
              <a:extLst>
                <a:ext uri="{FF2B5EF4-FFF2-40B4-BE49-F238E27FC236}">
                  <a16:creationId xmlns:a16="http://schemas.microsoft.com/office/drawing/2014/main" id="{97272621-95FA-4794-2EAB-DD1FEF4A7A8B}"/>
                </a:ext>
              </a:extLst>
            </p:cNvPr>
            <p:cNvSpPr/>
            <p:nvPr/>
          </p:nvSpPr>
          <p:spPr>
            <a:xfrm flipH="1">
              <a:off x="4034050" y="3825193"/>
              <a:ext cx="164413" cy="175260"/>
            </a:xfrm>
            <a:custGeom>
              <a:avLst/>
              <a:gdLst/>
              <a:ahLst/>
              <a:cxnLst/>
              <a:rect l="l" t="t" r="r" b="b"/>
              <a:pathLst>
                <a:path w="3471" h="3700" extrusionOk="0">
                  <a:moveTo>
                    <a:pt x="433" y="1"/>
                  </a:moveTo>
                  <a:cubicBezTo>
                    <a:pt x="0" y="1"/>
                    <a:pt x="3" y="208"/>
                    <a:pt x="1443" y="922"/>
                  </a:cubicBezTo>
                  <a:cubicBezTo>
                    <a:pt x="1443" y="922"/>
                    <a:pt x="517" y="1813"/>
                    <a:pt x="1857" y="3091"/>
                  </a:cubicBezTo>
                  <a:cubicBezTo>
                    <a:pt x="2060" y="3276"/>
                    <a:pt x="2254" y="3479"/>
                    <a:pt x="2431" y="3700"/>
                  </a:cubicBezTo>
                  <a:lnTo>
                    <a:pt x="3471" y="3074"/>
                  </a:lnTo>
                  <a:cubicBezTo>
                    <a:pt x="3251" y="2536"/>
                    <a:pt x="2422" y="534"/>
                    <a:pt x="2104" y="358"/>
                  </a:cubicBezTo>
                  <a:cubicBezTo>
                    <a:pt x="1910" y="252"/>
                    <a:pt x="909"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6;p92">
              <a:extLst>
                <a:ext uri="{FF2B5EF4-FFF2-40B4-BE49-F238E27FC236}">
                  <a16:creationId xmlns:a16="http://schemas.microsoft.com/office/drawing/2014/main" id="{1D748AD5-9ED9-FF26-4FBE-9D6CCD3E3B00}"/>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rgbClr val="FFA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7;p92">
              <a:extLst>
                <a:ext uri="{FF2B5EF4-FFF2-40B4-BE49-F238E27FC236}">
                  <a16:creationId xmlns:a16="http://schemas.microsoft.com/office/drawing/2014/main" id="{83F5AF12-14EC-4B4D-5E35-1ADDDFF1D614}"/>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8;p92">
              <a:extLst>
                <a:ext uri="{FF2B5EF4-FFF2-40B4-BE49-F238E27FC236}">
                  <a16:creationId xmlns:a16="http://schemas.microsoft.com/office/drawing/2014/main" id="{698C4DA5-1D1C-538C-FDF9-056265B2953E}"/>
                </a:ext>
              </a:extLst>
            </p:cNvPr>
            <p:cNvSpPr/>
            <p:nvPr/>
          </p:nvSpPr>
          <p:spPr>
            <a:xfrm flipH="1">
              <a:off x="4083312" y="3669070"/>
              <a:ext cx="168344" cy="458091"/>
            </a:xfrm>
            <a:custGeom>
              <a:avLst/>
              <a:gdLst/>
              <a:ahLst/>
              <a:cxnLst/>
              <a:rect l="l" t="t" r="r" b="b"/>
              <a:pathLst>
                <a:path w="3554" h="9671" extrusionOk="0">
                  <a:moveTo>
                    <a:pt x="2703" y="1"/>
                  </a:moveTo>
                  <a:cubicBezTo>
                    <a:pt x="2348" y="1"/>
                    <a:pt x="2032" y="239"/>
                    <a:pt x="1949" y="595"/>
                  </a:cubicBezTo>
                  <a:lnTo>
                    <a:pt x="97" y="8715"/>
                  </a:lnTo>
                  <a:cubicBezTo>
                    <a:pt x="0" y="9129"/>
                    <a:pt x="256" y="9544"/>
                    <a:pt x="670" y="9650"/>
                  </a:cubicBezTo>
                  <a:cubicBezTo>
                    <a:pt x="730" y="9663"/>
                    <a:pt x="789" y="9670"/>
                    <a:pt x="847" y="9670"/>
                  </a:cubicBezTo>
                  <a:cubicBezTo>
                    <a:pt x="1197" y="9670"/>
                    <a:pt x="1514" y="9432"/>
                    <a:pt x="1605" y="9077"/>
                  </a:cubicBezTo>
                  <a:lnTo>
                    <a:pt x="3457" y="956"/>
                  </a:lnTo>
                  <a:cubicBezTo>
                    <a:pt x="3554" y="533"/>
                    <a:pt x="3298" y="118"/>
                    <a:pt x="2883" y="21"/>
                  </a:cubicBezTo>
                  <a:cubicBezTo>
                    <a:pt x="2823" y="8"/>
                    <a:pt x="2762" y="1"/>
                    <a:pt x="2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9;p92">
              <a:extLst>
                <a:ext uri="{FF2B5EF4-FFF2-40B4-BE49-F238E27FC236}">
                  <a16:creationId xmlns:a16="http://schemas.microsoft.com/office/drawing/2014/main" id="{E3FF864B-DD98-05DC-189D-F2ACB8192FDD}"/>
                </a:ext>
              </a:extLst>
            </p:cNvPr>
            <p:cNvSpPr/>
            <p:nvPr/>
          </p:nvSpPr>
          <p:spPr>
            <a:xfrm flipH="1">
              <a:off x="4123006" y="3789904"/>
              <a:ext cx="114535" cy="315894"/>
            </a:xfrm>
            <a:custGeom>
              <a:avLst/>
              <a:gdLst/>
              <a:ahLst/>
              <a:cxnLst/>
              <a:rect l="l" t="t" r="r" b="b"/>
              <a:pathLst>
                <a:path w="2418" h="6669" extrusionOk="0">
                  <a:moveTo>
                    <a:pt x="1439" y="1"/>
                  </a:moveTo>
                  <a:lnTo>
                    <a:pt x="99" y="6032"/>
                  </a:lnTo>
                  <a:cubicBezTo>
                    <a:pt x="1" y="6425"/>
                    <a:pt x="306" y="6669"/>
                    <a:pt x="607" y="6669"/>
                  </a:cubicBezTo>
                  <a:cubicBezTo>
                    <a:pt x="819" y="6669"/>
                    <a:pt x="1030" y="6547"/>
                    <a:pt x="1095" y="6270"/>
                  </a:cubicBezTo>
                  <a:lnTo>
                    <a:pt x="2418" y="345"/>
                  </a:lnTo>
                  <a:cubicBezTo>
                    <a:pt x="2092" y="230"/>
                    <a:pt x="1765" y="116"/>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50;p92">
              <a:extLst>
                <a:ext uri="{FF2B5EF4-FFF2-40B4-BE49-F238E27FC236}">
                  <a16:creationId xmlns:a16="http://schemas.microsoft.com/office/drawing/2014/main" id="{08112EAD-2C9E-EA5A-A15E-6CF95CCA2789}"/>
                </a:ext>
              </a:extLst>
            </p:cNvPr>
            <p:cNvSpPr/>
            <p:nvPr/>
          </p:nvSpPr>
          <p:spPr>
            <a:xfrm flipH="1">
              <a:off x="4055744" y="3649128"/>
              <a:ext cx="123677" cy="58641"/>
            </a:xfrm>
            <a:custGeom>
              <a:avLst/>
              <a:gdLst/>
              <a:ahLst/>
              <a:cxnLst/>
              <a:rect l="l" t="t" r="r" b="b"/>
              <a:pathLst>
                <a:path w="2611" h="1238" extrusionOk="0">
                  <a:moveTo>
                    <a:pt x="471" y="0"/>
                  </a:moveTo>
                  <a:cubicBezTo>
                    <a:pt x="278" y="0"/>
                    <a:pt x="102" y="124"/>
                    <a:pt x="45" y="319"/>
                  </a:cubicBezTo>
                  <a:cubicBezTo>
                    <a:pt x="1" y="557"/>
                    <a:pt x="159" y="786"/>
                    <a:pt x="397" y="830"/>
                  </a:cubicBezTo>
                  <a:lnTo>
                    <a:pt x="2020" y="1218"/>
                  </a:lnTo>
                  <a:cubicBezTo>
                    <a:pt x="2061" y="1231"/>
                    <a:pt x="2104" y="1237"/>
                    <a:pt x="2145" y="1237"/>
                  </a:cubicBezTo>
                  <a:cubicBezTo>
                    <a:pt x="2333" y="1237"/>
                    <a:pt x="2509" y="1113"/>
                    <a:pt x="2566" y="919"/>
                  </a:cubicBezTo>
                  <a:cubicBezTo>
                    <a:pt x="2610" y="672"/>
                    <a:pt x="2452" y="442"/>
                    <a:pt x="2214" y="398"/>
                  </a:cubicBezTo>
                  <a:lnTo>
                    <a:pt x="600" y="19"/>
                  </a:lnTo>
                  <a:cubicBezTo>
                    <a:pt x="557" y="6"/>
                    <a:pt x="513" y="0"/>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51;p92">
              <a:extLst>
                <a:ext uri="{FF2B5EF4-FFF2-40B4-BE49-F238E27FC236}">
                  <a16:creationId xmlns:a16="http://schemas.microsoft.com/office/drawing/2014/main" id="{1A5A6945-26C2-BFF5-1545-DA8A6E76630D}"/>
                </a:ext>
              </a:extLst>
            </p:cNvPr>
            <p:cNvSpPr/>
            <p:nvPr/>
          </p:nvSpPr>
          <p:spPr>
            <a:xfrm>
              <a:off x="3257444" y="3319035"/>
              <a:ext cx="43201" cy="109759"/>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52;p92">
              <a:extLst>
                <a:ext uri="{FF2B5EF4-FFF2-40B4-BE49-F238E27FC236}">
                  <a16:creationId xmlns:a16="http://schemas.microsoft.com/office/drawing/2014/main" id="{BBFBD1B5-225F-6B8F-9BE5-5DF90A00D087}"/>
                </a:ext>
              </a:extLst>
            </p:cNvPr>
            <p:cNvSpPr/>
            <p:nvPr/>
          </p:nvSpPr>
          <p:spPr>
            <a:xfrm flipH="1">
              <a:off x="4134327" y="3887244"/>
              <a:ext cx="106056" cy="46468"/>
            </a:xfrm>
            <a:custGeom>
              <a:avLst/>
              <a:gdLst/>
              <a:ahLst/>
              <a:cxnLst/>
              <a:rect l="l" t="t" r="r" b="b"/>
              <a:pathLst>
                <a:path w="2239" h="981" extrusionOk="0">
                  <a:moveTo>
                    <a:pt x="406" y="0"/>
                  </a:moveTo>
                  <a:lnTo>
                    <a:pt x="406" y="0"/>
                  </a:lnTo>
                  <a:cubicBezTo>
                    <a:pt x="406" y="0"/>
                    <a:pt x="0" y="335"/>
                    <a:pt x="450" y="653"/>
                  </a:cubicBezTo>
                  <a:cubicBezTo>
                    <a:pt x="733" y="849"/>
                    <a:pt x="1385" y="981"/>
                    <a:pt x="1806" y="981"/>
                  </a:cubicBezTo>
                  <a:cubicBezTo>
                    <a:pt x="2067" y="981"/>
                    <a:pt x="2239" y="930"/>
                    <a:pt x="2178" y="811"/>
                  </a:cubicBezTo>
                  <a:cubicBezTo>
                    <a:pt x="2011" y="503"/>
                    <a:pt x="997" y="27"/>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3;p92">
              <a:extLst>
                <a:ext uri="{FF2B5EF4-FFF2-40B4-BE49-F238E27FC236}">
                  <a16:creationId xmlns:a16="http://schemas.microsoft.com/office/drawing/2014/main" id="{4415B0B0-6FC8-CEC4-0A85-99BAED487792}"/>
                </a:ext>
              </a:extLst>
            </p:cNvPr>
            <p:cNvSpPr/>
            <p:nvPr/>
          </p:nvSpPr>
          <p:spPr>
            <a:xfrm flipH="1">
              <a:off x="4120969" y="3857166"/>
              <a:ext cx="106056" cy="46231"/>
            </a:xfrm>
            <a:custGeom>
              <a:avLst/>
              <a:gdLst/>
              <a:ahLst/>
              <a:cxnLst/>
              <a:rect l="l" t="t" r="r" b="b"/>
              <a:pathLst>
                <a:path w="2239" h="976" extrusionOk="0">
                  <a:moveTo>
                    <a:pt x="406" y="0"/>
                  </a:moveTo>
                  <a:cubicBezTo>
                    <a:pt x="406" y="0"/>
                    <a:pt x="1" y="327"/>
                    <a:pt x="450" y="644"/>
                  </a:cubicBezTo>
                  <a:cubicBezTo>
                    <a:pt x="734" y="840"/>
                    <a:pt x="1387" y="976"/>
                    <a:pt x="1808" y="976"/>
                  </a:cubicBezTo>
                  <a:cubicBezTo>
                    <a:pt x="2068" y="976"/>
                    <a:pt x="2239" y="924"/>
                    <a:pt x="2178" y="803"/>
                  </a:cubicBezTo>
                  <a:cubicBezTo>
                    <a:pt x="2011" y="494"/>
                    <a:pt x="997" y="18"/>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4;p92">
              <a:extLst>
                <a:ext uri="{FF2B5EF4-FFF2-40B4-BE49-F238E27FC236}">
                  <a16:creationId xmlns:a16="http://schemas.microsoft.com/office/drawing/2014/main" id="{162D9A7B-6F25-1896-73CE-F388B576C7E8}"/>
                </a:ext>
              </a:extLst>
            </p:cNvPr>
            <p:cNvSpPr/>
            <p:nvPr/>
          </p:nvSpPr>
          <p:spPr>
            <a:xfrm flipH="1">
              <a:off x="4142095" y="3916896"/>
              <a:ext cx="106245" cy="46468"/>
            </a:xfrm>
            <a:custGeom>
              <a:avLst/>
              <a:gdLst/>
              <a:ahLst/>
              <a:cxnLst/>
              <a:rect l="l" t="t" r="r" b="b"/>
              <a:pathLst>
                <a:path w="2243" h="981" extrusionOk="0">
                  <a:moveTo>
                    <a:pt x="415" y="0"/>
                  </a:moveTo>
                  <a:cubicBezTo>
                    <a:pt x="415" y="0"/>
                    <a:pt x="1" y="335"/>
                    <a:pt x="459" y="653"/>
                  </a:cubicBezTo>
                  <a:cubicBezTo>
                    <a:pt x="742" y="849"/>
                    <a:pt x="1394" y="981"/>
                    <a:pt x="1813" y="981"/>
                  </a:cubicBezTo>
                  <a:cubicBezTo>
                    <a:pt x="2073" y="981"/>
                    <a:pt x="2243" y="930"/>
                    <a:pt x="2179" y="811"/>
                  </a:cubicBezTo>
                  <a:cubicBezTo>
                    <a:pt x="2020" y="503"/>
                    <a:pt x="1006" y="27"/>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5;p92">
              <a:extLst>
                <a:ext uri="{FF2B5EF4-FFF2-40B4-BE49-F238E27FC236}">
                  <a16:creationId xmlns:a16="http://schemas.microsoft.com/office/drawing/2014/main" id="{84AD7391-6D3A-38CC-E999-F9DE6B24BF1A}"/>
                </a:ext>
              </a:extLst>
            </p:cNvPr>
            <p:cNvSpPr/>
            <p:nvPr/>
          </p:nvSpPr>
          <p:spPr>
            <a:xfrm flipH="1">
              <a:off x="3588417" y="3803309"/>
              <a:ext cx="540037" cy="723633"/>
            </a:xfrm>
            <a:custGeom>
              <a:avLst/>
              <a:gdLst/>
              <a:ahLst/>
              <a:cxnLst/>
              <a:rect l="l" t="t" r="r" b="b"/>
              <a:pathLst>
                <a:path w="11401" h="15277" extrusionOk="0">
                  <a:moveTo>
                    <a:pt x="9849" y="0"/>
                  </a:moveTo>
                  <a:cubicBezTo>
                    <a:pt x="9849" y="0"/>
                    <a:pt x="7733" y="635"/>
                    <a:pt x="6869" y="3985"/>
                  </a:cubicBezTo>
                  <a:cubicBezTo>
                    <a:pt x="6163" y="6727"/>
                    <a:pt x="5758" y="8985"/>
                    <a:pt x="5758" y="8985"/>
                  </a:cubicBezTo>
                  <a:lnTo>
                    <a:pt x="2496" y="3236"/>
                  </a:lnTo>
                  <a:lnTo>
                    <a:pt x="0" y="4726"/>
                  </a:lnTo>
                  <a:cubicBezTo>
                    <a:pt x="0" y="4726"/>
                    <a:pt x="4035" y="15277"/>
                    <a:pt x="6336" y="15277"/>
                  </a:cubicBezTo>
                  <a:cubicBezTo>
                    <a:pt x="6367" y="15277"/>
                    <a:pt x="6398" y="15275"/>
                    <a:pt x="6428" y="15271"/>
                  </a:cubicBezTo>
                  <a:cubicBezTo>
                    <a:pt x="8703" y="14971"/>
                    <a:pt x="11401" y="6736"/>
                    <a:pt x="11401" y="6736"/>
                  </a:cubicBezTo>
                  <a:lnTo>
                    <a:pt x="9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6;p92">
              <a:extLst>
                <a:ext uri="{FF2B5EF4-FFF2-40B4-BE49-F238E27FC236}">
                  <a16:creationId xmlns:a16="http://schemas.microsoft.com/office/drawing/2014/main" id="{4D31CB2B-DF31-24B4-CB97-7B9D12DB4586}"/>
                </a:ext>
              </a:extLst>
            </p:cNvPr>
            <p:cNvSpPr/>
            <p:nvPr/>
          </p:nvSpPr>
          <p:spPr>
            <a:xfrm flipH="1">
              <a:off x="3273519" y="2986457"/>
              <a:ext cx="552589" cy="891646"/>
            </a:xfrm>
            <a:custGeom>
              <a:avLst/>
              <a:gdLst/>
              <a:ahLst/>
              <a:cxnLst/>
              <a:rect l="l" t="t" r="r" b="b"/>
              <a:pathLst>
                <a:path w="11666" h="18824" extrusionOk="0">
                  <a:moveTo>
                    <a:pt x="7912" y="0"/>
                  </a:moveTo>
                  <a:cubicBezTo>
                    <a:pt x="4956" y="0"/>
                    <a:pt x="4360" y="3948"/>
                    <a:pt x="2249" y="5704"/>
                  </a:cubicBezTo>
                  <a:cubicBezTo>
                    <a:pt x="1" y="7573"/>
                    <a:pt x="521" y="10341"/>
                    <a:pt x="1773" y="12449"/>
                  </a:cubicBezTo>
                  <a:cubicBezTo>
                    <a:pt x="3016" y="14556"/>
                    <a:pt x="336" y="14609"/>
                    <a:pt x="521" y="16469"/>
                  </a:cubicBezTo>
                  <a:cubicBezTo>
                    <a:pt x="715" y="18338"/>
                    <a:pt x="1764" y="18471"/>
                    <a:pt x="1764" y="18471"/>
                  </a:cubicBezTo>
                  <a:cubicBezTo>
                    <a:pt x="2866" y="16813"/>
                    <a:pt x="5846" y="18823"/>
                    <a:pt x="7945" y="15517"/>
                  </a:cubicBezTo>
                  <a:cubicBezTo>
                    <a:pt x="10043" y="12211"/>
                    <a:pt x="7134" y="10923"/>
                    <a:pt x="6605" y="9248"/>
                  </a:cubicBezTo>
                  <a:cubicBezTo>
                    <a:pt x="6076" y="7564"/>
                    <a:pt x="7037" y="6656"/>
                    <a:pt x="8615" y="6083"/>
                  </a:cubicBezTo>
                  <a:cubicBezTo>
                    <a:pt x="10193" y="5510"/>
                    <a:pt x="11146" y="5131"/>
                    <a:pt x="11436" y="3164"/>
                  </a:cubicBezTo>
                  <a:cubicBezTo>
                    <a:pt x="11463" y="3032"/>
                    <a:pt x="11498" y="2909"/>
                    <a:pt x="11507" y="2794"/>
                  </a:cubicBezTo>
                  <a:cubicBezTo>
                    <a:pt x="11666" y="1745"/>
                    <a:pt x="11172" y="493"/>
                    <a:pt x="8518" y="52"/>
                  </a:cubicBezTo>
                  <a:cubicBezTo>
                    <a:pt x="8305" y="17"/>
                    <a:pt x="8104" y="0"/>
                    <a:pt x="7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7;p92">
              <a:extLst>
                <a:ext uri="{FF2B5EF4-FFF2-40B4-BE49-F238E27FC236}">
                  <a16:creationId xmlns:a16="http://schemas.microsoft.com/office/drawing/2014/main" id="{CF2DF76E-9F21-BC68-EF8F-46E7AA08E6DC}"/>
                </a:ext>
              </a:extLst>
            </p:cNvPr>
            <p:cNvSpPr/>
            <p:nvPr/>
          </p:nvSpPr>
          <p:spPr>
            <a:xfrm flipH="1">
              <a:off x="3280199" y="3146322"/>
              <a:ext cx="243516" cy="581862"/>
            </a:xfrm>
            <a:custGeom>
              <a:avLst/>
              <a:gdLst/>
              <a:ahLst/>
              <a:cxnLst/>
              <a:rect l="l" t="t" r="r" b="b"/>
              <a:pathLst>
                <a:path w="5141" h="12284" extrusionOk="0">
                  <a:moveTo>
                    <a:pt x="4858" y="1"/>
                  </a:moveTo>
                  <a:lnTo>
                    <a:pt x="4832" y="168"/>
                  </a:lnTo>
                  <a:cubicBezTo>
                    <a:pt x="4823" y="230"/>
                    <a:pt x="4814" y="301"/>
                    <a:pt x="4797" y="371"/>
                  </a:cubicBezTo>
                  <a:lnTo>
                    <a:pt x="4744" y="645"/>
                  </a:lnTo>
                  <a:cubicBezTo>
                    <a:pt x="4682" y="883"/>
                    <a:pt x="4594" y="1112"/>
                    <a:pt x="4479" y="1332"/>
                  </a:cubicBezTo>
                  <a:cubicBezTo>
                    <a:pt x="4329" y="1614"/>
                    <a:pt x="4127" y="1853"/>
                    <a:pt x="3871" y="2055"/>
                  </a:cubicBezTo>
                  <a:cubicBezTo>
                    <a:pt x="3562" y="2285"/>
                    <a:pt x="3227" y="2470"/>
                    <a:pt x="2866" y="2611"/>
                  </a:cubicBezTo>
                  <a:cubicBezTo>
                    <a:pt x="2496" y="2778"/>
                    <a:pt x="2072" y="2919"/>
                    <a:pt x="1649" y="3131"/>
                  </a:cubicBezTo>
                  <a:cubicBezTo>
                    <a:pt x="1437" y="3237"/>
                    <a:pt x="1235" y="3360"/>
                    <a:pt x="1041" y="3492"/>
                  </a:cubicBezTo>
                  <a:cubicBezTo>
                    <a:pt x="838" y="3634"/>
                    <a:pt x="653" y="3801"/>
                    <a:pt x="494" y="3995"/>
                  </a:cubicBezTo>
                  <a:cubicBezTo>
                    <a:pt x="168" y="4392"/>
                    <a:pt x="0" y="4894"/>
                    <a:pt x="44" y="5406"/>
                  </a:cubicBezTo>
                  <a:lnTo>
                    <a:pt x="62" y="5600"/>
                  </a:lnTo>
                  <a:cubicBezTo>
                    <a:pt x="71" y="5661"/>
                    <a:pt x="80" y="5723"/>
                    <a:pt x="97" y="5785"/>
                  </a:cubicBezTo>
                  <a:cubicBezTo>
                    <a:pt x="115" y="5900"/>
                    <a:pt x="150" y="6023"/>
                    <a:pt x="185" y="6138"/>
                  </a:cubicBezTo>
                  <a:cubicBezTo>
                    <a:pt x="265" y="6376"/>
                    <a:pt x="379" y="6605"/>
                    <a:pt x="521" y="6808"/>
                  </a:cubicBezTo>
                  <a:cubicBezTo>
                    <a:pt x="785" y="7213"/>
                    <a:pt x="1102" y="7566"/>
                    <a:pt x="1393" y="7927"/>
                  </a:cubicBezTo>
                  <a:cubicBezTo>
                    <a:pt x="1676" y="8262"/>
                    <a:pt x="1914" y="8624"/>
                    <a:pt x="2116" y="9012"/>
                  </a:cubicBezTo>
                  <a:cubicBezTo>
                    <a:pt x="2293" y="9365"/>
                    <a:pt x="2399" y="9744"/>
                    <a:pt x="2416" y="10140"/>
                  </a:cubicBezTo>
                  <a:cubicBezTo>
                    <a:pt x="2434" y="10467"/>
                    <a:pt x="2399" y="10802"/>
                    <a:pt x="2310" y="11119"/>
                  </a:cubicBezTo>
                  <a:cubicBezTo>
                    <a:pt x="2275" y="11260"/>
                    <a:pt x="2231" y="11393"/>
                    <a:pt x="2187" y="11516"/>
                  </a:cubicBezTo>
                  <a:cubicBezTo>
                    <a:pt x="2134" y="11639"/>
                    <a:pt x="2090" y="11745"/>
                    <a:pt x="2046" y="11842"/>
                  </a:cubicBezTo>
                  <a:lnTo>
                    <a:pt x="1922" y="12098"/>
                  </a:lnTo>
                  <a:cubicBezTo>
                    <a:pt x="1912" y="12120"/>
                    <a:pt x="1902" y="12141"/>
                    <a:pt x="1893" y="12161"/>
                  </a:cubicBezTo>
                  <a:lnTo>
                    <a:pt x="1893" y="12161"/>
                  </a:lnTo>
                  <a:cubicBezTo>
                    <a:pt x="1905" y="12141"/>
                    <a:pt x="1918" y="12120"/>
                    <a:pt x="1931" y="12098"/>
                  </a:cubicBezTo>
                  <a:lnTo>
                    <a:pt x="2055" y="11842"/>
                  </a:lnTo>
                  <a:cubicBezTo>
                    <a:pt x="2108" y="11745"/>
                    <a:pt x="2152" y="11639"/>
                    <a:pt x="2205" y="11525"/>
                  </a:cubicBezTo>
                  <a:cubicBezTo>
                    <a:pt x="2257" y="11393"/>
                    <a:pt x="2302" y="11260"/>
                    <a:pt x="2337" y="11128"/>
                  </a:cubicBezTo>
                  <a:cubicBezTo>
                    <a:pt x="2434" y="10802"/>
                    <a:pt x="2478" y="10467"/>
                    <a:pt x="2469" y="10132"/>
                  </a:cubicBezTo>
                  <a:cubicBezTo>
                    <a:pt x="2451" y="9735"/>
                    <a:pt x="2354" y="9338"/>
                    <a:pt x="2178" y="8985"/>
                  </a:cubicBezTo>
                  <a:cubicBezTo>
                    <a:pt x="1984" y="8580"/>
                    <a:pt x="1746" y="8210"/>
                    <a:pt x="1464" y="7866"/>
                  </a:cubicBezTo>
                  <a:cubicBezTo>
                    <a:pt x="1191" y="7495"/>
                    <a:pt x="873" y="7143"/>
                    <a:pt x="626" y="6737"/>
                  </a:cubicBezTo>
                  <a:cubicBezTo>
                    <a:pt x="494" y="6543"/>
                    <a:pt x="397" y="6323"/>
                    <a:pt x="327" y="6102"/>
                  </a:cubicBezTo>
                  <a:cubicBezTo>
                    <a:pt x="291" y="5988"/>
                    <a:pt x="265" y="5864"/>
                    <a:pt x="238" y="5750"/>
                  </a:cubicBezTo>
                  <a:cubicBezTo>
                    <a:pt x="230" y="5688"/>
                    <a:pt x="221" y="5635"/>
                    <a:pt x="212" y="5573"/>
                  </a:cubicBezTo>
                  <a:lnTo>
                    <a:pt x="203" y="5397"/>
                  </a:lnTo>
                  <a:cubicBezTo>
                    <a:pt x="177" y="4930"/>
                    <a:pt x="327" y="4471"/>
                    <a:pt x="635" y="4110"/>
                  </a:cubicBezTo>
                  <a:cubicBezTo>
                    <a:pt x="785" y="3933"/>
                    <a:pt x="961" y="3783"/>
                    <a:pt x="1147" y="3660"/>
                  </a:cubicBezTo>
                  <a:cubicBezTo>
                    <a:pt x="1341" y="3528"/>
                    <a:pt x="1534" y="3413"/>
                    <a:pt x="1737" y="3316"/>
                  </a:cubicBezTo>
                  <a:cubicBezTo>
                    <a:pt x="2143" y="3122"/>
                    <a:pt x="2566" y="2990"/>
                    <a:pt x="2963" y="2822"/>
                  </a:cubicBezTo>
                  <a:cubicBezTo>
                    <a:pt x="3342" y="2681"/>
                    <a:pt x="3695" y="2487"/>
                    <a:pt x="4021" y="2249"/>
                  </a:cubicBezTo>
                  <a:cubicBezTo>
                    <a:pt x="4303" y="2038"/>
                    <a:pt x="4541" y="1764"/>
                    <a:pt x="4709" y="1465"/>
                  </a:cubicBezTo>
                  <a:cubicBezTo>
                    <a:pt x="4841" y="1227"/>
                    <a:pt x="4938" y="971"/>
                    <a:pt x="5008" y="715"/>
                  </a:cubicBezTo>
                  <a:cubicBezTo>
                    <a:pt x="5035" y="609"/>
                    <a:pt x="5061" y="512"/>
                    <a:pt x="5079" y="433"/>
                  </a:cubicBezTo>
                  <a:cubicBezTo>
                    <a:pt x="5097" y="345"/>
                    <a:pt x="5105" y="274"/>
                    <a:pt x="5114" y="213"/>
                  </a:cubicBezTo>
                  <a:lnTo>
                    <a:pt x="5141" y="36"/>
                  </a:lnTo>
                  <a:lnTo>
                    <a:pt x="4858" y="1"/>
                  </a:lnTo>
                  <a:close/>
                  <a:moveTo>
                    <a:pt x="1893" y="12161"/>
                  </a:moveTo>
                  <a:cubicBezTo>
                    <a:pt x="1865" y="12206"/>
                    <a:pt x="1841" y="12247"/>
                    <a:pt x="1817" y="12283"/>
                  </a:cubicBezTo>
                  <a:cubicBezTo>
                    <a:pt x="1842" y="12251"/>
                    <a:pt x="1867" y="12211"/>
                    <a:pt x="1893" y="12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8;p92">
              <a:extLst>
                <a:ext uri="{FF2B5EF4-FFF2-40B4-BE49-F238E27FC236}">
                  <a16:creationId xmlns:a16="http://schemas.microsoft.com/office/drawing/2014/main" id="{A6EFDF71-8DFB-172C-70D3-B06E94AFC917}"/>
                </a:ext>
              </a:extLst>
            </p:cNvPr>
            <p:cNvSpPr/>
            <p:nvPr/>
          </p:nvSpPr>
          <p:spPr>
            <a:xfrm flipH="1">
              <a:off x="3283135" y="2984704"/>
              <a:ext cx="540037" cy="772280"/>
            </a:xfrm>
            <a:custGeom>
              <a:avLst/>
              <a:gdLst/>
              <a:ahLst/>
              <a:cxnLst/>
              <a:rect l="l" t="t" r="r" b="b"/>
              <a:pathLst>
                <a:path w="11401" h="16304" extrusionOk="0">
                  <a:moveTo>
                    <a:pt x="7716" y="1"/>
                  </a:moveTo>
                  <a:cubicBezTo>
                    <a:pt x="7487" y="1"/>
                    <a:pt x="7260" y="24"/>
                    <a:pt x="7037" y="71"/>
                  </a:cubicBezTo>
                  <a:cubicBezTo>
                    <a:pt x="6675" y="151"/>
                    <a:pt x="6331" y="301"/>
                    <a:pt x="6031" y="503"/>
                  </a:cubicBezTo>
                  <a:cubicBezTo>
                    <a:pt x="5714" y="715"/>
                    <a:pt x="5432" y="962"/>
                    <a:pt x="5185" y="1253"/>
                  </a:cubicBezTo>
                  <a:cubicBezTo>
                    <a:pt x="4674" y="1826"/>
                    <a:pt x="4259" y="2487"/>
                    <a:pt x="3836" y="3148"/>
                  </a:cubicBezTo>
                  <a:cubicBezTo>
                    <a:pt x="3413" y="3801"/>
                    <a:pt x="2981" y="4480"/>
                    <a:pt x="2452" y="5044"/>
                  </a:cubicBezTo>
                  <a:cubicBezTo>
                    <a:pt x="2381" y="5115"/>
                    <a:pt x="2319" y="5185"/>
                    <a:pt x="2240" y="5256"/>
                  </a:cubicBezTo>
                  <a:cubicBezTo>
                    <a:pt x="2170" y="5317"/>
                    <a:pt x="2099" y="5388"/>
                    <a:pt x="2020" y="5450"/>
                  </a:cubicBezTo>
                  <a:lnTo>
                    <a:pt x="1790" y="5644"/>
                  </a:lnTo>
                  <a:cubicBezTo>
                    <a:pt x="1720" y="5697"/>
                    <a:pt x="1641" y="5776"/>
                    <a:pt x="1561" y="5846"/>
                  </a:cubicBezTo>
                  <a:cubicBezTo>
                    <a:pt x="671" y="6675"/>
                    <a:pt x="186" y="7866"/>
                    <a:pt x="239" y="9082"/>
                  </a:cubicBezTo>
                  <a:cubicBezTo>
                    <a:pt x="265" y="9814"/>
                    <a:pt x="424" y="10537"/>
                    <a:pt x="697" y="11225"/>
                  </a:cubicBezTo>
                  <a:cubicBezTo>
                    <a:pt x="821" y="11533"/>
                    <a:pt x="962" y="11842"/>
                    <a:pt x="1120" y="12142"/>
                  </a:cubicBezTo>
                  <a:cubicBezTo>
                    <a:pt x="1270" y="12433"/>
                    <a:pt x="1438" y="12688"/>
                    <a:pt x="1517" y="12971"/>
                  </a:cubicBezTo>
                  <a:cubicBezTo>
                    <a:pt x="1552" y="13103"/>
                    <a:pt x="1579" y="13235"/>
                    <a:pt x="1579" y="13376"/>
                  </a:cubicBezTo>
                  <a:cubicBezTo>
                    <a:pt x="1579" y="13508"/>
                    <a:pt x="1561" y="13641"/>
                    <a:pt x="1517" y="13764"/>
                  </a:cubicBezTo>
                  <a:cubicBezTo>
                    <a:pt x="1420" y="13993"/>
                    <a:pt x="1279" y="14205"/>
                    <a:pt x="1103" y="14381"/>
                  </a:cubicBezTo>
                  <a:cubicBezTo>
                    <a:pt x="935" y="14558"/>
                    <a:pt x="768" y="14708"/>
                    <a:pt x="618" y="14866"/>
                  </a:cubicBezTo>
                  <a:cubicBezTo>
                    <a:pt x="485" y="15007"/>
                    <a:pt x="362" y="15157"/>
                    <a:pt x="256" y="15316"/>
                  </a:cubicBezTo>
                  <a:cubicBezTo>
                    <a:pt x="168" y="15457"/>
                    <a:pt x="106" y="15598"/>
                    <a:pt x="53" y="15748"/>
                  </a:cubicBezTo>
                  <a:cubicBezTo>
                    <a:pt x="27" y="15863"/>
                    <a:pt x="9" y="15977"/>
                    <a:pt x="1" y="16092"/>
                  </a:cubicBezTo>
                  <a:lnTo>
                    <a:pt x="1" y="16215"/>
                  </a:lnTo>
                  <a:lnTo>
                    <a:pt x="9" y="16303"/>
                  </a:lnTo>
                  <a:cubicBezTo>
                    <a:pt x="9" y="16277"/>
                    <a:pt x="9" y="16250"/>
                    <a:pt x="9" y="16215"/>
                  </a:cubicBezTo>
                  <a:cubicBezTo>
                    <a:pt x="9" y="16180"/>
                    <a:pt x="18" y="16136"/>
                    <a:pt x="18" y="16092"/>
                  </a:cubicBezTo>
                  <a:cubicBezTo>
                    <a:pt x="27" y="15977"/>
                    <a:pt x="53" y="15871"/>
                    <a:pt x="89" y="15757"/>
                  </a:cubicBezTo>
                  <a:cubicBezTo>
                    <a:pt x="142" y="15616"/>
                    <a:pt x="212" y="15483"/>
                    <a:pt x="300" y="15351"/>
                  </a:cubicBezTo>
                  <a:cubicBezTo>
                    <a:pt x="415" y="15201"/>
                    <a:pt x="538" y="15051"/>
                    <a:pt x="679" y="14919"/>
                  </a:cubicBezTo>
                  <a:cubicBezTo>
                    <a:pt x="829" y="14778"/>
                    <a:pt x="997" y="14628"/>
                    <a:pt x="1173" y="14461"/>
                  </a:cubicBezTo>
                  <a:cubicBezTo>
                    <a:pt x="1376" y="14275"/>
                    <a:pt x="1535" y="14055"/>
                    <a:pt x="1649" y="13817"/>
                  </a:cubicBezTo>
                  <a:cubicBezTo>
                    <a:pt x="1702" y="13676"/>
                    <a:pt x="1729" y="13535"/>
                    <a:pt x="1737" y="13385"/>
                  </a:cubicBezTo>
                  <a:cubicBezTo>
                    <a:pt x="1737" y="13226"/>
                    <a:pt x="1711" y="13076"/>
                    <a:pt x="1676" y="12926"/>
                  </a:cubicBezTo>
                  <a:cubicBezTo>
                    <a:pt x="1623" y="12777"/>
                    <a:pt x="1570" y="12627"/>
                    <a:pt x="1499" y="12486"/>
                  </a:cubicBezTo>
                  <a:lnTo>
                    <a:pt x="1447" y="12380"/>
                  </a:lnTo>
                  <a:lnTo>
                    <a:pt x="1394" y="12265"/>
                  </a:lnTo>
                  <a:cubicBezTo>
                    <a:pt x="1350" y="12204"/>
                    <a:pt x="1314" y="12133"/>
                    <a:pt x="1279" y="12054"/>
                  </a:cubicBezTo>
                  <a:cubicBezTo>
                    <a:pt x="1138" y="11763"/>
                    <a:pt x="1006" y="11463"/>
                    <a:pt x="891" y="11145"/>
                  </a:cubicBezTo>
                  <a:cubicBezTo>
                    <a:pt x="644" y="10484"/>
                    <a:pt x="512" y="9788"/>
                    <a:pt x="494" y="9082"/>
                  </a:cubicBezTo>
                  <a:cubicBezTo>
                    <a:pt x="477" y="8333"/>
                    <a:pt x="671" y="7592"/>
                    <a:pt x="1050" y="6940"/>
                  </a:cubicBezTo>
                  <a:cubicBezTo>
                    <a:pt x="1244" y="6614"/>
                    <a:pt x="1482" y="6314"/>
                    <a:pt x="1764" y="6049"/>
                  </a:cubicBezTo>
                  <a:cubicBezTo>
                    <a:pt x="1834" y="5988"/>
                    <a:pt x="1905" y="5917"/>
                    <a:pt x="1984" y="5855"/>
                  </a:cubicBezTo>
                  <a:lnTo>
                    <a:pt x="2214" y="5661"/>
                  </a:lnTo>
                  <a:cubicBezTo>
                    <a:pt x="2293" y="5600"/>
                    <a:pt x="2363" y="5529"/>
                    <a:pt x="2443" y="5459"/>
                  </a:cubicBezTo>
                  <a:cubicBezTo>
                    <a:pt x="2522" y="5388"/>
                    <a:pt x="2593" y="5317"/>
                    <a:pt x="2663" y="5238"/>
                  </a:cubicBezTo>
                  <a:cubicBezTo>
                    <a:pt x="3219" y="4639"/>
                    <a:pt x="3651" y="3951"/>
                    <a:pt x="4074" y="3290"/>
                  </a:cubicBezTo>
                  <a:cubicBezTo>
                    <a:pt x="4497" y="2628"/>
                    <a:pt x="4894" y="1967"/>
                    <a:pt x="5379" y="1420"/>
                  </a:cubicBezTo>
                  <a:cubicBezTo>
                    <a:pt x="5608" y="1147"/>
                    <a:pt x="5873" y="900"/>
                    <a:pt x="6172" y="697"/>
                  </a:cubicBezTo>
                  <a:cubicBezTo>
                    <a:pt x="6446" y="503"/>
                    <a:pt x="6754" y="362"/>
                    <a:pt x="7089" y="274"/>
                  </a:cubicBezTo>
                  <a:cubicBezTo>
                    <a:pt x="7319" y="222"/>
                    <a:pt x="7559" y="194"/>
                    <a:pt x="7797" y="194"/>
                  </a:cubicBezTo>
                  <a:cubicBezTo>
                    <a:pt x="7879" y="194"/>
                    <a:pt x="7961" y="197"/>
                    <a:pt x="8042" y="204"/>
                  </a:cubicBezTo>
                  <a:cubicBezTo>
                    <a:pt x="8121" y="204"/>
                    <a:pt x="8200" y="221"/>
                    <a:pt x="8280" y="230"/>
                  </a:cubicBezTo>
                  <a:lnTo>
                    <a:pt x="8394" y="248"/>
                  </a:lnTo>
                  <a:lnTo>
                    <a:pt x="8509" y="274"/>
                  </a:lnTo>
                  <a:cubicBezTo>
                    <a:pt x="8659" y="301"/>
                    <a:pt x="8809" y="327"/>
                    <a:pt x="8950" y="371"/>
                  </a:cubicBezTo>
                  <a:cubicBezTo>
                    <a:pt x="9470" y="486"/>
                    <a:pt x="9973" y="697"/>
                    <a:pt x="10431" y="979"/>
                  </a:cubicBezTo>
                  <a:cubicBezTo>
                    <a:pt x="10528" y="1050"/>
                    <a:pt x="10616" y="1121"/>
                    <a:pt x="10704" y="1191"/>
                  </a:cubicBezTo>
                  <a:cubicBezTo>
                    <a:pt x="10748" y="1226"/>
                    <a:pt x="10784" y="1262"/>
                    <a:pt x="10819" y="1306"/>
                  </a:cubicBezTo>
                  <a:cubicBezTo>
                    <a:pt x="10863" y="1341"/>
                    <a:pt x="10898" y="1376"/>
                    <a:pt x="10934" y="1412"/>
                  </a:cubicBezTo>
                  <a:cubicBezTo>
                    <a:pt x="10995" y="1491"/>
                    <a:pt x="11048" y="1570"/>
                    <a:pt x="11101" y="1658"/>
                  </a:cubicBezTo>
                  <a:cubicBezTo>
                    <a:pt x="11128" y="1694"/>
                    <a:pt x="11154" y="1738"/>
                    <a:pt x="11172" y="1773"/>
                  </a:cubicBezTo>
                  <a:lnTo>
                    <a:pt x="11225" y="1896"/>
                  </a:lnTo>
                  <a:cubicBezTo>
                    <a:pt x="11330" y="2143"/>
                    <a:pt x="11374" y="2417"/>
                    <a:pt x="11366" y="2681"/>
                  </a:cubicBezTo>
                  <a:cubicBezTo>
                    <a:pt x="11366" y="2752"/>
                    <a:pt x="11357" y="2822"/>
                    <a:pt x="11348" y="2893"/>
                  </a:cubicBezTo>
                  <a:cubicBezTo>
                    <a:pt x="11339" y="2946"/>
                    <a:pt x="11339" y="2972"/>
                    <a:pt x="11339" y="2972"/>
                  </a:cubicBezTo>
                  <a:lnTo>
                    <a:pt x="11357" y="2902"/>
                  </a:lnTo>
                  <a:cubicBezTo>
                    <a:pt x="11366" y="2831"/>
                    <a:pt x="11374" y="2761"/>
                    <a:pt x="11383" y="2690"/>
                  </a:cubicBezTo>
                  <a:cubicBezTo>
                    <a:pt x="11401" y="2417"/>
                    <a:pt x="11366" y="2143"/>
                    <a:pt x="11277" y="1888"/>
                  </a:cubicBezTo>
                  <a:cubicBezTo>
                    <a:pt x="11260" y="1844"/>
                    <a:pt x="11242" y="1799"/>
                    <a:pt x="11225" y="1755"/>
                  </a:cubicBezTo>
                  <a:cubicBezTo>
                    <a:pt x="11207" y="1720"/>
                    <a:pt x="11180" y="1676"/>
                    <a:pt x="11163" y="1632"/>
                  </a:cubicBezTo>
                  <a:cubicBezTo>
                    <a:pt x="11110" y="1544"/>
                    <a:pt x="11057" y="1456"/>
                    <a:pt x="10995" y="1376"/>
                  </a:cubicBezTo>
                  <a:cubicBezTo>
                    <a:pt x="10960" y="1332"/>
                    <a:pt x="10916" y="1288"/>
                    <a:pt x="10881" y="1253"/>
                  </a:cubicBezTo>
                  <a:cubicBezTo>
                    <a:pt x="10845" y="1209"/>
                    <a:pt x="10801" y="1165"/>
                    <a:pt x="10766" y="1121"/>
                  </a:cubicBezTo>
                  <a:cubicBezTo>
                    <a:pt x="10678" y="1041"/>
                    <a:pt x="10581" y="962"/>
                    <a:pt x="10484" y="891"/>
                  </a:cubicBezTo>
                  <a:cubicBezTo>
                    <a:pt x="10034" y="583"/>
                    <a:pt x="9523" y="345"/>
                    <a:pt x="8985" y="212"/>
                  </a:cubicBezTo>
                  <a:cubicBezTo>
                    <a:pt x="8844" y="168"/>
                    <a:pt x="8694" y="142"/>
                    <a:pt x="8535" y="98"/>
                  </a:cubicBezTo>
                  <a:cubicBezTo>
                    <a:pt x="8500" y="89"/>
                    <a:pt x="8465" y="80"/>
                    <a:pt x="8421" y="71"/>
                  </a:cubicBezTo>
                  <a:lnTo>
                    <a:pt x="8297" y="54"/>
                  </a:lnTo>
                  <a:cubicBezTo>
                    <a:pt x="8218" y="45"/>
                    <a:pt x="8147" y="18"/>
                    <a:pt x="8059" y="18"/>
                  </a:cubicBezTo>
                  <a:cubicBezTo>
                    <a:pt x="7945" y="7"/>
                    <a:pt x="7830" y="1"/>
                    <a:pt x="7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9;p92">
              <a:extLst>
                <a:ext uri="{FF2B5EF4-FFF2-40B4-BE49-F238E27FC236}">
                  <a16:creationId xmlns:a16="http://schemas.microsoft.com/office/drawing/2014/main" id="{A57AF2FD-2675-F0DA-1C94-87154B1FC501}"/>
                </a:ext>
              </a:extLst>
            </p:cNvPr>
            <p:cNvSpPr/>
            <p:nvPr/>
          </p:nvSpPr>
          <p:spPr>
            <a:xfrm flipH="1">
              <a:off x="3281051" y="2959126"/>
              <a:ext cx="406792" cy="192265"/>
            </a:xfrm>
            <a:custGeom>
              <a:avLst/>
              <a:gdLst/>
              <a:ahLst/>
              <a:cxnLst/>
              <a:rect l="l" t="t" r="r" b="b"/>
              <a:pathLst>
                <a:path w="8588" h="4059" extrusionOk="0">
                  <a:moveTo>
                    <a:pt x="4949" y="0"/>
                  </a:moveTo>
                  <a:cubicBezTo>
                    <a:pt x="4338" y="0"/>
                    <a:pt x="3735" y="136"/>
                    <a:pt x="3183" y="409"/>
                  </a:cubicBezTo>
                  <a:cubicBezTo>
                    <a:pt x="3042" y="479"/>
                    <a:pt x="2892" y="576"/>
                    <a:pt x="2760" y="673"/>
                  </a:cubicBezTo>
                  <a:cubicBezTo>
                    <a:pt x="2637" y="770"/>
                    <a:pt x="2513" y="876"/>
                    <a:pt x="2390" y="964"/>
                  </a:cubicBezTo>
                  <a:cubicBezTo>
                    <a:pt x="2160" y="1140"/>
                    <a:pt x="1922" y="1299"/>
                    <a:pt x="1667" y="1431"/>
                  </a:cubicBezTo>
                  <a:cubicBezTo>
                    <a:pt x="1455" y="1546"/>
                    <a:pt x="1217" y="1625"/>
                    <a:pt x="979" y="1678"/>
                  </a:cubicBezTo>
                  <a:cubicBezTo>
                    <a:pt x="891" y="1696"/>
                    <a:pt x="798" y="1705"/>
                    <a:pt x="705" y="1705"/>
                  </a:cubicBezTo>
                  <a:cubicBezTo>
                    <a:pt x="611" y="1705"/>
                    <a:pt x="516" y="1696"/>
                    <a:pt x="423" y="1678"/>
                  </a:cubicBezTo>
                  <a:cubicBezTo>
                    <a:pt x="309" y="1652"/>
                    <a:pt x="194" y="1599"/>
                    <a:pt x="97" y="1528"/>
                  </a:cubicBezTo>
                  <a:cubicBezTo>
                    <a:pt x="62" y="1502"/>
                    <a:pt x="27" y="1475"/>
                    <a:pt x="0" y="1440"/>
                  </a:cubicBezTo>
                  <a:lnTo>
                    <a:pt x="0" y="1440"/>
                  </a:lnTo>
                  <a:cubicBezTo>
                    <a:pt x="27" y="1475"/>
                    <a:pt x="53" y="1502"/>
                    <a:pt x="88" y="1528"/>
                  </a:cubicBezTo>
                  <a:cubicBezTo>
                    <a:pt x="185" y="1608"/>
                    <a:pt x="300" y="1652"/>
                    <a:pt x="423" y="1687"/>
                  </a:cubicBezTo>
                  <a:cubicBezTo>
                    <a:pt x="516" y="1705"/>
                    <a:pt x="609" y="1713"/>
                    <a:pt x="701" y="1713"/>
                  </a:cubicBezTo>
                  <a:cubicBezTo>
                    <a:pt x="794" y="1713"/>
                    <a:pt x="886" y="1705"/>
                    <a:pt x="979" y="1687"/>
                  </a:cubicBezTo>
                  <a:cubicBezTo>
                    <a:pt x="1226" y="1643"/>
                    <a:pt x="1455" y="1564"/>
                    <a:pt x="1675" y="1458"/>
                  </a:cubicBezTo>
                  <a:cubicBezTo>
                    <a:pt x="1931" y="1326"/>
                    <a:pt x="2187" y="1176"/>
                    <a:pt x="2416" y="1008"/>
                  </a:cubicBezTo>
                  <a:cubicBezTo>
                    <a:pt x="2548" y="920"/>
                    <a:pt x="2663" y="814"/>
                    <a:pt x="2795" y="717"/>
                  </a:cubicBezTo>
                  <a:cubicBezTo>
                    <a:pt x="2927" y="629"/>
                    <a:pt x="3069" y="541"/>
                    <a:pt x="3218" y="479"/>
                  </a:cubicBezTo>
                  <a:cubicBezTo>
                    <a:pt x="3727" y="246"/>
                    <a:pt x="4275" y="132"/>
                    <a:pt x="4826" y="132"/>
                  </a:cubicBezTo>
                  <a:cubicBezTo>
                    <a:pt x="4963" y="132"/>
                    <a:pt x="5101" y="139"/>
                    <a:pt x="5238" y="153"/>
                  </a:cubicBezTo>
                  <a:cubicBezTo>
                    <a:pt x="5581" y="188"/>
                    <a:pt x="5925" y="267"/>
                    <a:pt x="6251" y="391"/>
                  </a:cubicBezTo>
                  <a:cubicBezTo>
                    <a:pt x="6569" y="506"/>
                    <a:pt x="6869" y="664"/>
                    <a:pt x="7133" y="867"/>
                  </a:cubicBezTo>
                  <a:cubicBezTo>
                    <a:pt x="7380" y="1043"/>
                    <a:pt x="7592" y="1273"/>
                    <a:pt x="7759" y="1528"/>
                  </a:cubicBezTo>
                  <a:cubicBezTo>
                    <a:pt x="7909" y="1758"/>
                    <a:pt x="8015" y="2004"/>
                    <a:pt x="8077" y="2269"/>
                  </a:cubicBezTo>
                  <a:cubicBezTo>
                    <a:pt x="8121" y="2489"/>
                    <a:pt x="8138" y="2719"/>
                    <a:pt x="8130" y="2939"/>
                  </a:cubicBezTo>
                  <a:cubicBezTo>
                    <a:pt x="8112" y="3230"/>
                    <a:pt x="8050" y="3512"/>
                    <a:pt x="7953" y="3785"/>
                  </a:cubicBezTo>
                  <a:lnTo>
                    <a:pt x="7909" y="3891"/>
                  </a:lnTo>
                  <a:lnTo>
                    <a:pt x="8465" y="4059"/>
                  </a:lnTo>
                  <a:lnTo>
                    <a:pt x="8491" y="3927"/>
                  </a:lnTo>
                  <a:cubicBezTo>
                    <a:pt x="8509" y="3838"/>
                    <a:pt x="8535" y="3715"/>
                    <a:pt x="8562" y="3547"/>
                  </a:cubicBezTo>
                  <a:cubicBezTo>
                    <a:pt x="8579" y="3345"/>
                    <a:pt x="8588" y="3142"/>
                    <a:pt x="8579" y="2939"/>
                  </a:cubicBezTo>
                  <a:cubicBezTo>
                    <a:pt x="8570" y="2675"/>
                    <a:pt x="8526" y="2419"/>
                    <a:pt x="8447" y="2172"/>
                  </a:cubicBezTo>
                  <a:cubicBezTo>
                    <a:pt x="8359" y="1872"/>
                    <a:pt x="8218" y="1590"/>
                    <a:pt x="8024" y="1352"/>
                  </a:cubicBezTo>
                  <a:cubicBezTo>
                    <a:pt x="7821" y="1079"/>
                    <a:pt x="7565" y="849"/>
                    <a:pt x="7283" y="664"/>
                  </a:cubicBezTo>
                  <a:cubicBezTo>
                    <a:pt x="6983" y="470"/>
                    <a:pt x="6666" y="312"/>
                    <a:pt x="6322" y="206"/>
                  </a:cubicBezTo>
                  <a:cubicBezTo>
                    <a:pt x="5978" y="100"/>
                    <a:pt x="5617" y="29"/>
                    <a:pt x="5255" y="12"/>
                  </a:cubicBezTo>
                  <a:cubicBezTo>
                    <a:pt x="5153" y="4"/>
                    <a:pt x="5051" y="0"/>
                    <a:pt x="4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60;p92">
              <a:extLst>
                <a:ext uri="{FF2B5EF4-FFF2-40B4-BE49-F238E27FC236}">
                  <a16:creationId xmlns:a16="http://schemas.microsoft.com/office/drawing/2014/main" id="{0F4DD1B6-60CB-ADA3-96AF-AAAAB139B2A1}"/>
                </a:ext>
              </a:extLst>
            </p:cNvPr>
            <p:cNvSpPr/>
            <p:nvPr/>
          </p:nvSpPr>
          <p:spPr>
            <a:xfrm flipH="1">
              <a:off x="3255143" y="3308793"/>
              <a:ext cx="62667" cy="33868"/>
            </a:xfrm>
            <a:custGeom>
              <a:avLst/>
              <a:gdLst/>
              <a:ahLst/>
              <a:cxnLst/>
              <a:rect l="l" t="t" r="r" b="b"/>
              <a:pathLst>
                <a:path w="1323" h="715" fill="none" extrusionOk="0">
                  <a:moveTo>
                    <a:pt x="0" y="653"/>
                  </a:moveTo>
                  <a:cubicBezTo>
                    <a:pt x="0" y="653"/>
                    <a:pt x="802" y="1"/>
                    <a:pt x="1323" y="715"/>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61;p92">
              <a:extLst>
                <a:ext uri="{FF2B5EF4-FFF2-40B4-BE49-F238E27FC236}">
                  <a16:creationId xmlns:a16="http://schemas.microsoft.com/office/drawing/2014/main" id="{C008B968-1050-3AFF-0797-C9262F763AC8}"/>
                </a:ext>
              </a:extLst>
            </p:cNvPr>
            <p:cNvSpPr/>
            <p:nvPr/>
          </p:nvSpPr>
          <p:spPr>
            <a:xfrm flipH="1">
              <a:off x="3087227" y="3237555"/>
              <a:ext cx="193828" cy="176349"/>
            </a:xfrm>
            <a:custGeom>
              <a:avLst/>
              <a:gdLst/>
              <a:ahLst/>
              <a:cxnLst/>
              <a:rect l="l" t="t" r="r" b="b"/>
              <a:pathLst>
                <a:path w="4092" h="3723" extrusionOk="0">
                  <a:moveTo>
                    <a:pt x="2048" y="0"/>
                  </a:moveTo>
                  <a:cubicBezTo>
                    <a:pt x="1905" y="0"/>
                    <a:pt x="1760" y="17"/>
                    <a:pt x="1614" y="51"/>
                  </a:cubicBezTo>
                  <a:cubicBezTo>
                    <a:pt x="618" y="289"/>
                    <a:pt x="1" y="1286"/>
                    <a:pt x="239" y="2291"/>
                  </a:cubicBezTo>
                  <a:cubicBezTo>
                    <a:pt x="436" y="3147"/>
                    <a:pt x="1205" y="3723"/>
                    <a:pt x="2056" y="3723"/>
                  </a:cubicBezTo>
                  <a:cubicBezTo>
                    <a:pt x="2195" y="3723"/>
                    <a:pt x="2337" y="3707"/>
                    <a:pt x="2478" y="3675"/>
                  </a:cubicBezTo>
                  <a:cubicBezTo>
                    <a:pt x="3475" y="3437"/>
                    <a:pt x="4092" y="2432"/>
                    <a:pt x="3854" y="1435"/>
                  </a:cubicBezTo>
                  <a:cubicBezTo>
                    <a:pt x="3650" y="576"/>
                    <a:pt x="2892" y="0"/>
                    <a:pt x="2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62;p92">
              <a:extLst>
                <a:ext uri="{FF2B5EF4-FFF2-40B4-BE49-F238E27FC236}">
                  <a16:creationId xmlns:a16="http://schemas.microsoft.com/office/drawing/2014/main" id="{282497CE-06FB-123E-C823-EF546DF75070}"/>
                </a:ext>
              </a:extLst>
            </p:cNvPr>
            <p:cNvSpPr/>
            <p:nvPr/>
          </p:nvSpPr>
          <p:spPr>
            <a:xfrm flipH="1">
              <a:off x="3300662" y="3244183"/>
              <a:ext cx="194680" cy="176918"/>
            </a:xfrm>
            <a:custGeom>
              <a:avLst/>
              <a:gdLst/>
              <a:ahLst/>
              <a:cxnLst/>
              <a:rect l="l" t="t" r="r" b="b"/>
              <a:pathLst>
                <a:path w="4110" h="3735" extrusionOk="0">
                  <a:moveTo>
                    <a:pt x="2054" y="0"/>
                  </a:moveTo>
                  <a:cubicBezTo>
                    <a:pt x="1912" y="0"/>
                    <a:pt x="1768" y="17"/>
                    <a:pt x="1623" y="51"/>
                  </a:cubicBezTo>
                  <a:cubicBezTo>
                    <a:pt x="627" y="280"/>
                    <a:pt x="1" y="1285"/>
                    <a:pt x="239" y="2291"/>
                  </a:cubicBezTo>
                  <a:cubicBezTo>
                    <a:pt x="435" y="3151"/>
                    <a:pt x="1201" y="3734"/>
                    <a:pt x="2048" y="3734"/>
                  </a:cubicBezTo>
                  <a:cubicBezTo>
                    <a:pt x="2190" y="3734"/>
                    <a:pt x="2334" y="3718"/>
                    <a:pt x="2478" y="3684"/>
                  </a:cubicBezTo>
                  <a:cubicBezTo>
                    <a:pt x="3484" y="3446"/>
                    <a:pt x="4110" y="2440"/>
                    <a:pt x="3872" y="1435"/>
                  </a:cubicBezTo>
                  <a:cubicBezTo>
                    <a:pt x="3668" y="582"/>
                    <a:pt x="2901" y="0"/>
                    <a:pt x="20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3;p92">
              <a:extLst>
                <a:ext uri="{FF2B5EF4-FFF2-40B4-BE49-F238E27FC236}">
                  <a16:creationId xmlns:a16="http://schemas.microsoft.com/office/drawing/2014/main" id="{92B7B206-9189-7727-FF45-8969C559B19A}"/>
                </a:ext>
              </a:extLst>
            </p:cNvPr>
            <p:cNvSpPr/>
            <p:nvPr/>
          </p:nvSpPr>
          <p:spPr>
            <a:xfrm flipH="1">
              <a:off x="3486485" y="3339724"/>
              <a:ext cx="25105" cy="47"/>
            </a:xfrm>
            <a:custGeom>
              <a:avLst/>
              <a:gdLst/>
              <a:ahLst/>
              <a:cxnLst/>
              <a:rect l="l" t="t" r="r" b="b"/>
              <a:pathLst>
                <a:path w="530" h="1" extrusionOk="0">
                  <a:moveTo>
                    <a:pt x="529" y="0"/>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4;p92">
              <a:extLst>
                <a:ext uri="{FF2B5EF4-FFF2-40B4-BE49-F238E27FC236}">
                  <a16:creationId xmlns:a16="http://schemas.microsoft.com/office/drawing/2014/main" id="{73CADAB4-FBCE-4730-836F-117DD3683B21}"/>
                </a:ext>
              </a:extLst>
            </p:cNvPr>
            <p:cNvSpPr/>
            <p:nvPr/>
          </p:nvSpPr>
          <p:spPr>
            <a:xfrm flipH="1">
              <a:off x="3486485" y="3339724"/>
              <a:ext cx="25105" cy="47"/>
            </a:xfrm>
            <a:custGeom>
              <a:avLst/>
              <a:gdLst/>
              <a:ahLst/>
              <a:cxnLst/>
              <a:rect l="l" t="t" r="r" b="b"/>
              <a:pathLst>
                <a:path w="530" h="1" fill="none" extrusionOk="0">
                  <a:moveTo>
                    <a:pt x="529" y="0"/>
                  </a:moveTo>
                  <a:lnTo>
                    <a:pt x="0" y="0"/>
                  </a:ln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5;p92">
              <a:extLst>
                <a:ext uri="{FF2B5EF4-FFF2-40B4-BE49-F238E27FC236}">
                  <a16:creationId xmlns:a16="http://schemas.microsoft.com/office/drawing/2014/main" id="{9D28172E-6465-DFCC-6BAB-A8B5B36BCD22}"/>
                </a:ext>
              </a:extLst>
            </p:cNvPr>
            <p:cNvSpPr/>
            <p:nvPr/>
          </p:nvSpPr>
          <p:spPr>
            <a:xfrm flipH="1">
              <a:off x="3162398" y="3322150"/>
              <a:ext cx="65225" cy="50588"/>
            </a:xfrm>
            <a:custGeom>
              <a:avLst/>
              <a:gdLst/>
              <a:ahLst/>
              <a:cxnLst/>
              <a:rect l="l" t="t" r="r" b="b"/>
              <a:pathLst>
                <a:path w="1377" h="1068" extrusionOk="0">
                  <a:moveTo>
                    <a:pt x="27" y="1"/>
                  </a:moveTo>
                  <a:cubicBezTo>
                    <a:pt x="18" y="36"/>
                    <a:pt x="9" y="71"/>
                    <a:pt x="1" y="116"/>
                  </a:cubicBezTo>
                  <a:cubicBezTo>
                    <a:pt x="1" y="213"/>
                    <a:pt x="9" y="310"/>
                    <a:pt x="27" y="415"/>
                  </a:cubicBezTo>
                  <a:cubicBezTo>
                    <a:pt x="53" y="556"/>
                    <a:pt x="115" y="697"/>
                    <a:pt x="203" y="821"/>
                  </a:cubicBezTo>
                  <a:cubicBezTo>
                    <a:pt x="230" y="856"/>
                    <a:pt x="256" y="891"/>
                    <a:pt x="292" y="918"/>
                  </a:cubicBezTo>
                  <a:cubicBezTo>
                    <a:pt x="327" y="953"/>
                    <a:pt x="371" y="980"/>
                    <a:pt x="415" y="1006"/>
                  </a:cubicBezTo>
                  <a:cubicBezTo>
                    <a:pt x="503" y="1050"/>
                    <a:pt x="600" y="1068"/>
                    <a:pt x="697" y="1068"/>
                  </a:cubicBezTo>
                  <a:lnTo>
                    <a:pt x="821" y="1068"/>
                  </a:lnTo>
                  <a:lnTo>
                    <a:pt x="847" y="1059"/>
                  </a:lnTo>
                  <a:lnTo>
                    <a:pt x="900" y="1041"/>
                  </a:lnTo>
                  <a:cubicBezTo>
                    <a:pt x="918" y="1041"/>
                    <a:pt x="953" y="1024"/>
                    <a:pt x="970" y="1015"/>
                  </a:cubicBezTo>
                  <a:lnTo>
                    <a:pt x="1041" y="988"/>
                  </a:lnTo>
                  <a:lnTo>
                    <a:pt x="1103" y="944"/>
                  </a:lnTo>
                  <a:cubicBezTo>
                    <a:pt x="1138" y="918"/>
                    <a:pt x="1173" y="883"/>
                    <a:pt x="1200" y="847"/>
                  </a:cubicBezTo>
                  <a:cubicBezTo>
                    <a:pt x="1226" y="812"/>
                    <a:pt x="1253" y="777"/>
                    <a:pt x="1279" y="742"/>
                  </a:cubicBezTo>
                  <a:cubicBezTo>
                    <a:pt x="1297" y="706"/>
                    <a:pt x="1314" y="671"/>
                    <a:pt x="1323" y="627"/>
                  </a:cubicBezTo>
                  <a:cubicBezTo>
                    <a:pt x="1350" y="565"/>
                    <a:pt x="1358" y="495"/>
                    <a:pt x="1367" y="424"/>
                  </a:cubicBezTo>
                  <a:cubicBezTo>
                    <a:pt x="1376" y="362"/>
                    <a:pt x="1376" y="301"/>
                    <a:pt x="1367" y="248"/>
                  </a:cubicBezTo>
                  <a:cubicBezTo>
                    <a:pt x="1358" y="204"/>
                    <a:pt x="1358" y="160"/>
                    <a:pt x="1341" y="116"/>
                  </a:cubicBezTo>
                  <a:cubicBezTo>
                    <a:pt x="1332" y="80"/>
                    <a:pt x="1323" y="45"/>
                    <a:pt x="1305" y="10"/>
                  </a:cubicBezTo>
                  <a:cubicBezTo>
                    <a:pt x="1305" y="10"/>
                    <a:pt x="1305" y="45"/>
                    <a:pt x="1288" y="116"/>
                  </a:cubicBezTo>
                  <a:cubicBezTo>
                    <a:pt x="1288" y="151"/>
                    <a:pt x="1279" y="195"/>
                    <a:pt x="1270" y="239"/>
                  </a:cubicBezTo>
                  <a:cubicBezTo>
                    <a:pt x="1253" y="292"/>
                    <a:pt x="1244" y="336"/>
                    <a:pt x="1226" y="389"/>
                  </a:cubicBezTo>
                  <a:cubicBezTo>
                    <a:pt x="1200" y="442"/>
                    <a:pt x="1182" y="495"/>
                    <a:pt x="1147" y="548"/>
                  </a:cubicBezTo>
                  <a:cubicBezTo>
                    <a:pt x="1138" y="574"/>
                    <a:pt x="1120" y="600"/>
                    <a:pt x="1103" y="627"/>
                  </a:cubicBezTo>
                  <a:cubicBezTo>
                    <a:pt x="1076" y="645"/>
                    <a:pt x="1059" y="671"/>
                    <a:pt x="1041" y="689"/>
                  </a:cubicBezTo>
                  <a:cubicBezTo>
                    <a:pt x="1015" y="706"/>
                    <a:pt x="988" y="724"/>
                    <a:pt x="962" y="742"/>
                  </a:cubicBezTo>
                  <a:lnTo>
                    <a:pt x="926" y="759"/>
                  </a:lnTo>
                  <a:lnTo>
                    <a:pt x="891" y="777"/>
                  </a:lnTo>
                  <a:cubicBezTo>
                    <a:pt x="873" y="786"/>
                    <a:pt x="865" y="786"/>
                    <a:pt x="847" y="794"/>
                  </a:cubicBezTo>
                  <a:lnTo>
                    <a:pt x="794" y="803"/>
                  </a:lnTo>
                  <a:lnTo>
                    <a:pt x="759" y="812"/>
                  </a:lnTo>
                  <a:lnTo>
                    <a:pt x="697" y="812"/>
                  </a:lnTo>
                  <a:cubicBezTo>
                    <a:pt x="644" y="812"/>
                    <a:pt x="582" y="803"/>
                    <a:pt x="530" y="786"/>
                  </a:cubicBezTo>
                  <a:cubicBezTo>
                    <a:pt x="503" y="768"/>
                    <a:pt x="477" y="759"/>
                    <a:pt x="450" y="742"/>
                  </a:cubicBezTo>
                  <a:cubicBezTo>
                    <a:pt x="433" y="715"/>
                    <a:pt x="406" y="697"/>
                    <a:pt x="380" y="680"/>
                  </a:cubicBezTo>
                  <a:cubicBezTo>
                    <a:pt x="336" y="627"/>
                    <a:pt x="300" y="583"/>
                    <a:pt x="265" y="530"/>
                  </a:cubicBezTo>
                  <a:cubicBezTo>
                    <a:pt x="230" y="477"/>
                    <a:pt x="203" y="415"/>
                    <a:pt x="177" y="371"/>
                  </a:cubicBezTo>
                  <a:cubicBezTo>
                    <a:pt x="133" y="265"/>
                    <a:pt x="89" y="177"/>
                    <a:pt x="62" y="107"/>
                  </a:cubicBez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6;p92">
              <a:extLst>
                <a:ext uri="{FF2B5EF4-FFF2-40B4-BE49-F238E27FC236}">
                  <a16:creationId xmlns:a16="http://schemas.microsoft.com/office/drawing/2014/main" id="{1403345F-6D5D-0965-0CB3-EACF900A81C3}"/>
                </a:ext>
              </a:extLst>
            </p:cNvPr>
            <p:cNvSpPr/>
            <p:nvPr/>
          </p:nvSpPr>
          <p:spPr>
            <a:xfrm flipH="1">
              <a:off x="3337420" y="3322150"/>
              <a:ext cx="65178" cy="50588"/>
            </a:xfrm>
            <a:custGeom>
              <a:avLst/>
              <a:gdLst/>
              <a:ahLst/>
              <a:cxnLst/>
              <a:rect l="l" t="t" r="r" b="b"/>
              <a:pathLst>
                <a:path w="1376" h="1068" extrusionOk="0">
                  <a:moveTo>
                    <a:pt x="18" y="1"/>
                  </a:moveTo>
                  <a:cubicBezTo>
                    <a:pt x="9" y="36"/>
                    <a:pt x="9" y="71"/>
                    <a:pt x="9" y="116"/>
                  </a:cubicBezTo>
                  <a:cubicBezTo>
                    <a:pt x="0" y="213"/>
                    <a:pt x="9" y="310"/>
                    <a:pt x="27" y="415"/>
                  </a:cubicBezTo>
                  <a:cubicBezTo>
                    <a:pt x="53" y="556"/>
                    <a:pt x="115" y="697"/>
                    <a:pt x="203" y="821"/>
                  </a:cubicBezTo>
                  <a:cubicBezTo>
                    <a:pt x="229" y="856"/>
                    <a:pt x="265" y="891"/>
                    <a:pt x="291" y="918"/>
                  </a:cubicBezTo>
                  <a:cubicBezTo>
                    <a:pt x="335" y="953"/>
                    <a:pt x="371" y="980"/>
                    <a:pt x="415" y="1006"/>
                  </a:cubicBezTo>
                  <a:cubicBezTo>
                    <a:pt x="503" y="1050"/>
                    <a:pt x="600" y="1068"/>
                    <a:pt x="706" y="1068"/>
                  </a:cubicBezTo>
                  <a:lnTo>
                    <a:pt x="820" y="1068"/>
                  </a:lnTo>
                  <a:lnTo>
                    <a:pt x="847" y="1059"/>
                  </a:lnTo>
                  <a:lnTo>
                    <a:pt x="908" y="1041"/>
                  </a:lnTo>
                  <a:cubicBezTo>
                    <a:pt x="926" y="1033"/>
                    <a:pt x="952" y="1024"/>
                    <a:pt x="970" y="1015"/>
                  </a:cubicBezTo>
                  <a:lnTo>
                    <a:pt x="1041" y="988"/>
                  </a:lnTo>
                  <a:lnTo>
                    <a:pt x="1102" y="944"/>
                  </a:lnTo>
                  <a:cubicBezTo>
                    <a:pt x="1138" y="918"/>
                    <a:pt x="1173" y="883"/>
                    <a:pt x="1199" y="847"/>
                  </a:cubicBezTo>
                  <a:cubicBezTo>
                    <a:pt x="1226" y="812"/>
                    <a:pt x="1252" y="777"/>
                    <a:pt x="1279" y="742"/>
                  </a:cubicBezTo>
                  <a:cubicBezTo>
                    <a:pt x="1296" y="706"/>
                    <a:pt x="1314" y="662"/>
                    <a:pt x="1323" y="627"/>
                  </a:cubicBezTo>
                  <a:cubicBezTo>
                    <a:pt x="1349" y="565"/>
                    <a:pt x="1358" y="495"/>
                    <a:pt x="1367" y="424"/>
                  </a:cubicBezTo>
                  <a:cubicBezTo>
                    <a:pt x="1376" y="362"/>
                    <a:pt x="1376" y="301"/>
                    <a:pt x="1367" y="248"/>
                  </a:cubicBezTo>
                  <a:cubicBezTo>
                    <a:pt x="1358" y="204"/>
                    <a:pt x="1358" y="160"/>
                    <a:pt x="1340" y="116"/>
                  </a:cubicBezTo>
                  <a:cubicBezTo>
                    <a:pt x="1332" y="80"/>
                    <a:pt x="1323" y="45"/>
                    <a:pt x="1305" y="10"/>
                  </a:cubicBezTo>
                  <a:cubicBezTo>
                    <a:pt x="1305" y="10"/>
                    <a:pt x="1305" y="45"/>
                    <a:pt x="1296" y="116"/>
                  </a:cubicBezTo>
                  <a:cubicBezTo>
                    <a:pt x="1288" y="151"/>
                    <a:pt x="1279" y="195"/>
                    <a:pt x="1270" y="239"/>
                  </a:cubicBezTo>
                  <a:cubicBezTo>
                    <a:pt x="1252" y="283"/>
                    <a:pt x="1243" y="336"/>
                    <a:pt x="1226" y="389"/>
                  </a:cubicBezTo>
                  <a:cubicBezTo>
                    <a:pt x="1199" y="442"/>
                    <a:pt x="1182" y="495"/>
                    <a:pt x="1146" y="548"/>
                  </a:cubicBezTo>
                  <a:cubicBezTo>
                    <a:pt x="1138" y="574"/>
                    <a:pt x="1120" y="600"/>
                    <a:pt x="1102" y="627"/>
                  </a:cubicBezTo>
                  <a:cubicBezTo>
                    <a:pt x="1076" y="645"/>
                    <a:pt x="1058" y="671"/>
                    <a:pt x="1041" y="689"/>
                  </a:cubicBezTo>
                  <a:cubicBezTo>
                    <a:pt x="1014" y="706"/>
                    <a:pt x="988" y="724"/>
                    <a:pt x="970" y="742"/>
                  </a:cubicBezTo>
                  <a:lnTo>
                    <a:pt x="926" y="759"/>
                  </a:lnTo>
                  <a:lnTo>
                    <a:pt x="891" y="777"/>
                  </a:lnTo>
                  <a:cubicBezTo>
                    <a:pt x="873" y="786"/>
                    <a:pt x="864" y="786"/>
                    <a:pt x="847" y="794"/>
                  </a:cubicBezTo>
                  <a:lnTo>
                    <a:pt x="794" y="803"/>
                  </a:lnTo>
                  <a:lnTo>
                    <a:pt x="759" y="812"/>
                  </a:lnTo>
                  <a:lnTo>
                    <a:pt x="697" y="812"/>
                  </a:lnTo>
                  <a:cubicBezTo>
                    <a:pt x="644" y="812"/>
                    <a:pt x="582" y="803"/>
                    <a:pt x="529" y="786"/>
                  </a:cubicBezTo>
                  <a:cubicBezTo>
                    <a:pt x="503" y="768"/>
                    <a:pt x="476" y="759"/>
                    <a:pt x="450" y="742"/>
                  </a:cubicBezTo>
                  <a:cubicBezTo>
                    <a:pt x="432" y="715"/>
                    <a:pt x="406" y="697"/>
                    <a:pt x="379" y="680"/>
                  </a:cubicBezTo>
                  <a:cubicBezTo>
                    <a:pt x="335" y="627"/>
                    <a:pt x="300" y="583"/>
                    <a:pt x="265" y="530"/>
                  </a:cubicBezTo>
                  <a:cubicBezTo>
                    <a:pt x="229" y="477"/>
                    <a:pt x="203" y="415"/>
                    <a:pt x="177" y="371"/>
                  </a:cubicBezTo>
                  <a:cubicBezTo>
                    <a:pt x="124" y="265"/>
                    <a:pt x="80" y="177"/>
                    <a:pt x="62" y="107"/>
                  </a:cubicBezTo>
                  <a:cubicBezTo>
                    <a:pt x="36" y="45"/>
                    <a:pt x="18"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37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100"/>
                                        <p:tgtEl>
                                          <p:spTgt spid="5"/>
                                        </p:tgtEl>
                                        <p:attrNameLst>
                                          <p:attrName>ppt_w</p:attrName>
                                        </p:attrNameLst>
                                      </p:cBhvr>
                                      <p:tavLst>
                                        <p:tav tm="0">
                                          <p:val>
                                            <p:strVal val="0"/>
                                          </p:val>
                                        </p:tav>
                                        <p:tav tm="100000">
                                          <p:val>
                                            <p:strVal val="#ppt_w"/>
                                          </p:val>
                                        </p:tav>
                                      </p:tavLst>
                                    </p:anim>
                                    <p:anim calcmode="lin" valueType="num">
                                      <p:cBhvr additive="base">
                                        <p:cTn id="8" dur="2100"/>
                                        <p:tgtEl>
                                          <p:spTgt spid="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68"/>
          <p:cNvSpPr txBox="1">
            <a:spLocks noGrp="1"/>
          </p:cNvSpPr>
          <p:nvPr>
            <p:ph type="title"/>
          </p:nvPr>
        </p:nvSpPr>
        <p:spPr>
          <a:xfrm>
            <a:off x="720600" y="771525"/>
            <a:ext cx="5226300" cy="13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800" dirty="0">
                <a:solidFill>
                  <a:schemeClr val="accent2"/>
                </a:solidFill>
              </a:rPr>
              <a:t>GFlowNet</a:t>
            </a:r>
            <a:endParaRPr sz="8800" dirty="0">
              <a:solidFill>
                <a:schemeClr val="accent2"/>
              </a:solidFill>
            </a:endParaRPr>
          </a:p>
        </p:txBody>
      </p:sp>
      <p:sp>
        <p:nvSpPr>
          <p:cNvPr id="2191" name="Google Shape;2191;p68"/>
          <p:cNvSpPr txBox="1">
            <a:spLocks noGrp="1"/>
          </p:cNvSpPr>
          <p:nvPr>
            <p:ph type="subTitle" idx="1"/>
          </p:nvPr>
        </p:nvSpPr>
        <p:spPr>
          <a:xfrm>
            <a:off x="720600" y="2391500"/>
            <a:ext cx="3851400" cy="8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Flow-network,Flow</a:t>
            </a:r>
            <a:r>
              <a:rPr lang="he-IL" dirty="0"/>
              <a:t> </a:t>
            </a:r>
            <a:r>
              <a:rPr lang="en" dirty="0"/>
              <a:t>consistency,Policy,Learning</a:t>
            </a:r>
          </a:p>
          <a:p>
            <a:pPr marL="0" lvl="0" indent="0" algn="l" rtl="0">
              <a:spcBef>
                <a:spcPts val="0"/>
              </a:spcBef>
              <a:spcAft>
                <a:spcPts val="0"/>
              </a:spcAft>
              <a:buNone/>
            </a:pPr>
            <a:endParaRPr dirty="0"/>
          </a:p>
        </p:txBody>
      </p:sp>
      <p:grpSp>
        <p:nvGrpSpPr>
          <p:cNvPr id="2192" name="Google Shape;2192;p68"/>
          <p:cNvGrpSpPr/>
          <p:nvPr/>
        </p:nvGrpSpPr>
        <p:grpSpPr>
          <a:xfrm rot="7937313" flipH="1">
            <a:off x="3798967" y="3387513"/>
            <a:ext cx="661430" cy="929034"/>
            <a:chOff x="2374700" y="1056350"/>
            <a:chExt cx="797300" cy="1119875"/>
          </a:xfrm>
        </p:grpSpPr>
        <p:sp>
          <p:nvSpPr>
            <p:cNvPr id="2193" name="Google Shape;2193;p68"/>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8"/>
          <p:cNvGrpSpPr/>
          <p:nvPr/>
        </p:nvGrpSpPr>
        <p:grpSpPr>
          <a:xfrm>
            <a:off x="4724424" y="666746"/>
            <a:ext cx="3925370" cy="4476891"/>
            <a:chOff x="4857774" y="666746"/>
            <a:chExt cx="3925370" cy="4476891"/>
          </a:xfrm>
        </p:grpSpPr>
        <p:sp>
          <p:nvSpPr>
            <p:cNvPr id="2201" name="Google Shape;2201;p68"/>
            <p:cNvSpPr/>
            <p:nvPr/>
          </p:nvSpPr>
          <p:spPr>
            <a:xfrm>
              <a:off x="8295845" y="2250471"/>
              <a:ext cx="459352" cy="1074112"/>
            </a:xfrm>
            <a:custGeom>
              <a:avLst/>
              <a:gdLst/>
              <a:ahLst/>
              <a:cxnLst/>
              <a:rect l="l" t="t" r="r" b="b"/>
              <a:pathLst>
                <a:path w="21450" h="50157" extrusionOk="0">
                  <a:moveTo>
                    <a:pt x="1228" y="0"/>
                  </a:moveTo>
                  <a:cubicBezTo>
                    <a:pt x="1198" y="0"/>
                    <a:pt x="1171" y="7"/>
                    <a:pt x="1149" y="21"/>
                  </a:cubicBezTo>
                  <a:cubicBezTo>
                    <a:pt x="1" y="769"/>
                    <a:pt x="7255" y="17191"/>
                    <a:pt x="7255" y="17191"/>
                  </a:cubicBezTo>
                  <a:lnTo>
                    <a:pt x="7307" y="29542"/>
                  </a:lnTo>
                  <a:cubicBezTo>
                    <a:pt x="1810" y="34378"/>
                    <a:pt x="8246" y="43198"/>
                    <a:pt x="8246" y="43198"/>
                  </a:cubicBezTo>
                  <a:cubicBezTo>
                    <a:pt x="8246" y="43198"/>
                    <a:pt x="7742" y="45877"/>
                    <a:pt x="7063" y="50156"/>
                  </a:cubicBezTo>
                  <a:cubicBezTo>
                    <a:pt x="11847" y="49217"/>
                    <a:pt x="16648" y="48399"/>
                    <a:pt x="21450" y="47547"/>
                  </a:cubicBezTo>
                  <a:cubicBezTo>
                    <a:pt x="20841" y="42815"/>
                    <a:pt x="20441" y="39840"/>
                    <a:pt x="20441" y="39840"/>
                  </a:cubicBezTo>
                  <a:lnTo>
                    <a:pt x="13360" y="17504"/>
                  </a:lnTo>
                  <a:cubicBezTo>
                    <a:pt x="13360" y="17504"/>
                    <a:pt x="2728" y="0"/>
                    <a:pt x="1228"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8302548" y="2248822"/>
              <a:ext cx="371058" cy="792248"/>
            </a:xfrm>
            <a:custGeom>
              <a:avLst/>
              <a:gdLst/>
              <a:ahLst/>
              <a:cxnLst/>
              <a:rect l="l" t="t" r="r" b="b"/>
              <a:pathLst>
                <a:path w="17327" h="36995" extrusionOk="0">
                  <a:moveTo>
                    <a:pt x="890" y="0"/>
                  </a:moveTo>
                  <a:cubicBezTo>
                    <a:pt x="851" y="0"/>
                    <a:pt x="814" y="8"/>
                    <a:pt x="783" y="29"/>
                  </a:cubicBezTo>
                  <a:cubicBezTo>
                    <a:pt x="557" y="168"/>
                    <a:pt x="1" y="533"/>
                    <a:pt x="3358" y="9005"/>
                  </a:cubicBezTo>
                  <a:cubicBezTo>
                    <a:pt x="4958" y="13024"/>
                    <a:pt x="6715" y="17007"/>
                    <a:pt x="6837" y="17285"/>
                  </a:cubicBezTo>
                  <a:lnTo>
                    <a:pt x="6889" y="29584"/>
                  </a:lnTo>
                  <a:cubicBezTo>
                    <a:pt x="4924" y="31341"/>
                    <a:pt x="4263" y="33812"/>
                    <a:pt x="4941" y="36925"/>
                  </a:cubicBezTo>
                  <a:cubicBezTo>
                    <a:pt x="4941" y="36960"/>
                    <a:pt x="4976" y="36995"/>
                    <a:pt x="5028" y="36995"/>
                  </a:cubicBezTo>
                  <a:lnTo>
                    <a:pt x="5045" y="36995"/>
                  </a:lnTo>
                  <a:cubicBezTo>
                    <a:pt x="5080" y="36995"/>
                    <a:pt x="5115" y="36943"/>
                    <a:pt x="5115" y="36891"/>
                  </a:cubicBezTo>
                  <a:cubicBezTo>
                    <a:pt x="4437" y="33846"/>
                    <a:pt x="5098" y="31411"/>
                    <a:pt x="7046" y="29689"/>
                  </a:cubicBezTo>
                  <a:cubicBezTo>
                    <a:pt x="7063" y="29671"/>
                    <a:pt x="7081" y="29654"/>
                    <a:pt x="7081" y="29619"/>
                  </a:cubicBezTo>
                  <a:lnTo>
                    <a:pt x="7029" y="17268"/>
                  </a:lnTo>
                  <a:cubicBezTo>
                    <a:pt x="7029" y="17268"/>
                    <a:pt x="7029" y="17251"/>
                    <a:pt x="7029" y="17233"/>
                  </a:cubicBezTo>
                  <a:cubicBezTo>
                    <a:pt x="4228" y="10919"/>
                    <a:pt x="88" y="690"/>
                    <a:pt x="888" y="185"/>
                  </a:cubicBezTo>
                  <a:cubicBezTo>
                    <a:pt x="897" y="177"/>
                    <a:pt x="905" y="172"/>
                    <a:pt x="916" y="172"/>
                  </a:cubicBezTo>
                  <a:cubicBezTo>
                    <a:pt x="927" y="172"/>
                    <a:pt x="940" y="177"/>
                    <a:pt x="957" y="185"/>
                  </a:cubicBezTo>
                  <a:cubicBezTo>
                    <a:pt x="2262" y="481"/>
                    <a:pt x="9394" y="11736"/>
                    <a:pt x="12978" y="17633"/>
                  </a:cubicBezTo>
                  <a:lnTo>
                    <a:pt x="17135" y="30802"/>
                  </a:lnTo>
                  <a:cubicBezTo>
                    <a:pt x="17149" y="30841"/>
                    <a:pt x="17181" y="30861"/>
                    <a:pt x="17211" y="30861"/>
                  </a:cubicBezTo>
                  <a:cubicBezTo>
                    <a:pt x="17221" y="30861"/>
                    <a:pt x="17231" y="30859"/>
                    <a:pt x="17240" y="30854"/>
                  </a:cubicBezTo>
                  <a:cubicBezTo>
                    <a:pt x="17292" y="30837"/>
                    <a:pt x="17327" y="30785"/>
                    <a:pt x="17309" y="30750"/>
                  </a:cubicBezTo>
                  <a:lnTo>
                    <a:pt x="13117" y="17546"/>
                  </a:lnTo>
                  <a:cubicBezTo>
                    <a:pt x="12700" y="16851"/>
                    <a:pt x="2697" y="394"/>
                    <a:pt x="975" y="11"/>
                  </a:cubicBezTo>
                  <a:cubicBezTo>
                    <a:pt x="946" y="4"/>
                    <a:pt x="917" y="0"/>
                    <a:pt x="8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7903565" y="2891293"/>
              <a:ext cx="456739" cy="1807169"/>
            </a:xfrm>
            <a:custGeom>
              <a:avLst/>
              <a:gdLst/>
              <a:ahLst/>
              <a:cxnLst/>
              <a:rect l="l" t="t" r="r" b="b"/>
              <a:pathLst>
                <a:path w="21328" h="84388" extrusionOk="0">
                  <a:moveTo>
                    <a:pt x="6663" y="1"/>
                  </a:moveTo>
                  <a:cubicBezTo>
                    <a:pt x="6663" y="1"/>
                    <a:pt x="1" y="52571"/>
                    <a:pt x="714" y="62382"/>
                  </a:cubicBezTo>
                  <a:cubicBezTo>
                    <a:pt x="1445" y="72211"/>
                    <a:pt x="10699" y="84388"/>
                    <a:pt x="10699" y="84388"/>
                  </a:cubicBezTo>
                  <a:lnTo>
                    <a:pt x="21328" y="46100"/>
                  </a:lnTo>
                  <a:cubicBezTo>
                    <a:pt x="16770" y="10838"/>
                    <a:pt x="6663" y="1"/>
                    <a:pt x="6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7990382" y="3231792"/>
              <a:ext cx="792012" cy="1552866"/>
            </a:xfrm>
            <a:custGeom>
              <a:avLst/>
              <a:gdLst/>
              <a:ahLst/>
              <a:cxnLst/>
              <a:rect l="l" t="t" r="r" b="b"/>
              <a:pathLst>
                <a:path w="36984" h="72513" extrusionOk="0">
                  <a:moveTo>
                    <a:pt x="16456" y="1"/>
                  </a:moveTo>
                  <a:cubicBezTo>
                    <a:pt x="16456" y="1"/>
                    <a:pt x="0" y="51562"/>
                    <a:pt x="3288" y="62243"/>
                  </a:cubicBezTo>
                  <a:cubicBezTo>
                    <a:pt x="5719" y="70111"/>
                    <a:pt x="10907" y="72513"/>
                    <a:pt x="17087" y="72513"/>
                  </a:cubicBezTo>
                  <a:cubicBezTo>
                    <a:pt x="19310" y="72513"/>
                    <a:pt x="21661" y="72202"/>
                    <a:pt x="24058" y="71724"/>
                  </a:cubicBezTo>
                  <a:cubicBezTo>
                    <a:pt x="33122" y="69897"/>
                    <a:pt x="36983" y="1"/>
                    <a:pt x="36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8055933" y="3230100"/>
              <a:ext cx="288974" cy="1152470"/>
            </a:xfrm>
            <a:custGeom>
              <a:avLst/>
              <a:gdLst/>
              <a:ahLst/>
              <a:cxnLst/>
              <a:rect l="l" t="t" r="r" b="b"/>
              <a:pathLst>
                <a:path w="13494" h="53816" extrusionOk="0">
                  <a:moveTo>
                    <a:pt x="13388" y="0"/>
                  </a:moveTo>
                  <a:cubicBezTo>
                    <a:pt x="13358" y="0"/>
                    <a:pt x="13327" y="13"/>
                    <a:pt x="13308" y="45"/>
                  </a:cubicBezTo>
                  <a:cubicBezTo>
                    <a:pt x="13204" y="410"/>
                    <a:pt x="1966" y="35706"/>
                    <a:pt x="18" y="53711"/>
                  </a:cubicBezTo>
                  <a:cubicBezTo>
                    <a:pt x="1" y="53763"/>
                    <a:pt x="35" y="53815"/>
                    <a:pt x="88" y="53815"/>
                  </a:cubicBezTo>
                  <a:cubicBezTo>
                    <a:pt x="140" y="53815"/>
                    <a:pt x="175" y="53780"/>
                    <a:pt x="192" y="53728"/>
                  </a:cubicBezTo>
                  <a:cubicBezTo>
                    <a:pt x="2158" y="35741"/>
                    <a:pt x="13361" y="462"/>
                    <a:pt x="13482" y="97"/>
                  </a:cubicBezTo>
                  <a:cubicBezTo>
                    <a:pt x="13493" y="41"/>
                    <a:pt x="13441" y="0"/>
                    <a:pt x="133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8334671" y="3248902"/>
              <a:ext cx="448473" cy="3790"/>
            </a:xfrm>
            <a:custGeom>
              <a:avLst/>
              <a:gdLst/>
              <a:ahLst/>
              <a:cxnLst/>
              <a:rect l="l" t="t" r="r" b="b"/>
              <a:pathLst>
                <a:path w="20942" h="177" extrusionOk="0">
                  <a:moveTo>
                    <a:pt x="74" y="1"/>
                  </a:moveTo>
                  <a:cubicBezTo>
                    <a:pt x="0" y="1"/>
                    <a:pt x="0" y="177"/>
                    <a:pt x="74" y="177"/>
                  </a:cubicBezTo>
                  <a:cubicBezTo>
                    <a:pt x="77" y="177"/>
                    <a:pt x="80" y="176"/>
                    <a:pt x="84" y="176"/>
                  </a:cubicBezTo>
                  <a:lnTo>
                    <a:pt x="20854" y="176"/>
                  </a:lnTo>
                  <a:cubicBezTo>
                    <a:pt x="20941" y="158"/>
                    <a:pt x="20941" y="19"/>
                    <a:pt x="20854" y="2"/>
                  </a:cubicBezTo>
                  <a:lnTo>
                    <a:pt x="84" y="2"/>
                  </a:lnTo>
                  <a:cubicBezTo>
                    <a:pt x="80" y="1"/>
                    <a:pt x="77" y="1"/>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8321929" y="3290276"/>
              <a:ext cx="458238" cy="17903"/>
            </a:xfrm>
            <a:custGeom>
              <a:avLst/>
              <a:gdLst/>
              <a:ahLst/>
              <a:cxnLst/>
              <a:rect l="l" t="t" r="r" b="b"/>
              <a:pathLst>
                <a:path w="21398" h="836" extrusionOk="0">
                  <a:moveTo>
                    <a:pt x="87" y="1"/>
                  </a:moveTo>
                  <a:cubicBezTo>
                    <a:pt x="35" y="1"/>
                    <a:pt x="0" y="36"/>
                    <a:pt x="0" y="88"/>
                  </a:cubicBezTo>
                  <a:cubicBezTo>
                    <a:pt x="0" y="140"/>
                    <a:pt x="35" y="175"/>
                    <a:pt x="87" y="175"/>
                  </a:cubicBezTo>
                  <a:lnTo>
                    <a:pt x="21293" y="836"/>
                  </a:lnTo>
                  <a:cubicBezTo>
                    <a:pt x="21397" y="818"/>
                    <a:pt x="21397" y="679"/>
                    <a:pt x="21293" y="662"/>
                  </a:cubicBezTo>
                  <a:lnTo>
                    <a:pt x="8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5281705" y="2891293"/>
              <a:ext cx="456739" cy="1807169"/>
            </a:xfrm>
            <a:custGeom>
              <a:avLst/>
              <a:gdLst/>
              <a:ahLst/>
              <a:cxnLst/>
              <a:rect l="l" t="t" r="r" b="b"/>
              <a:pathLst>
                <a:path w="21328" h="84388" extrusionOk="0">
                  <a:moveTo>
                    <a:pt x="14665" y="1"/>
                  </a:moveTo>
                  <a:cubicBezTo>
                    <a:pt x="14665" y="1"/>
                    <a:pt x="4558" y="10838"/>
                    <a:pt x="0" y="46100"/>
                  </a:cubicBezTo>
                  <a:lnTo>
                    <a:pt x="10629" y="84388"/>
                  </a:lnTo>
                  <a:cubicBezTo>
                    <a:pt x="10629" y="84388"/>
                    <a:pt x="19884" y="72211"/>
                    <a:pt x="20614" y="62382"/>
                  </a:cubicBezTo>
                  <a:cubicBezTo>
                    <a:pt x="21328" y="52571"/>
                    <a:pt x="14665" y="1"/>
                    <a:pt x="14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4880495" y="2250471"/>
              <a:ext cx="459352" cy="1074112"/>
            </a:xfrm>
            <a:custGeom>
              <a:avLst/>
              <a:gdLst/>
              <a:ahLst/>
              <a:cxnLst/>
              <a:rect l="l" t="t" r="r" b="b"/>
              <a:pathLst>
                <a:path w="21450" h="50157" extrusionOk="0">
                  <a:moveTo>
                    <a:pt x="20222" y="0"/>
                  </a:moveTo>
                  <a:cubicBezTo>
                    <a:pt x="18722" y="0"/>
                    <a:pt x="8089" y="17504"/>
                    <a:pt x="8089" y="17504"/>
                  </a:cubicBezTo>
                  <a:lnTo>
                    <a:pt x="1009" y="39840"/>
                  </a:lnTo>
                  <a:cubicBezTo>
                    <a:pt x="1009" y="39840"/>
                    <a:pt x="609" y="42815"/>
                    <a:pt x="0" y="47547"/>
                  </a:cubicBezTo>
                  <a:cubicBezTo>
                    <a:pt x="4801" y="48399"/>
                    <a:pt x="9603" y="49217"/>
                    <a:pt x="14386" y="50156"/>
                  </a:cubicBezTo>
                  <a:cubicBezTo>
                    <a:pt x="13708" y="45877"/>
                    <a:pt x="13204" y="43198"/>
                    <a:pt x="13204" y="43198"/>
                  </a:cubicBezTo>
                  <a:cubicBezTo>
                    <a:pt x="13204" y="43198"/>
                    <a:pt x="19640" y="34378"/>
                    <a:pt x="14143" y="29542"/>
                  </a:cubicBezTo>
                  <a:lnTo>
                    <a:pt x="14195" y="17191"/>
                  </a:lnTo>
                  <a:cubicBezTo>
                    <a:pt x="14195" y="17191"/>
                    <a:pt x="21449" y="769"/>
                    <a:pt x="20301" y="21"/>
                  </a:cubicBezTo>
                  <a:cubicBezTo>
                    <a:pt x="20278" y="7"/>
                    <a:pt x="20252" y="0"/>
                    <a:pt x="20222"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4961701" y="2248822"/>
              <a:ext cx="371058" cy="792248"/>
            </a:xfrm>
            <a:custGeom>
              <a:avLst/>
              <a:gdLst/>
              <a:ahLst/>
              <a:cxnLst/>
              <a:rect l="l" t="t" r="r" b="b"/>
              <a:pathLst>
                <a:path w="17327" h="36995" extrusionOk="0">
                  <a:moveTo>
                    <a:pt x="16438" y="0"/>
                  </a:moveTo>
                  <a:cubicBezTo>
                    <a:pt x="16410" y="0"/>
                    <a:pt x="16381" y="4"/>
                    <a:pt x="16352" y="11"/>
                  </a:cubicBezTo>
                  <a:cubicBezTo>
                    <a:pt x="14630" y="394"/>
                    <a:pt x="4628" y="16851"/>
                    <a:pt x="4193" y="17564"/>
                  </a:cubicBezTo>
                  <a:lnTo>
                    <a:pt x="18" y="30750"/>
                  </a:lnTo>
                  <a:cubicBezTo>
                    <a:pt x="0" y="30802"/>
                    <a:pt x="35" y="30854"/>
                    <a:pt x="87" y="30854"/>
                  </a:cubicBezTo>
                  <a:cubicBezTo>
                    <a:pt x="96" y="30859"/>
                    <a:pt x="106" y="30861"/>
                    <a:pt x="116" y="30861"/>
                  </a:cubicBezTo>
                  <a:cubicBezTo>
                    <a:pt x="146" y="30861"/>
                    <a:pt x="179" y="30841"/>
                    <a:pt x="192" y="30802"/>
                  </a:cubicBezTo>
                  <a:lnTo>
                    <a:pt x="4367" y="17633"/>
                  </a:lnTo>
                  <a:cubicBezTo>
                    <a:pt x="7950" y="11736"/>
                    <a:pt x="15083" y="481"/>
                    <a:pt x="16387" y="185"/>
                  </a:cubicBezTo>
                  <a:cubicBezTo>
                    <a:pt x="16396" y="177"/>
                    <a:pt x="16409" y="172"/>
                    <a:pt x="16422" y="172"/>
                  </a:cubicBezTo>
                  <a:cubicBezTo>
                    <a:pt x="16435" y="172"/>
                    <a:pt x="16448" y="177"/>
                    <a:pt x="16457" y="185"/>
                  </a:cubicBezTo>
                  <a:cubicBezTo>
                    <a:pt x="17240" y="690"/>
                    <a:pt x="13099" y="10919"/>
                    <a:pt x="10316" y="17233"/>
                  </a:cubicBezTo>
                  <a:cubicBezTo>
                    <a:pt x="10316" y="17251"/>
                    <a:pt x="10316" y="17268"/>
                    <a:pt x="10316" y="17268"/>
                  </a:cubicBezTo>
                  <a:lnTo>
                    <a:pt x="10264" y="29619"/>
                  </a:lnTo>
                  <a:cubicBezTo>
                    <a:pt x="10264" y="29654"/>
                    <a:pt x="10264" y="29671"/>
                    <a:pt x="10299" y="29689"/>
                  </a:cubicBezTo>
                  <a:cubicBezTo>
                    <a:pt x="12247" y="31411"/>
                    <a:pt x="12908" y="33829"/>
                    <a:pt x="12230" y="36891"/>
                  </a:cubicBezTo>
                  <a:cubicBezTo>
                    <a:pt x="12212" y="36943"/>
                    <a:pt x="12247" y="36995"/>
                    <a:pt x="12299" y="36995"/>
                  </a:cubicBezTo>
                  <a:lnTo>
                    <a:pt x="12317" y="36995"/>
                  </a:lnTo>
                  <a:cubicBezTo>
                    <a:pt x="12351" y="36995"/>
                    <a:pt x="12386" y="36960"/>
                    <a:pt x="12404" y="36925"/>
                  </a:cubicBezTo>
                  <a:cubicBezTo>
                    <a:pt x="13099" y="33829"/>
                    <a:pt x="12421" y="31359"/>
                    <a:pt x="10438" y="29584"/>
                  </a:cubicBezTo>
                  <a:lnTo>
                    <a:pt x="10490" y="17285"/>
                  </a:lnTo>
                  <a:cubicBezTo>
                    <a:pt x="10612" y="17007"/>
                    <a:pt x="12369" y="13024"/>
                    <a:pt x="13969" y="9005"/>
                  </a:cubicBezTo>
                  <a:cubicBezTo>
                    <a:pt x="17327" y="533"/>
                    <a:pt x="16770" y="168"/>
                    <a:pt x="16544" y="29"/>
                  </a:cubicBezTo>
                  <a:cubicBezTo>
                    <a:pt x="16513" y="8"/>
                    <a:pt x="16477" y="0"/>
                    <a:pt x="164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4859616" y="3231792"/>
              <a:ext cx="792034" cy="1552866"/>
            </a:xfrm>
            <a:custGeom>
              <a:avLst/>
              <a:gdLst/>
              <a:ahLst/>
              <a:cxnLst/>
              <a:rect l="l" t="t" r="r" b="b"/>
              <a:pathLst>
                <a:path w="36985" h="72513" extrusionOk="0">
                  <a:moveTo>
                    <a:pt x="1" y="1"/>
                  </a:moveTo>
                  <a:cubicBezTo>
                    <a:pt x="1" y="1"/>
                    <a:pt x="3863" y="69897"/>
                    <a:pt x="12926" y="71724"/>
                  </a:cubicBezTo>
                  <a:cubicBezTo>
                    <a:pt x="15323" y="72202"/>
                    <a:pt x="17674" y="72513"/>
                    <a:pt x="19897" y="72513"/>
                  </a:cubicBezTo>
                  <a:cubicBezTo>
                    <a:pt x="26078" y="72513"/>
                    <a:pt x="31266" y="70111"/>
                    <a:pt x="33697" y="62243"/>
                  </a:cubicBezTo>
                  <a:cubicBezTo>
                    <a:pt x="36984" y="51562"/>
                    <a:pt x="20528" y="1"/>
                    <a:pt x="20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5297360" y="3229822"/>
              <a:ext cx="288717" cy="1152748"/>
            </a:xfrm>
            <a:custGeom>
              <a:avLst/>
              <a:gdLst/>
              <a:ahLst/>
              <a:cxnLst/>
              <a:rect l="l" t="t" r="r" b="b"/>
              <a:pathLst>
                <a:path w="13482" h="53829" extrusionOk="0">
                  <a:moveTo>
                    <a:pt x="90" y="1"/>
                  </a:moveTo>
                  <a:cubicBezTo>
                    <a:pt x="83" y="1"/>
                    <a:pt x="76" y="2"/>
                    <a:pt x="70" y="6"/>
                  </a:cubicBezTo>
                  <a:cubicBezTo>
                    <a:pt x="17" y="23"/>
                    <a:pt x="0" y="75"/>
                    <a:pt x="17" y="110"/>
                  </a:cubicBezTo>
                  <a:cubicBezTo>
                    <a:pt x="122" y="475"/>
                    <a:pt x="11342" y="35754"/>
                    <a:pt x="13308" y="53741"/>
                  </a:cubicBezTo>
                  <a:cubicBezTo>
                    <a:pt x="13308" y="53793"/>
                    <a:pt x="13343" y="53828"/>
                    <a:pt x="13395" y="53828"/>
                  </a:cubicBezTo>
                  <a:cubicBezTo>
                    <a:pt x="13447" y="53828"/>
                    <a:pt x="13482" y="53776"/>
                    <a:pt x="13482" y="53724"/>
                  </a:cubicBezTo>
                  <a:cubicBezTo>
                    <a:pt x="11516" y="35719"/>
                    <a:pt x="296" y="423"/>
                    <a:pt x="174" y="58"/>
                  </a:cubicBezTo>
                  <a:cubicBezTo>
                    <a:pt x="160" y="29"/>
                    <a:pt x="122" y="1"/>
                    <a:pt x="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4857774" y="3243720"/>
              <a:ext cx="447788" cy="15290"/>
            </a:xfrm>
            <a:custGeom>
              <a:avLst/>
              <a:gdLst/>
              <a:ahLst/>
              <a:cxnLst/>
              <a:rect l="l" t="t" r="r" b="b"/>
              <a:pathLst>
                <a:path w="20910" h="714" extrusionOk="0">
                  <a:moveTo>
                    <a:pt x="20823" y="0"/>
                  </a:moveTo>
                  <a:lnTo>
                    <a:pt x="87" y="540"/>
                  </a:lnTo>
                  <a:cubicBezTo>
                    <a:pt x="35" y="540"/>
                    <a:pt x="0" y="592"/>
                    <a:pt x="0" y="627"/>
                  </a:cubicBezTo>
                  <a:cubicBezTo>
                    <a:pt x="0" y="679"/>
                    <a:pt x="35" y="713"/>
                    <a:pt x="87" y="713"/>
                  </a:cubicBezTo>
                  <a:lnTo>
                    <a:pt x="20823" y="174"/>
                  </a:lnTo>
                  <a:cubicBezTo>
                    <a:pt x="20875" y="174"/>
                    <a:pt x="20910" y="139"/>
                    <a:pt x="20910" y="87"/>
                  </a:cubicBezTo>
                  <a:cubicBezTo>
                    <a:pt x="20910" y="35"/>
                    <a:pt x="20875" y="0"/>
                    <a:pt x="208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4861864" y="3289163"/>
              <a:ext cx="457853" cy="10086"/>
            </a:xfrm>
            <a:custGeom>
              <a:avLst/>
              <a:gdLst/>
              <a:ahLst/>
              <a:cxnLst/>
              <a:rect l="l" t="t" r="r" b="b"/>
              <a:pathLst>
                <a:path w="21380" h="471" extrusionOk="0">
                  <a:moveTo>
                    <a:pt x="21293" y="1"/>
                  </a:moveTo>
                  <a:lnTo>
                    <a:pt x="87" y="296"/>
                  </a:lnTo>
                  <a:cubicBezTo>
                    <a:pt x="35" y="296"/>
                    <a:pt x="0" y="331"/>
                    <a:pt x="0" y="383"/>
                  </a:cubicBezTo>
                  <a:cubicBezTo>
                    <a:pt x="0" y="418"/>
                    <a:pt x="35" y="470"/>
                    <a:pt x="87" y="470"/>
                  </a:cubicBezTo>
                  <a:lnTo>
                    <a:pt x="21293" y="175"/>
                  </a:lnTo>
                  <a:cubicBezTo>
                    <a:pt x="21345" y="175"/>
                    <a:pt x="21380" y="140"/>
                    <a:pt x="21380" y="88"/>
                  </a:cubicBezTo>
                  <a:cubicBezTo>
                    <a:pt x="21380" y="35"/>
                    <a:pt x="21345" y="1"/>
                    <a:pt x="212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6350871" y="2062426"/>
              <a:ext cx="998389" cy="1484916"/>
            </a:xfrm>
            <a:custGeom>
              <a:avLst/>
              <a:gdLst/>
              <a:ahLst/>
              <a:cxnLst/>
              <a:rect l="l" t="t" r="r" b="b"/>
              <a:pathLst>
                <a:path w="46621" h="69340" extrusionOk="0">
                  <a:moveTo>
                    <a:pt x="2610" y="0"/>
                  </a:moveTo>
                  <a:cubicBezTo>
                    <a:pt x="2610" y="0"/>
                    <a:pt x="3740" y="16961"/>
                    <a:pt x="2610" y="17570"/>
                  </a:cubicBezTo>
                  <a:cubicBezTo>
                    <a:pt x="2436" y="17674"/>
                    <a:pt x="1496" y="18161"/>
                    <a:pt x="0" y="18909"/>
                  </a:cubicBezTo>
                  <a:cubicBezTo>
                    <a:pt x="8107" y="37853"/>
                    <a:pt x="21971" y="69340"/>
                    <a:pt x="21971" y="69340"/>
                  </a:cubicBezTo>
                  <a:lnTo>
                    <a:pt x="46621" y="20388"/>
                  </a:lnTo>
                  <a:cubicBezTo>
                    <a:pt x="43524" y="18788"/>
                    <a:pt x="41420" y="17726"/>
                    <a:pt x="41159" y="17570"/>
                  </a:cubicBezTo>
                  <a:cubicBezTo>
                    <a:pt x="40011" y="16944"/>
                    <a:pt x="41159" y="1"/>
                    <a:pt x="41159" y="0"/>
                  </a:cubicBezTo>
                  <a:lnTo>
                    <a:pt x="41159" y="0"/>
                  </a:lnTo>
                  <a:lnTo>
                    <a:pt x="21884" y="8107"/>
                  </a:lnTo>
                  <a:lnTo>
                    <a:pt x="2610" y="0"/>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6406742" y="2062426"/>
              <a:ext cx="825548" cy="333796"/>
            </a:xfrm>
            <a:custGeom>
              <a:avLst/>
              <a:gdLst/>
              <a:ahLst/>
              <a:cxnLst/>
              <a:rect l="l" t="t" r="r" b="b"/>
              <a:pathLst>
                <a:path w="38550" h="15587" extrusionOk="0">
                  <a:moveTo>
                    <a:pt x="1" y="0"/>
                  </a:moveTo>
                  <a:cubicBezTo>
                    <a:pt x="53" y="957"/>
                    <a:pt x="88" y="679"/>
                    <a:pt x="192" y="3236"/>
                  </a:cubicBezTo>
                  <a:cubicBezTo>
                    <a:pt x="2036" y="8889"/>
                    <a:pt x="6959" y="15587"/>
                    <a:pt x="19345" y="15587"/>
                  </a:cubicBezTo>
                  <a:cubicBezTo>
                    <a:pt x="28982" y="15587"/>
                    <a:pt x="34914" y="10072"/>
                    <a:pt x="38254" y="5097"/>
                  </a:cubicBezTo>
                  <a:cubicBezTo>
                    <a:pt x="38550" y="262"/>
                    <a:pt x="38550" y="0"/>
                    <a:pt x="38550" y="0"/>
                  </a:cubicBezTo>
                  <a:lnTo>
                    <a:pt x="38550" y="0"/>
                  </a:lnTo>
                  <a:lnTo>
                    <a:pt x="19275" y="8107"/>
                  </a:lnTo>
                  <a:lnTo>
                    <a:pt x="749" y="313"/>
                  </a:lnTo>
                  <a:lnTo>
                    <a:pt x="1" y="0"/>
                  </a:ln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6064017" y="1324979"/>
              <a:ext cx="230982" cy="281479"/>
            </a:xfrm>
            <a:custGeom>
              <a:avLst/>
              <a:gdLst/>
              <a:ahLst/>
              <a:cxnLst/>
              <a:rect l="l" t="t" r="r" b="b"/>
              <a:pathLst>
                <a:path w="10786" h="13144" extrusionOk="0">
                  <a:moveTo>
                    <a:pt x="6328" y="0"/>
                  </a:moveTo>
                  <a:cubicBezTo>
                    <a:pt x="6098" y="0"/>
                    <a:pt x="5856" y="20"/>
                    <a:pt x="5602" y="62"/>
                  </a:cubicBezTo>
                  <a:cubicBezTo>
                    <a:pt x="644" y="880"/>
                    <a:pt x="0" y="13144"/>
                    <a:pt x="10786" y="13144"/>
                  </a:cubicBezTo>
                  <a:lnTo>
                    <a:pt x="10786" y="6829"/>
                  </a:lnTo>
                  <a:cubicBezTo>
                    <a:pt x="10786" y="6829"/>
                    <a:pt x="10598" y="0"/>
                    <a:pt x="6328"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6138156" y="1369029"/>
              <a:ext cx="133373" cy="184897"/>
            </a:xfrm>
            <a:custGeom>
              <a:avLst/>
              <a:gdLst/>
              <a:ahLst/>
              <a:cxnLst/>
              <a:rect l="l" t="t" r="r" b="b"/>
              <a:pathLst>
                <a:path w="6228" h="8634" extrusionOk="0">
                  <a:moveTo>
                    <a:pt x="3445" y="3293"/>
                  </a:moveTo>
                  <a:cubicBezTo>
                    <a:pt x="4140" y="3850"/>
                    <a:pt x="4732" y="4528"/>
                    <a:pt x="5202" y="5276"/>
                  </a:cubicBezTo>
                  <a:cubicBezTo>
                    <a:pt x="5619" y="5972"/>
                    <a:pt x="6054" y="6981"/>
                    <a:pt x="5723" y="7886"/>
                  </a:cubicBezTo>
                  <a:cubicBezTo>
                    <a:pt x="5619" y="8164"/>
                    <a:pt x="5393" y="8477"/>
                    <a:pt x="5097" y="8477"/>
                  </a:cubicBezTo>
                  <a:cubicBezTo>
                    <a:pt x="4888" y="8477"/>
                    <a:pt x="4680" y="8338"/>
                    <a:pt x="4471" y="8042"/>
                  </a:cubicBezTo>
                  <a:cubicBezTo>
                    <a:pt x="3514" y="6772"/>
                    <a:pt x="3358" y="5242"/>
                    <a:pt x="3375" y="4163"/>
                  </a:cubicBezTo>
                  <a:cubicBezTo>
                    <a:pt x="3392" y="3867"/>
                    <a:pt x="3410" y="3589"/>
                    <a:pt x="3445" y="3293"/>
                  </a:cubicBezTo>
                  <a:close/>
                  <a:moveTo>
                    <a:pt x="4042" y="1"/>
                  </a:moveTo>
                  <a:cubicBezTo>
                    <a:pt x="4001" y="1"/>
                    <a:pt x="3963" y="29"/>
                    <a:pt x="3949" y="58"/>
                  </a:cubicBezTo>
                  <a:cubicBezTo>
                    <a:pt x="3671" y="1014"/>
                    <a:pt x="3462" y="1989"/>
                    <a:pt x="3305" y="2963"/>
                  </a:cubicBezTo>
                  <a:cubicBezTo>
                    <a:pt x="2366" y="2267"/>
                    <a:pt x="1270" y="1762"/>
                    <a:pt x="122" y="1519"/>
                  </a:cubicBezTo>
                  <a:cubicBezTo>
                    <a:pt x="18" y="1519"/>
                    <a:pt x="0" y="1658"/>
                    <a:pt x="87" y="1693"/>
                  </a:cubicBezTo>
                  <a:cubicBezTo>
                    <a:pt x="1253" y="1936"/>
                    <a:pt x="2349" y="2441"/>
                    <a:pt x="3288" y="3172"/>
                  </a:cubicBezTo>
                  <a:cubicBezTo>
                    <a:pt x="3236" y="3502"/>
                    <a:pt x="3201" y="3833"/>
                    <a:pt x="3201" y="4163"/>
                  </a:cubicBezTo>
                  <a:cubicBezTo>
                    <a:pt x="3184" y="5259"/>
                    <a:pt x="3358" y="6842"/>
                    <a:pt x="4314" y="8147"/>
                  </a:cubicBezTo>
                  <a:cubicBezTo>
                    <a:pt x="4488" y="8356"/>
                    <a:pt x="4732" y="8634"/>
                    <a:pt x="5080" y="8634"/>
                  </a:cubicBezTo>
                  <a:cubicBezTo>
                    <a:pt x="5480" y="8634"/>
                    <a:pt x="5758" y="8269"/>
                    <a:pt x="5880" y="7938"/>
                  </a:cubicBezTo>
                  <a:cubicBezTo>
                    <a:pt x="6228" y="6964"/>
                    <a:pt x="5776" y="5903"/>
                    <a:pt x="5341" y="5189"/>
                  </a:cubicBezTo>
                  <a:cubicBezTo>
                    <a:pt x="4854" y="4372"/>
                    <a:pt x="4210" y="3676"/>
                    <a:pt x="3479" y="3085"/>
                  </a:cubicBezTo>
                  <a:cubicBezTo>
                    <a:pt x="3619" y="2076"/>
                    <a:pt x="3845" y="1084"/>
                    <a:pt x="4123" y="110"/>
                  </a:cubicBezTo>
                  <a:cubicBezTo>
                    <a:pt x="4140" y="58"/>
                    <a:pt x="4106" y="6"/>
                    <a:pt x="4071" y="6"/>
                  </a:cubicBezTo>
                  <a:cubicBezTo>
                    <a:pt x="4061" y="2"/>
                    <a:pt x="4052" y="1"/>
                    <a:pt x="4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7361916" y="1324979"/>
              <a:ext cx="231368" cy="281479"/>
            </a:xfrm>
            <a:custGeom>
              <a:avLst/>
              <a:gdLst/>
              <a:ahLst/>
              <a:cxnLst/>
              <a:rect l="l" t="t" r="r" b="b"/>
              <a:pathLst>
                <a:path w="10804" h="13144" extrusionOk="0">
                  <a:moveTo>
                    <a:pt x="4460" y="0"/>
                  </a:moveTo>
                  <a:cubicBezTo>
                    <a:pt x="204" y="0"/>
                    <a:pt x="0" y="6829"/>
                    <a:pt x="0" y="6829"/>
                  </a:cubicBezTo>
                  <a:lnTo>
                    <a:pt x="0" y="13144"/>
                  </a:lnTo>
                  <a:cubicBezTo>
                    <a:pt x="10803" y="13144"/>
                    <a:pt x="10159" y="880"/>
                    <a:pt x="5184" y="62"/>
                  </a:cubicBezTo>
                  <a:cubicBezTo>
                    <a:pt x="4931" y="20"/>
                    <a:pt x="4690" y="0"/>
                    <a:pt x="4460"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7385387" y="1369394"/>
              <a:ext cx="133758" cy="184533"/>
            </a:xfrm>
            <a:custGeom>
              <a:avLst/>
              <a:gdLst/>
              <a:ahLst/>
              <a:cxnLst/>
              <a:rect l="l" t="t" r="r" b="b"/>
              <a:pathLst>
                <a:path w="6246" h="8617" extrusionOk="0">
                  <a:moveTo>
                    <a:pt x="2801" y="3276"/>
                  </a:moveTo>
                  <a:cubicBezTo>
                    <a:pt x="2818" y="3572"/>
                    <a:pt x="2853" y="3850"/>
                    <a:pt x="2871" y="4146"/>
                  </a:cubicBezTo>
                  <a:cubicBezTo>
                    <a:pt x="2888" y="5225"/>
                    <a:pt x="2731" y="6755"/>
                    <a:pt x="1792" y="8008"/>
                  </a:cubicBezTo>
                  <a:cubicBezTo>
                    <a:pt x="1566" y="8304"/>
                    <a:pt x="1375" y="8443"/>
                    <a:pt x="1166" y="8443"/>
                  </a:cubicBezTo>
                  <a:cubicBezTo>
                    <a:pt x="853" y="8443"/>
                    <a:pt x="627" y="8130"/>
                    <a:pt x="540" y="7869"/>
                  </a:cubicBezTo>
                  <a:cubicBezTo>
                    <a:pt x="209" y="6947"/>
                    <a:pt x="627" y="5938"/>
                    <a:pt x="1061" y="5259"/>
                  </a:cubicBezTo>
                  <a:cubicBezTo>
                    <a:pt x="1514" y="4511"/>
                    <a:pt x="2105" y="3833"/>
                    <a:pt x="2801" y="3276"/>
                  </a:cubicBezTo>
                  <a:close/>
                  <a:moveTo>
                    <a:pt x="2209" y="0"/>
                  </a:moveTo>
                  <a:cubicBezTo>
                    <a:pt x="2159" y="0"/>
                    <a:pt x="2112" y="40"/>
                    <a:pt x="2123" y="93"/>
                  </a:cubicBezTo>
                  <a:cubicBezTo>
                    <a:pt x="2401" y="1067"/>
                    <a:pt x="2627" y="2076"/>
                    <a:pt x="2766" y="3085"/>
                  </a:cubicBezTo>
                  <a:cubicBezTo>
                    <a:pt x="2036" y="3659"/>
                    <a:pt x="1392" y="4372"/>
                    <a:pt x="905" y="5172"/>
                  </a:cubicBezTo>
                  <a:cubicBezTo>
                    <a:pt x="453" y="5886"/>
                    <a:pt x="0" y="6947"/>
                    <a:pt x="366" y="7921"/>
                  </a:cubicBezTo>
                  <a:cubicBezTo>
                    <a:pt x="470" y="8252"/>
                    <a:pt x="748" y="8617"/>
                    <a:pt x="1148" y="8617"/>
                  </a:cubicBezTo>
                  <a:lnTo>
                    <a:pt x="1166" y="8617"/>
                  </a:lnTo>
                  <a:cubicBezTo>
                    <a:pt x="1514" y="8617"/>
                    <a:pt x="1757" y="8339"/>
                    <a:pt x="1914" y="8112"/>
                  </a:cubicBezTo>
                  <a:cubicBezTo>
                    <a:pt x="2888" y="6825"/>
                    <a:pt x="3062" y="5242"/>
                    <a:pt x="3027" y="4146"/>
                  </a:cubicBezTo>
                  <a:cubicBezTo>
                    <a:pt x="3027" y="3798"/>
                    <a:pt x="2992" y="3485"/>
                    <a:pt x="2958" y="3155"/>
                  </a:cubicBezTo>
                  <a:cubicBezTo>
                    <a:pt x="3897" y="2424"/>
                    <a:pt x="4993" y="1919"/>
                    <a:pt x="6141" y="1676"/>
                  </a:cubicBezTo>
                  <a:cubicBezTo>
                    <a:pt x="6245" y="1641"/>
                    <a:pt x="6211" y="1502"/>
                    <a:pt x="6106" y="1502"/>
                  </a:cubicBezTo>
                  <a:cubicBezTo>
                    <a:pt x="4958" y="1745"/>
                    <a:pt x="3880" y="2250"/>
                    <a:pt x="2940" y="2963"/>
                  </a:cubicBezTo>
                  <a:cubicBezTo>
                    <a:pt x="2784" y="1972"/>
                    <a:pt x="2557" y="997"/>
                    <a:pt x="2297" y="58"/>
                  </a:cubicBezTo>
                  <a:cubicBezTo>
                    <a:pt x="2276" y="17"/>
                    <a:pt x="2242" y="0"/>
                    <a:pt x="220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6294978" y="836417"/>
              <a:ext cx="1066960" cy="1431186"/>
            </a:xfrm>
            <a:custGeom>
              <a:avLst/>
              <a:gdLst/>
              <a:ahLst/>
              <a:cxnLst/>
              <a:rect l="l" t="t" r="r" b="b"/>
              <a:pathLst>
                <a:path w="49823" h="66831" extrusionOk="0">
                  <a:moveTo>
                    <a:pt x="23572" y="0"/>
                  </a:moveTo>
                  <a:cubicBezTo>
                    <a:pt x="10560" y="0"/>
                    <a:pt x="1" y="10560"/>
                    <a:pt x="1" y="23589"/>
                  </a:cubicBezTo>
                  <a:lnTo>
                    <a:pt x="1" y="42029"/>
                  </a:lnTo>
                  <a:cubicBezTo>
                    <a:pt x="1" y="55163"/>
                    <a:pt x="10230" y="66348"/>
                    <a:pt x="23346" y="66818"/>
                  </a:cubicBezTo>
                  <a:cubicBezTo>
                    <a:pt x="23607" y="66827"/>
                    <a:pt x="23868" y="66831"/>
                    <a:pt x="24129" y="66831"/>
                  </a:cubicBezTo>
                  <a:cubicBezTo>
                    <a:pt x="24390" y="66831"/>
                    <a:pt x="24651" y="66827"/>
                    <a:pt x="24912" y="66818"/>
                  </a:cubicBezTo>
                  <a:cubicBezTo>
                    <a:pt x="25022" y="66814"/>
                    <a:pt x="25132" y="66813"/>
                    <a:pt x="25242" y="66813"/>
                  </a:cubicBezTo>
                  <a:cubicBezTo>
                    <a:pt x="25544" y="66813"/>
                    <a:pt x="25845" y="66823"/>
                    <a:pt x="26146" y="66823"/>
                  </a:cubicBezTo>
                  <a:cubicBezTo>
                    <a:pt x="26257" y="66823"/>
                    <a:pt x="26367" y="66822"/>
                    <a:pt x="26477" y="66818"/>
                  </a:cubicBezTo>
                  <a:cubicBezTo>
                    <a:pt x="39611" y="66348"/>
                    <a:pt x="49822" y="55163"/>
                    <a:pt x="49822" y="42029"/>
                  </a:cubicBezTo>
                  <a:lnTo>
                    <a:pt x="49822" y="23589"/>
                  </a:lnTo>
                  <a:cubicBezTo>
                    <a:pt x="49822" y="10560"/>
                    <a:pt x="39281" y="0"/>
                    <a:pt x="26251"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6235380" y="666746"/>
              <a:ext cx="1126557" cy="790321"/>
            </a:xfrm>
            <a:custGeom>
              <a:avLst/>
              <a:gdLst/>
              <a:ahLst/>
              <a:cxnLst/>
              <a:rect l="l" t="t" r="r" b="b"/>
              <a:pathLst>
                <a:path w="52606" h="36905" extrusionOk="0">
                  <a:moveTo>
                    <a:pt x="16199" y="0"/>
                  </a:moveTo>
                  <a:cubicBezTo>
                    <a:pt x="15875" y="0"/>
                    <a:pt x="15553" y="41"/>
                    <a:pt x="15239" y="130"/>
                  </a:cubicBezTo>
                  <a:cubicBezTo>
                    <a:pt x="13291" y="652"/>
                    <a:pt x="12178" y="2792"/>
                    <a:pt x="12160" y="4792"/>
                  </a:cubicBezTo>
                  <a:cubicBezTo>
                    <a:pt x="12160" y="6810"/>
                    <a:pt x="12978" y="8672"/>
                    <a:pt x="13813" y="10498"/>
                  </a:cubicBezTo>
                  <a:cubicBezTo>
                    <a:pt x="12804" y="9037"/>
                    <a:pt x="11760" y="7576"/>
                    <a:pt x="10368" y="6480"/>
                  </a:cubicBezTo>
                  <a:cubicBezTo>
                    <a:pt x="9235" y="5601"/>
                    <a:pt x="7813" y="4988"/>
                    <a:pt x="6394" y="4988"/>
                  </a:cubicBezTo>
                  <a:cubicBezTo>
                    <a:pt x="6071" y="4988"/>
                    <a:pt x="5748" y="5020"/>
                    <a:pt x="5428" y="5088"/>
                  </a:cubicBezTo>
                  <a:cubicBezTo>
                    <a:pt x="4784" y="5210"/>
                    <a:pt x="4210" y="5505"/>
                    <a:pt x="3758" y="5958"/>
                  </a:cubicBezTo>
                  <a:cubicBezTo>
                    <a:pt x="2853" y="6915"/>
                    <a:pt x="2853" y="8393"/>
                    <a:pt x="3062" y="9698"/>
                  </a:cubicBezTo>
                  <a:cubicBezTo>
                    <a:pt x="3375" y="11751"/>
                    <a:pt x="4141" y="13699"/>
                    <a:pt x="5115" y="15543"/>
                  </a:cubicBezTo>
                  <a:cubicBezTo>
                    <a:pt x="4494" y="14515"/>
                    <a:pt x="3454" y="13465"/>
                    <a:pt x="2387" y="13465"/>
                  </a:cubicBezTo>
                  <a:cubicBezTo>
                    <a:pt x="1811" y="13465"/>
                    <a:pt x="1227" y="13771"/>
                    <a:pt x="696" y="14551"/>
                  </a:cubicBezTo>
                  <a:cubicBezTo>
                    <a:pt x="227" y="15247"/>
                    <a:pt x="1" y="16082"/>
                    <a:pt x="1" y="16917"/>
                  </a:cubicBezTo>
                  <a:cubicBezTo>
                    <a:pt x="1" y="19092"/>
                    <a:pt x="662" y="21544"/>
                    <a:pt x="2436" y="22901"/>
                  </a:cubicBezTo>
                  <a:cubicBezTo>
                    <a:pt x="2940" y="23267"/>
                    <a:pt x="3497" y="23562"/>
                    <a:pt x="4106" y="23736"/>
                  </a:cubicBezTo>
                  <a:cubicBezTo>
                    <a:pt x="3236" y="26241"/>
                    <a:pt x="2784" y="28868"/>
                    <a:pt x="2784" y="31512"/>
                  </a:cubicBezTo>
                  <a:lnTo>
                    <a:pt x="2784" y="36905"/>
                  </a:lnTo>
                  <a:cubicBezTo>
                    <a:pt x="2993" y="35565"/>
                    <a:pt x="4419" y="27511"/>
                    <a:pt x="9829" y="23058"/>
                  </a:cubicBezTo>
                  <a:cubicBezTo>
                    <a:pt x="11203" y="22432"/>
                    <a:pt x="12526" y="21684"/>
                    <a:pt x="13778" y="20831"/>
                  </a:cubicBezTo>
                  <a:cubicBezTo>
                    <a:pt x="14736" y="22326"/>
                    <a:pt x="18273" y="25367"/>
                    <a:pt x="21471" y="25367"/>
                  </a:cubicBezTo>
                  <a:cubicBezTo>
                    <a:pt x="21698" y="25367"/>
                    <a:pt x="21923" y="25352"/>
                    <a:pt x="22145" y="25319"/>
                  </a:cubicBezTo>
                  <a:cubicBezTo>
                    <a:pt x="24737" y="24937"/>
                    <a:pt x="26964" y="23301"/>
                    <a:pt x="28982" y="21614"/>
                  </a:cubicBezTo>
                  <a:cubicBezTo>
                    <a:pt x="30982" y="19927"/>
                    <a:pt x="32948" y="18065"/>
                    <a:pt x="35384" y="17074"/>
                  </a:cubicBezTo>
                  <a:cubicBezTo>
                    <a:pt x="36514" y="16621"/>
                    <a:pt x="37836" y="16047"/>
                    <a:pt x="39106" y="15804"/>
                  </a:cubicBezTo>
                  <a:cubicBezTo>
                    <a:pt x="40707" y="16134"/>
                    <a:pt x="42220" y="16830"/>
                    <a:pt x="43507" y="17839"/>
                  </a:cubicBezTo>
                  <a:cubicBezTo>
                    <a:pt x="50274" y="23319"/>
                    <a:pt x="52605" y="34069"/>
                    <a:pt x="52605" y="34069"/>
                  </a:cubicBezTo>
                  <a:lnTo>
                    <a:pt x="52605" y="31512"/>
                  </a:lnTo>
                  <a:cubicBezTo>
                    <a:pt x="52605" y="25285"/>
                    <a:pt x="50153" y="19300"/>
                    <a:pt x="45751" y="14882"/>
                  </a:cubicBezTo>
                  <a:cubicBezTo>
                    <a:pt x="45838" y="14203"/>
                    <a:pt x="45838" y="13490"/>
                    <a:pt x="45856" y="12794"/>
                  </a:cubicBezTo>
                  <a:cubicBezTo>
                    <a:pt x="45891" y="11751"/>
                    <a:pt x="45838" y="10707"/>
                    <a:pt x="45699" y="9680"/>
                  </a:cubicBezTo>
                  <a:cubicBezTo>
                    <a:pt x="45595" y="9002"/>
                    <a:pt x="45421" y="8219"/>
                    <a:pt x="44847" y="7819"/>
                  </a:cubicBezTo>
                  <a:cubicBezTo>
                    <a:pt x="44551" y="7650"/>
                    <a:pt x="44221" y="7561"/>
                    <a:pt x="43893" y="7561"/>
                  </a:cubicBezTo>
                  <a:cubicBezTo>
                    <a:pt x="43816" y="7561"/>
                    <a:pt x="43740" y="7566"/>
                    <a:pt x="43664" y="7576"/>
                  </a:cubicBezTo>
                  <a:cubicBezTo>
                    <a:pt x="43055" y="7593"/>
                    <a:pt x="42498" y="7871"/>
                    <a:pt x="42081" y="8306"/>
                  </a:cubicBezTo>
                  <a:cubicBezTo>
                    <a:pt x="41768" y="8672"/>
                    <a:pt x="41489" y="9211"/>
                    <a:pt x="41524" y="9698"/>
                  </a:cubicBezTo>
                  <a:cubicBezTo>
                    <a:pt x="41263" y="8463"/>
                    <a:pt x="40933" y="7228"/>
                    <a:pt x="40550" y="6027"/>
                  </a:cubicBezTo>
                  <a:cubicBezTo>
                    <a:pt x="40289" y="5210"/>
                    <a:pt x="39976" y="4357"/>
                    <a:pt x="39350" y="3748"/>
                  </a:cubicBezTo>
                  <a:cubicBezTo>
                    <a:pt x="38654" y="3122"/>
                    <a:pt x="37732" y="2774"/>
                    <a:pt x="36793" y="2774"/>
                  </a:cubicBezTo>
                  <a:cubicBezTo>
                    <a:pt x="36749" y="2773"/>
                    <a:pt x="36705" y="2772"/>
                    <a:pt x="36661" y="2772"/>
                  </a:cubicBezTo>
                  <a:cubicBezTo>
                    <a:pt x="35525" y="2772"/>
                    <a:pt x="34430" y="3204"/>
                    <a:pt x="33609" y="3975"/>
                  </a:cubicBezTo>
                  <a:cubicBezTo>
                    <a:pt x="32774" y="4792"/>
                    <a:pt x="32009" y="6132"/>
                    <a:pt x="32218" y="7280"/>
                  </a:cubicBezTo>
                  <a:cubicBezTo>
                    <a:pt x="31939" y="5871"/>
                    <a:pt x="31504" y="4514"/>
                    <a:pt x="30965" y="3192"/>
                  </a:cubicBezTo>
                  <a:cubicBezTo>
                    <a:pt x="30774" y="2687"/>
                    <a:pt x="30513" y="2218"/>
                    <a:pt x="30165" y="1800"/>
                  </a:cubicBezTo>
                  <a:cubicBezTo>
                    <a:pt x="29747" y="1348"/>
                    <a:pt x="29278" y="965"/>
                    <a:pt x="28756" y="652"/>
                  </a:cubicBezTo>
                  <a:cubicBezTo>
                    <a:pt x="28164" y="339"/>
                    <a:pt x="27521" y="165"/>
                    <a:pt x="26860" y="113"/>
                  </a:cubicBezTo>
                  <a:cubicBezTo>
                    <a:pt x="26828" y="112"/>
                    <a:pt x="26797" y="111"/>
                    <a:pt x="26765" y="111"/>
                  </a:cubicBezTo>
                  <a:cubicBezTo>
                    <a:pt x="26172" y="111"/>
                    <a:pt x="25597" y="267"/>
                    <a:pt x="25068" y="548"/>
                  </a:cubicBezTo>
                  <a:cubicBezTo>
                    <a:pt x="24529" y="826"/>
                    <a:pt x="24076" y="1226"/>
                    <a:pt x="23728" y="1748"/>
                  </a:cubicBezTo>
                  <a:cubicBezTo>
                    <a:pt x="22911" y="3087"/>
                    <a:pt x="23398" y="4810"/>
                    <a:pt x="23293" y="6393"/>
                  </a:cubicBezTo>
                  <a:cubicBezTo>
                    <a:pt x="22702" y="5332"/>
                    <a:pt x="22024" y="4305"/>
                    <a:pt x="21276" y="3331"/>
                  </a:cubicBezTo>
                  <a:cubicBezTo>
                    <a:pt x="20545" y="2357"/>
                    <a:pt x="19745" y="1417"/>
                    <a:pt x="18718" y="774"/>
                  </a:cubicBezTo>
                  <a:cubicBezTo>
                    <a:pt x="17968" y="303"/>
                    <a:pt x="17079" y="0"/>
                    <a:pt x="1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6325922" y="1612775"/>
              <a:ext cx="300602" cy="388575"/>
            </a:xfrm>
            <a:custGeom>
              <a:avLst/>
              <a:gdLst/>
              <a:ahLst/>
              <a:cxnLst/>
              <a:rect l="l" t="t" r="r" b="b"/>
              <a:pathLst>
                <a:path w="14037" h="18145" extrusionOk="0">
                  <a:moveTo>
                    <a:pt x="137" y="0"/>
                  </a:moveTo>
                  <a:cubicBezTo>
                    <a:pt x="75" y="0"/>
                    <a:pt x="1" y="49"/>
                    <a:pt x="35" y="105"/>
                  </a:cubicBezTo>
                  <a:cubicBezTo>
                    <a:pt x="2731" y="7376"/>
                    <a:pt x="7549" y="13656"/>
                    <a:pt x="13882" y="18127"/>
                  </a:cubicBezTo>
                  <a:cubicBezTo>
                    <a:pt x="13895" y="18140"/>
                    <a:pt x="13909" y="18143"/>
                    <a:pt x="13922" y="18144"/>
                  </a:cubicBezTo>
                  <a:lnTo>
                    <a:pt x="13922" y="18144"/>
                  </a:lnTo>
                  <a:cubicBezTo>
                    <a:pt x="14005" y="18139"/>
                    <a:pt x="14036" y="18039"/>
                    <a:pt x="13969" y="17988"/>
                  </a:cubicBezTo>
                  <a:cubicBezTo>
                    <a:pt x="7671" y="13534"/>
                    <a:pt x="2870" y="7272"/>
                    <a:pt x="208" y="53"/>
                  </a:cubicBezTo>
                  <a:cubicBezTo>
                    <a:pt x="202" y="15"/>
                    <a:pt x="172" y="0"/>
                    <a:pt x="137" y="0"/>
                  </a:cubicBezTo>
                  <a:close/>
                  <a:moveTo>
                    <a:pt x="13922" y="18144"/>
                  </a:moveTo>
                  <a:lnTo>
                    <a:pt x="13922" y="18144"/>
                  </a:lnTo>
                  <a:cubicBezTo>
                    <a:pt x="13920" y="18144"/>
                    <a:pt x="13918" y="18144"/>
                    <a:pt x="13916" y="18144"/>
                  </a:cubicBezTo>
                  <a:lnTo>
                    <a:pt x="13934" y="18144"/>
                  </a:lnTo>
                  <a:cubicBezTo>
                    <a:pt x="13930" y="18144"/>
                    <a:pt x="13926" y="18144"/>
                    <a:pt x="13922" y="181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6549045" y="1503623"/>
              <a:ext cx="30581" cy="151640"/>
            </a:xfrm>
            <a:custGeom>
              <a:avLst/>
              <a:gdLst/>
              <a:ahLst/>
              <a:cxnLst/>
              <a:rect l="l" t="t" r="r" b="b"/>
              <a:pathLst>
                <a:path w="1428" h="7081" extrusionOk="0">
                  <a:moveTo>
                    <a:pt x="714" y="0"/>
                  </a:moveTo>
                  <a:cubicBezTo>
                    <a:pt x="314" y="0"/>
                    <a:pt x="1" y="1583"/>
                    <a:pt x="1" y="3532"/>
                  </a:cubicBezTo>
                  <a:cubicBezTo>
                    <a:pt x="1" y="5497"/>
                    <a:pt x="314" y="7080"/>
                    <a:pt x="714" y="7080"/>
                  </a:cubicBezTo>
                  <a:cubicBezTo>
                    <a:pt x="1114" y="7080"/>
                    <a:pt x="1427" y="5497"/>
                    <a:pt x="1427" y="3532"/>
                  </a:cubicBezTo>
                  <a:cubicBezTo>
                    <a:pt x="1427" y="1583"/>
                    <a:pt x="11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6492424" y="1354703"/>
              <a:ext cx="135621" cy="87844"/>
            </a:xfrm>
            <a:custGeom>
              <a:avLst/>
              <a:gdLst/>
              <a:ahLst/>
              <a:cxnLst/>
              <a:rect l="l" t="t" r="r" b="b"/>
              <a:pathLst>
                <a:path w="6333" h="4102" extrusionOk="0">
                  <a:moveTo>
                    <a:pt x="4386" y="0"/>
                  </a:moveTo>
                  <a:cubicBezTo>
                    <a:pt x="3782" y="0"/>
                    <a:pt x="3193" y="109"/>
                    <a:pt x="2627" y="327"/>
                  </a:cubicBezTo>
                  <a:cubicBezTo>
                    <a:pt x="1740" y="605"/>
                    <a:pt x="836" y="1040"/>
                    <a:pt x="383" y="1857"/>
                  </a:cubicBezTo>
                  <a:cubicBezTo>
                    <a:pt x="1" y="2518"/>
                    <a:pt x="35" y="3336"/>
                    <a:pt x="53" y="4101"/>
                  </a:cubicBezTo>
                  <a:cubicBezTo>
                    <a:pt x="1671" y="2362"/>
                    <a:pt x="3949" y="1353"/>
                    <a:pt x="6333" y="1353"/>
                  </a:cubicBezTo>
                  <a:cubicBezTo>
                    <a:pt x="6020" y="709"/>
                    <a:pt x="5463" y="100"/>
                    <a:pt x="4750" y="13"/>
                  </a:cubicBezTo>
                  <a:cubicBezTo>
                    <a:pt x="4628" y="5"/>
                    <a:pt x="4507" y="0"/>
                    <a:pt x="4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6468589" y="1673401"/>
              <a:ext cx="55208" cy="46299"/>
            </a:xfrm>
            <a:custGeom>
              <a:avLst/>
              <a:gdLst/>
              <a:ahLst/>
              <a:cxnLst/>
              <a:rect l="l" t="t" r="r" b="b"/>
              <a:pathLst>
                <a:path w="2578" h="2162" extrusionOk="0">
                  <a:moveTo>
                    <a:pt x="2409" y="0"/>
                  </a:moveTo>
                  <a:cubicBezTo>
                    <a:pt x="2382" y="0"/>
                    <a:pt x="2355" y="12"/>
                    <a:pt x="2331" y="40"/>
                  </a:cubicBezTo>
                  <a:lnTo>
                    <a:pt x="70" y="1971"/>
                  </a:lnTo>
                  <a:cubicBezTo>
                    <a:pt x="0" y="2023"/>
                    <a:pt x="35" y="2162"/>
                    <a:pt x="139" y="2162"/>
                  </a:cubicBezTo>
                  <a:cubicBezTo>
                    <a:pt x="174" y="2162"/>
                    <a:pt x="192" y="2145"/>
                    <a:pt x="209" y="2127"/>
                  </a:cubicBezTo>
                  <a:lnTo>
                    <a:pt x="2471" y="214"/>
                  </a:lnTo>
                  <a:cubicBezTo>
                    <a:pt x="2578" y="133"/>
                    <a:pt x="2499" y="0"/>
                    <a:pt x="2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6492060" y="1678990"/>
              <a:ext cx="55294" cy="46685"/>
            </a:xfrm>
            <a:custGeom>
              <a:avLst/>
              <a:gdLst/>
              <a:ahLst/>
              <a:cxnLst/>
              <a:rect l="l" t="t" r="r" b="b"/>
              <a:pathLst>
                <a:path w="2582" h="2180" extrusionOk="0">
                  <a:moveTo>
                    <a:pt x="2417" y="0"/>
                  </a:moveTo>
                  <a:cubicBezTo>
                    <a:pt x="2389" y="0"/>
                    <a:pt x="2359" y="12"/>
                    <a:pt x="2331" y="40"/>
                  </a:cubicBezTo>
                  <a:lnTo>
                    <a:pt x="87" y="1988"/>
                  </a:lnTo>
                  <a:cubicBezTo>
                    <a:pt x="0" y="2058"/>
                    <a:pt x="52" y="2179"/>
                    <a:pt x="157" y="2179"/>
                  </a:cubicBezTo>
                  <a:cubicBezTo>
                    <a:pt x="174" y="2179"/>
                    <a:pt x="209" y="2179"/>
                    <a:pt x="226" y="2162"/>
                  </a:cubicBezTo>
                  <a:lnTo>
                    <a:pt x="2488" y="196"/>
                  </a:lnTo>
                  <a:cubicBezTo>
                    <a:pt x="2582" y="129"/>
                    <a:pt x="2510" y="0"/>
                    <a:pt x="2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6490946" y="1687171"/>
              <a:ext cx="74203" cy="63838"/>
            </a:xfrm>
            <a:custGeom>
              <a:avLst/>
              <a:gdLst/>
              <a:ahLst/>
              <a:cxnLst/>
              <a:rect l="l" t="t" r="r" b="b"/>
              <a:pathLst>
                <a:path w="3465" h="2981" extrusionOk="0">
                  <a:moveTo>
                    <a:pt x="3297" y="1"/>
                  </a:moveTo>
                  <a:cubicBezTo>
                    <a:pt x="3270" y="1"/>
                    <a:pt x="3242" y="12"/>
                    <a:pt x="3218" y="40"/>
                  </a:cubicBezTo>
                  <a:lnTo>
                    <a:pt x="70" y="2771"/>
                  </a:lnTo>
                  <a:cubicBezTo>
                    <a:pt x="0" y="2841"/>
                    <a:pt x="52" y="2963"/>
                    <a:pt x="157" y="2980"/>
                  </a:cubicBezTo>
                  <a:cubicBezTo>
                    <a:pt x="174" y="2963"/>
                    <a:pt x="191" y="2963"/>
                    <a:pt x="226" y="2945"/>
                  </a:cubicBezTo>
                  <a:lnTo>
                    <a:pt x="3357" y="197"/>
                  </a:lnTo>
                  <a:cubicBezTo>
                    <a:pt x="3465" y="130"/>
                    <a:pt x="3386" y="1"/>
                    <a:pt x="3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6522234" y="1681753"/>
              <a:ext cx="72918" cy="65530"/>
            </a:xfrm>
            <a:custGeom>
              <a:avLst/>
              <a:gdLst/>
              <a:ahLst/>
              <a:cxnLst/>
              <a:rect l="l" t="t" r="r" b="b"/>
              <a:pathLst>
                <a:path w="3405" h="3060" extrusionOk="0">
                  <a:moveTo>
                    <a:pt x="3238" y="0"/>
                  </a:moveTo>
                  <a:cubicBezTo>
                    <a:pt x="3214" y="0"/>
                    <a:pt x="3189" y="10"/>
                    <a:pt x="3166" y="32"/>
                  </a:cubicBezTo>
                  <a:lnTo>
                    <a:pt x="87" y="2868"/>
                  </a:lnTo>
                  <a:cubicBezTo>
                    <a:pt x="0" y="2937"/>
                    <a:pt x="52" y="3059"/>
                    <a:pt x="157" y="3059"/>
                  </a:cubicBezTo>
                  <a:cubicBezTo>
                    <a:pt x="192" y="3059"/>
                    <a:pt x="209" y="3042"/>
                    <a:pt x="244" y="3024"/>
                  </a:cubicBezTo>
                  <a:lnTo>
                    <a:pt x="3323" y="206"/>
                  </a:lnTo>
                  <a:cubicBezTo>
                    <a:pt x="3405" y="125"/>
                    <a:pt x="3326" y="0"/>
                    <a:pt x="3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6554270" y="1705866"/>
              <a:ext cx="38783" cy="36191"/>
            </a:xfrm>
            <a:custGeom>
              <a:avLst/>
              <a:gdLst/>
              <a:ahLst/>
              <a:cxnLst/>
              <a:rect l="l" t="t" r="r" b="b"/>
              <a:pathLst>
                <a:path w="1811" h="1690" extrusionOk="0">
                  <a:moveTo>
                    <a:pt x="1660" y="1"/>
                  </a:moveTo>
                  <a:cubicBezTo>
                    <a:pt x="1641" y="1"/>
                    <a:pt x="1620" y="7"/>
                    <a:pt x="1601" y="20"/>
                  </a:cubicBezTo>
                  <a:cubicBezTo>
                    <a:pt x="1079" y="489"/>
                    <a:pt x="557" y="994"/>
                    <a:pt x="70" y="1498"/>
                  </a:cubicBezTo>
                  <a:cubicBezTo>
                    <a:pt x="0" y="1568"/>
                    <a:pt x="53" y="1690"/>
                    <a:pt x="157" y="1690"/>
                  </a:cubicBezTo>
                  <a:cubicBezTo>
                    <a:pt x="174" y="1690"/>
                    <a:pt x="209" y="1672"/>
                    <a:pt x="226" y="1655"/>
                  </a:cubicBezTo>
                  <a:cubicBezTo>
                    <a:pt x="714" y="1150"/>
                    <a:pt x="1218" y="646"/>
                    <a:pt x="1740" y="176"/>
                  </a:cubicBezTo>
                  <a:cubicBezTo>
                    <a:pt x="1810" y="106"/>
                    <a:pt x="1744"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7030369" y="1612668"/>
              <a:ext cx="300645" cy="388682"/>
            </a:xfrm>
            <a:custGeom>
              <a:avLst/>
              <a:gdLst/>
              <a:ahLst/>
              <a:cxnLst/>
              <a:rect l="l" t="t" r="r" b="b"/>
              <a:pathLst>
                <a:path w="14039" h="18150" extrusionOk="0">
                  <a:moveTo>
                    <a:pt x="13905" y="0"/>
                  </a:moveTo>
                  <a:cubicBezTo>
                    <a:pt x="13877" y="0"/>
                    <a:pt x="13853" y="12"/>
                    <a:pt x="13847" y="40"/>
                  </a:cubicBezTo>
                  <a:cubicBezTo>
                    <a:pt x="11168" y="7277"/>
                    <a:pt x="6367" y="13539"/>
                    <a:pt x="70" y="17993"/>
                  </a:cubicBezTo>
                  <a:cubicBezTo>
                    <a:pt x="0" y="18045"/>
                    <a:pt x="35" y="18149"/>
                    <a:pt x="122" y="18149"/>
                  </a:cubicBezTo>
                  <a:cubicBezTo>
                    <a:pt x="139" y="18149"/>
                    <a:pt x="157" y="18149"/>
                    <a:pt x="174" y="18132"/>
                  </a:cubicBezTo>
                  <a:cubicBezTo>
                    <a:pt x="6489" y="13661"/>
                    <a:pt x="11325" y="7381"/>
                    <a:pt x="14004" y="110"/>
                  </a:cubicBezTo>
                  <a:cubicBezTo>
                    <a:pt x="14039" y="51"/>
                    <a:pt x="13963" y="0"/>
                    <a:pt x="13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7083264" y="1503623"/>
              <a:ext cx="30559" cy="151640"/>
            </a:xfrm>
            <a:custGeom>
              <a:avLst/>
              <a:gdLst/>
              <a:ahLst/>
              <a:cxnLst/>
              <a:rect l="l" t="t" r="r" b="b"/>
              <a:pathLst>
                <a:path w="1427" h="7081" extrusionOk="0">
                  <a:moveTo>
                    <a:pt x="714" y="0"/>
                  </a:moveTo>
                  <a:cubicBezTo>
                    <a:pt x="331" y="0"/>
                    <a:pt x="0" y="1583"/>
                    <a:pt x="0" y="3532"/>
                  </a:cubicBezTo>
                  <a:cubicBezTo>
                    <a:pt x="0" y="5497"/>
                    <a:pt x="331" y="7080"/>
                    <a:pt x="714" y="7080"/>
                  </a:cubicBezTo>
                  <a:cubicBezTo>
                    <a:pt x="1114" y="7080"/>
                    <a:pt x="1427" y="5497"/>
                    <a:pt x="1427" y="3532"/>
                  </a:cubicBezTo>
                  <a:cubicBezTo>
                    <a:pt x="1427" y="1583"/>
                    <a:pt x="11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7028870" y="1354703"/>
              <a:ext cx="135621" cy="87844"/>
            </a:xfrm>
            <a:custGeom>
              <a:avLst/>
              <a:gdLst/>
              <a:ahLst/>
              <a:cxnLst/>
              <a:rect l="l" t="t" r="r" b="b"/>
              <a:pathLst>
                <a:path w="6333" h="4102" extrusionOk="0">
                  <a:moveTo>
                    <a:pt x="1957" y="0"/>
                  </a:moveTo>
                  <a:cubicBezTo>
                    <a:pt x="1839" y="0"/>
                    <a:pt x="1720" y="5"/>
                    <a:pt x="1601" y="13"/>
                  </a:cubicBezTo>
                  <a:cubicBezTo>
                    <a:pt x="888" y="100"/>
                    <a:pt x="314" y="709"/>
                    <a:pt x="1" y="1353"/>
                  </a:cubicBezTo>
                  <a:cubicBezTo>
                    <a:pt x="2384" y="1353"/>
                    <a:pt x="4663" y="2362"/>
                    <a:pt x="6280" y="4101"/>
                  </a:cubicBezTo>
                  <a:cubicBezTo>
                    <a:pt x="6298" y="3336"/>
                    <a:pt x="6333" y="2518"/>
                    <a:pt x="5967" y="1857"/>
                  </a:cubicBezTo>
                  <a:cubicBezTo>
                    <a:pt x="5515" y="1040"/>
                    <a:pt x="4593" y="605"/>
                    <a:pt x="3706" y="327"/>
                  </a:cubicBezTo>
                  <a:cubicBezTo>
                    <a:pt x="3140" y="109"/>
                    <a:pt x="2551" y="0"/>
                    <a:pt x="1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7139071" y="1673401"/>
              <a:ext cx="55229" cy="46299"/>
            </a:xfrm>
            <a:custGeom>
              <a:avLst/>
              <a:gdLst/>
              <a:ahLst/>
              <a:cxnLst/>
              <a:rect l="l" t="t" r="r" b="b"/>
              <a:pathLst>
                <a:path w="2579" h="2162" extrusionOk="0">
                  <a:moveTo>
                    <a:pt x="170" y="0"/>
                  </a:moveTo>
                  <a:cubicBezTo>
                    <a:pt x="80" y="0"/>
                    <a:pt x="1" y="133"/>
                    <a:pt x="108" y="214"/>
                  </a:cubicBezTo>
                  <a:lnTo>
                    <a:pt x="2370" y="2127"/>
                  </a:lnTo>
                  <a:cubicBezTo>
                    <a:pt x="2387" y="2145"/>
                    <a:pt x="2404" y="2162"/>
                    <a:pt x="2439" y="2162"/>
                  </a:cubicBezTo>
                  <a:cubicBezTo>
                    <a:pt x="2543" y="2162"/>
                    <a:pt x="2578" y="2023"/>
                    <a:pt x="2509" y="1971"/>
                  </a:cubicBezTo>
                  <a:lnTo>
                    <a:pt x="247" y="40"/>
                  </a:lnTo>
                  <a:cubicBezTo>
                    <a:pt x="223" y="12"/>
                    <a:pt x="196"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7115600" y="1678990"/>
              <a:ext cx="55229" cy="46685"/>
            </a:xfrm>
            <a:custGeom>
              <a:avLst/>
              <a:gdLst/>
              <a:ahLst/>
              <a:cxnLst/>
              <a:rect l="l" t="t" r="r" b="b"/>
              <a:pathLst>
                <a:path w="2579" h="2180" extrusionOk="0">
                  <a:moveTo>
                    <a:pt x="169" y="0"/>
                  </a:moveTo>
                  <a:cubicBezTo>
                    <a:pt x="80" y="0"/>
                    <a:pt x="1" y="129"/>
                    <a:pt x="108" y="196"/>
                  </a:cubicBezTo>
                  <a:lnTo>
                    <a:pt x="2352" y="2162"/>
                  </a:lnTo>
                  <a:cubicBezTo>
                    <a:pt x="2387" y="2179"/>
                    <a:pt x="2404" y="2179"/>
                    <a:pt x="2439" y="2179"/>
                  </a:cubicBezTo>
                  <a:cubicBezTo>
                    <a:pt x="2526" y="2179"/>
                    <a:pt x="2578" y="2058"/>
                    <a:pt x="2509" y="1988"/>
                  </a:cubicBezTo>
                  <a:lnTo>
                    <a:pt x="247" y="40"/>
                  </a:lnTo>
                  <a:cubicBezTo>
                    <a:pt x="223" y="12"/>
                    <a:pt x="196"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7097719" y="1687171"/>
              <a:ext cx="74588" cy="63838"/>
            </a:xfrm>
            <a:custGeom>
              <a:avLst/>
              <a:gdLst/>
              <a:ahLst/>
              <a:cxnLst/>
              <a:rect l="l" t="t" r="r" b="b"/>
              <a:pathLst>
                <a:path w="3483" h="2981" extrusionOk="0">
                  <a:moveTo>
                    <a:pt x="169" y="1"/>
                  </a:moveTo>
                  <a:cubicBezTo>
                    <a:pt x="80" y="1"/>
                    <a:pt x="1" y="130"/>
                    <a:pt x="108" y="197"/>
                  </a:cubicBezTo>
                  <a:lnTo>
                    <a:pt x="3257" y="2945"/>
                  </a:lnTo>
                  <a:cubicBezTo>
                    <a:pt x="3274" y="2963"/>
                    <a:pt x="3292" y="2980"/>
                    <a:pt x="3326" y="2980"/>
                  </a:cubicBezTo>
                  <a:lnTo>
                    <a:pt x="3326" y="2963"/>
                  </a:lnTo>
                  <a:cubicBezTo>
                    <a:pt x="3431" y="2963"/>
                    <a:pt x="3483" y="2841"/>
                    <a:pt x="3396" y="2771"/>
                  </a:cubicBezTo>
                  <a:lnTo>
                    <a:pt x="247" y="40"/>
                  </a:lnTo>
                  <a:cubicBezTo>
                    <a:pt x="223" y="12"/>
                    <a:pt x="196"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7068059" y="1681903"/>
              <a:ext cx="72597" cy="65380"/>
            </a:xfrm>
            <a:custGeom>
              <a:avLst/>
              <a:gdLst/>
              <a:ahLst/>
              <a:cxnLst/>
              <a:rect l="l" t="t" r="r" b="b"/>
              <a:pathLst>
                <a:path w="3390" h="3053" extrusionOk="0">
                  <a:moveTo>
                    <a:pt x="157" y="0"/>
                  </a:moveTo>
                  <a:cubicBezTo>
                    <a:pt x="72" y="0"/>
                    <a:pt x="1" y="116"/>
                    <a:pt x="84" y="199"/>
                  </a:cubicBezTo>
                  <a:lnTo>
                    <a:pt x="3163" y="3017"/>
                  </a:lnTo>
                  <a:cubicBezTo>
                    <a:pt x="3181" y="3035"/>
                    <a:pt x="3198" y="3052"/>
                    <a:pt x="3233" y="3052"/>
                  </a:cubicBezTo>
                  <a:cubicBezTo>
                    <a:pt x="3337" y="3052"/>
                    <a:pt x="3389" y="2930"/>
                    <a:pt x="3302" y="2861"/>
                  </a:cubicBezTo>
                  <a:lnTo>
                    <a:pt x="223" y="25"/>
                  </a:lnTo>
                  <a:cubicBezTo>
                    <a:pt x="202" y="8"/>
                    <a:pt x="179"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7068659" y="1705438"/>
              <a:ext cx="39532" cy="36620"/>
            </a:xfrm>
            <a:custGeom>
              <a:avLst/>
              <a:gdLst/>
              <a:ahLst/>
              <a:cxnLst/>
              <a:rect l="l" t="t" r="r" b="b"/>
              <a:pathLst>
                <a:path w="1846" h="1710" extrusionOk="0">
                  <a:moveTo>
                    <a:pt x="178" y="1"/>
                  </a:moveTo>
                  <a:cubicBezTo>
                    <a:pt x="80" y="1"/>
                    <a:pt x="1" y="133"/>
                    <a:pt x="108" y="214"/>
                  </a:cubicBezTo>
                  <a:cubicBezTo>
                    <a:pt x="648" y="666"/>
                    <a:pt x="1152" y="1170"/>
                    <a:pt x="1639" y="1675"/>
                  </a:cubicBezTo>
                  <a:cubicBezTo>
                    <a:pt x="1655" y="1691"/>
                    <a:pt x="1684" y="1706"/>
                    <a:pt x="1703" y="1709"/>
                  </a:cubicBezTo>
                  <a:lnTo>
                    <a:pt x="1703" y="1709"/>
                  </a:lnTo>
                  <a:cubicBezTo>
                    <a:pt x="1799" y="1701"/>
                    <a:pt x="1845" y="1585"/>
                    <a:pt x="1778" y="1518"/>
                  </a:cubicBezTo>
                  <a:cubicBezTo>
                    <a:pt x="1309" y="1014"/>
                    <a:pt x="787" y="509"/>
                    <a:pt x="265" y="40"/>
                  </a:cubicBezTo>
                  <a:cubicBezTo>
                    <a:pt x="237" y="12"/>
                    <a:pt x="207" y="1"/>
                    <a:pt x="178" y="1"/>
                  </a:cubicBezTo>
                  <a:close/>
                  <a:moveTo>
                    <a:pt x="1703" y="1709"/>
                  </a:moveTo>
                  <a:cubicBezTo>
                    <a:pt x="1699" y="1710"/>
                    <a:pt x="1695" y="1710"/>
                    <a:pt x="1691" y="1710"/>
                  </a:cubicBezTo>
                  <a:lnTo>
                    <a:pt x="1709" y="1710"/>
                  </a:lnTo>
                  <a:cubicBezTo>
                    <a:pt x="1707" y="1710"/>
                    <a:pt x="1705" y="1710"/>
                    <a:pt x="1703" y="1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6278595" y="1241439"/>
              <a:ext cx="1098975" cy="103499"/>
            </a:xfrm>
            <a:custGeom>
              <a:avLst/>
              <a:gdLst/>
              <a:ahLst/>
              <a:cxnLst/>
              <a:rect l="l" t="t" r="r" b="b"/>
              <a:pathLst>
                <a:path w="51318" h="4833" extrusionOk="0">
                  <a:moveTo>
                    <a:pt x="27638" y="1"/>
                  </a:moveTo>
                  <a:cubicBezTo>
                    <a:pt x="12958" y="1"/>
                    <a:pt x="905" y="2119"/>
                    <a:pt x="905" y="2119"/>
                  </a:cubicBezTo>
                  <a:lnTo>
                    <a:pt x="0" y="4833"/>
                  </a:lnTo>
                  <a:cubicBezTo>
                    <a:pt x="0" y="4833"/>
                    <a:pt x="13314" y="2761"/>
                    <a:pt x="28519" y="2761"/>
                  </a:cubicBezTo>
                  <a:cubicBezTo>
                    <a:pt x="36122" y="2761"/>
                    <a:pt x="44197" y="3279"/>
                    <a:pt x="51318" y="4833"/>
                  </a:cubicBezTo>
                  <a:lnTo>
                    <a:pt x="50448" y="2119"/>
                  </a:lnTo>
                  <a:cubicBezTo>
                    <a:pt x="42974" y="530"/>
                    <a:pt x="34978" y="1"/>
                    <a:pt x="27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6614982" y="1488268"/>
              <a:ext cx="262291" cy="208775"/>
            </a:xfrm>
            <a:custGeom>
              <a:avLst/>
              <a:gdLst/>
              <a:ahLst/>
              <a:cxnLst/>
              <a:rect l="l" t="t" r="r" b="b"/>
              <a:pathLst>
                <a:path w="12248" h="9749" extrusionOk="0">
                  <a:moveTo>
                    <a:pt x="9970" y="0"/>
                  </a:moveTo>
                  <a:cubicBezTo>
                    <a:pt x="5723" y="0"/>
                    <a:pt x="7572" y="7669"/>
                    <a:pt x="1" y="9746"/>
                  </a:cubicBezTo>
                  <a:cubicBezTo>
                    <a:pt x="1" y="9746"/>
                    <a:pt x="51" y="9748"/>
                    <a:pt x="142" y="9748"/>
                  </a:cubicBezTo>
                  <a:cubicBezTo>
                    <a:pt x="902" y="9748"/>
                    <a:pt x="4536" y="9596"/>
                    <a:pt x="6229" y="6754"/>
                  </a:cubicBezTo>
                  <a:cubicBezTo>
                    <a:pt x="7829" y="4066"/>
                    <a:pt x="9306" y="932"/>
                    <a:pt x="11172" y="932"/>
                  </a:cubicBezTo>
                  <a:cubicBezTo>
                    <a:pt x="11516" y="932"/>
                    <a:pt x="11874" y="1038"/>
                    <a:pt x="12247" y="1274"/>
                  </a:cubicBezTo>
                  <a:cubicBezTo>
                    <a:pt x="11830" y="491"/>
                    <a:pt x="11030" y="4"/>
                    <a:pt x="10143" y="4"/>
                  </a:cubicBezTo>
                  <a:cubicBezTo>
                    <a:pt x="10084" y="1"/>
                    <a:pt x="10026" y="0"/>
                    <a:pt x="9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6781505" y="1490945"/>
              <a:ext cx="29446" cy="20901"/>
            </a:xfrm>
            <a:custGeom>
              <a:avLst/>
              <a:gdLst/>
              <a:ahLst/>
              <a:cxnLst/>
              <a:rect l="l" t="t" r="r" b="b"/>
              <a:pathLst>
                <a:path w="1375" h="976" extrusionOk="0">
                  <a:moveTo>
                    <a:pt x="1" y="975"/>
                  </a:moveTo>
                  <a:lnTo>
                    <a:pt x="1375" y="1"/>
                  </a:lnTo>
                  <a:cubicBezTo>
                    <a:pt x="818" y="158"/>
                    <a:pt x="349" y="505"/>
                    <a:pt x="1" y="9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6227927" y="1347088"/>
              <a:ext cx="1237187" cy="381872"/>
            </a:xfrm>
            <a:custGeom>
              <a:avLst/>
              <a:gdLst/>
              <a:ahLst/>
              <a:cxnLst/>
              <a:rect l="l" t="t" r="r" b="b"/>
              <a:pathLst>
                <a:path w="57772" h="17832" fill="none" extrusionOk="0">
                  <a:moveTo>
                    <a:pt x="53684" y="1"/>
                  </a:moveTo>
                  <a:cubicBezTo>
                    <a:pt x="53684" y="1"/>
                    <a:pt x="57772" y="16388"/>
                    <a:pt x="42759" y="17101"/>
                  </a:cubicBezTo>
                  <a:cubicBezTo>
                    <a:pt x="27729" y="17831"/>
                    <a:pt x="33453" y="6959"/>
                    <a:pt x="28217" y="6715"/>
                  </a:cubicBezTo>
                  <a:cubicBezTo>
                    <a:pt x="22980" y="6455"/>
                    <a:pt x="26616" y="17223"/>
                    <a:pt x="13308" y="16962"/>
                  </a:cubicBezTo>
                  <a:cubicBezTo>
                    <a:pt x="1" y="16718"/>
                    <a:pt x="2384" y="1"/>
                    <a:pt x="238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6787480" y="2150142"/>
              <a:ext cx="114163" cy="70627"/>
            </a:xfrm>
            <a:custGeom>
              <a:avLst/>
              <a:gdLst/>
              <a:ahLst/>
              <a:cxnLst/>
              <a:rect l="l" t="t" r="r" b="b"/>
              <a:pathLst>
                <a:path w="5331" h="3298" extrusionOk="0">
                  <a:moveTo>
                    <a:pt x="5214" y="1"/>
                  </a:moveTo>
                  <a:cubicBezTo>
                    <a:pt x="5205" y="1"/>
                    <a:pt x="5194" y="3"/>
                    <a:pt x="5184" y="10"/>
                  </a:cubicBezTo>
                  <a:cubicBezTo>
                    <a:pt x="3444" y="636"/>
                    <a:pt x="1270" y="1419"/>
                    <a:pt x="35" y="3158"/>
                  </a:cubicBezTo>
                  <a:cubicBezTo>
                    <a:pt x="0" y="3228"/>
                    <a:pt x="35" y="3297"/>
                    <a:pt x="104" y="3297"/>
                  </a:cubicBezTo>
                  <a:cubicBezTo>
                    <a:pt x="139" y="3297"/>
                    <a:pt x="174" y="3280"/>
                    <a:pt x="191" y="3263"/>
                  </a:cubicBezTo>
                  <a:cubicBezTo>
                    <a:pt x="1287" y="1697"/>
                    <a:pt x="3131" y="932"/>
                    <a:pt x="5254" y="166"/>
                  </a:cubicBezTo>
                  <a:cubicBezTo>
                    <a:pt x="5330" y="151"/>
                    <a:pt x="5285" y="1"/>
                    <a:pt x="5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6828832" y="2182735"/>
              <a:ext cx="47691" cy="24991"/>
            </a:xfrm>
            <a:custGeom>
              <a:avLst/>
              <a:gdLst/>
              <a:ahLst/>
              <a:cxnLst/>
              <a:rect l="l" t="t" r="r" b="b"/>
              <a:pathLst>
                <a:path w="2227" h="1167" extrusionOk="0">
                  <a:moveTo>
                    <a:pt x="2122" y="1"/>
                  </a:moveTo>
                  <a:cubicBezTo>
                    <a:pt x="1357" y="140"/>
                    <a:pt x="644" y="488"/>
                    <a:pt x="70" y="1027"/>
                  </a:cubicBezTo>
                  <a:cubicBezTo>
                    <a:pt x="0" y="1080"/>
                    <a:pt x="52" y="1166"/>
                    <a:pt x="122" y="1166"/>
                  </a:cubicBezTo>
                  <a:cubicBezTo>
                    <a:pt x="157" y="1166"/>
                    <a:pt x="174" y="1166"/>
                    <a:pt x="191" y="1149"/>
                  </a:cubicBezTo>
                  <a:cubicBezTo>
                    <a:pt x="731" y="645"/>
                    <a:pt x="1409" y="314"/>
                    <a:pt x="2140" y="175"/>
                  </a:cubicBezTo>
                  <a:cubicBezTo>
                    <a:pt x="2192" y="175"/>
                    <a:pt x="2227" y="123"/>
                    <a:pt x="2227" y="71"/>
                  </a:cubicBezTo>
                  <a:cubicBezTo>
                    <a:pt x="2209" y="36"/>
                    <a:pt x="2157" y="1"/>
                    <a:pt x="2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6684281" y="1842986"/>
              <a:ext cx="192242" cy="235137"/>
            </a:xfrm>
            <a:custGeom>
              <a:avLst/>
              <a:gdLst/>
              <a:ahLst/>
              <a:cxnLst/>
              <a:rect l="l" t="t" r="r" b="b"/>
              <a:pathLst>
                <a:path w="8977" h="10980" extrusionOk="0">
                  <a:moveTo>
                    <a:pt x="8281" y="1"/>
                  </a:moveTo>
                  <a:lnTo>
                    <a:pt x="8281" y="1"/>
                  </a:lnTo>
                  <a:cubicBezTo>
                    <a:pt x="8281" y="1"/>
                    <a:pt x="3810" y="819"/>
                    <a:pt x="1792" y="2784"/>
                  </a:cubicBezTo>
                  <a:cubicBezTo>
                    <a:pt x="1792" y="2784"/>
                    <a:pt x="0" y="3915"/>
                    <a:pt x="314" y="7307"/>
                  </a:cubicBezTo>
                  <a:cubicBezTo>
                    <a:pt x="547" y="9849"/>
                    <a:pt x="2907" y="10979"/>
                    <a:pt x="4965" y="10979"/>
                  </a:cubicBezTo>
                  <a:cubicBezTo>
                    <a:pt x="5668" y="10979"/>
                    <a:pt x="6336" y="10847"/>
                    <a:pt x="6872" y="10595"/>
                  </a:cubicBezTo>
                  <a:cubicBezTo>
                    <a:pt x="8977" y="9603"/>
                    <a:pt x="8281" y="1"/>
                    <a:pt x="8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6690234" y="1964816"/>
              <a:ext cx="171020" cy="113307"/>
            </a:xfrm>
            <a:custGeom>
              <a:avLst/>
              <a:gdLst/>
              <a:ahLst/>
              <a:cxnLst/>
              <a:rect l="l" t="t" r="r" b="b"/>
              <a:pathLst>
                <a:path w="7986" h="5291" extrusionOk="0">
                  <a:moveTo>
                    <a:pt x="5008" y="0"/>
                  </a:moveTo>
                  <a:cubicBezTo>
                    <a:pt x="3302" y="0"/>
                    <a:pt x="1425" y="475"/>
                    <a:pt x="1" y="1114"/>
                  </a:cubicBezTo>
                  <a:cubicBezTo>
                    <a:pt x="1" y="1288"/>
                    <a:pt x="18" y="1444"/>
                    <a:pt x="36" y="1618"/>
                  </a:cubicBezTo>
                  <a:cubicBezTo>
                    <a:pt x="269" y="4160"/>
                    <a:pt x="2629" y="5290"/>
                    <a:pt x="4687" y="5290"/>
                  </a:cubicBezTo>
                  <a:cubicBezTo>
                    <a:pt x="5390" y="5290"/>
                    <a:pt x="6058" y="5158"/>
                    <a:pt x="6594" y="4906"/>
                  </a:cubicBezTo>
                  <a:cubicBezTo>
                    <a:pt x="7429" y="4506"/>
                    <a:pt x="7829" y="2714"/>
                    <a:pt x="7985" y="714"/>
                  </a:cubicBezTo>
                  <a:cubicBezTo>
                    <a:pt x="7189" y="208"/>
                    <a:pt x="6136" y="0"/>
                    <a:pt x="5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6711478" y="1574249"/>
              <a:ext cx="334545" cy="339556"/>
            </a:xfrm>
            <a:custGeom>
              <a:avLst/>
              <a:gdLst/>
              <a:ahLst/>
              <a:cxnLst/>
              <a:rect l="l" t="t" r="r" b="b"/>
              <a:pathLst>
                <a:path w="15622" h="15856" extrusionOk="0">
                  <a:moveTo>
                    <a:pt x="10946" y="0"/>
                  </a:moveTo>
                  <a:cubicBezTo>
                    <a:pt x="8002" y="0"/>
                    <a:pt x="5852" y="5402"/>
                    <a:pt x="5340" y="5402"/>
                  </a:cubicBezTo>
                  <a:cubicBezTo>
                    <a:pt x="5334" y="5402"/>
                    <a:pt x="5329" y="5402"/>
                    <a:pt x="5323" y="5400"/>
                  </a:cubicBezTo>
                  <a:cubicBezTo>
                    <a:pt x="5219" y="5366"/>
                    <a:pt x="5167" y="4896"/>
                    <a:pt x="5149" y="4130"/>
                  </a:cubicBezTo>
                  <a:cubicBezTo>
                    <a:pt x="4541" y="4513"/>
                    <a:pt x="3862" y="4809"/>
                    <a:pt x="3166" y="5035"/>
                  </a:cubicBezTo>
                  <a:cubicBezTo>
                    <a:pt x="3105" y="5055"/>
                    <a:pt x="3043" y="5065"/>
                    <a:pt x="2981" y="5065"/>
                  </a:cubicBezTo>
                  <a:cubicBezTo>
                    <a:pt x="2830" y="5065"/>
                    <a:pt x="2681" y="5007"/>
                    <a:pt x="2558" y="4896"/>
                  </a:cubicBezTo>
                  <a:lnTo>
                    <a:pt x="0" y="15855"/>
                  </a:lnTo>
                  <a:cubicBezTo>
                    <a:pt x="2610" y="12863"/>
                    <a:pt x="8768" y="12272"/>
                    <a:pt x="8768" y="12272"/>
                  </a:cubicBezTo>
                  <a:cubicBezTo>
                    <a:pt x="6663" y="11785"/>
                    <a:pt x="5184" y="8532"/>
                    <a:pt x="5184" y="8532"/>
                  </a:cubicBezTo>
                  <a:cubicBezTo>
                    <a:pt x="9638" y="8114"/>
                    <a:pt x="15622" y="1991"/>
                    <a:pt x="12073" y="269"/>
                  </a:cubicBezTo>
                  <a:cubicBezTo>
                    <a:pt x="11686" y="83"/>
                    <a:pt x="11310" y="0"/>
                    <a:pt x="10946"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6708865" y="1378816"/>
              <a:ext cx="288738" cy="536853"/>
            </a:xfrm>
            <a:custGeom>
              <a:avLst/>
              <a:gdLst/>
              <a:ahLst/>
              <a:cxnLst/>
              <a:rect l="l" t="t" r="r" b="b"/>
              <a:pathLst>
                <a:path w="13483" h="25069" extrusionOk="0">
                  <a:moveTo>
                    <a:pt x="5933" y="1"/>
                  </a:moveTo>
                  <a:cubicBezTo>
                    <a:pt x="5880" y="1"/>
                    <a:pt x="5846" y="36"/>
                    <a:pt x="5846" y="88"/>
                  </a:cubicBezTo>
                  <a:cubicBezTo>
                    <a:pt x="5846" y="123"/>
                    <a:pt x="5567" y="3706"/>
                    <a:pt x="5376" y="7255"/>
                  </a:cubicBezTo>
                  <a:cubicBezTo>
                    <a:pt x="4976" y="14509"/>
                    <a:pt x="5254" y="14578"/>
                    <a:pt x="5393" y="14613"/>
                  </a:cubicBezTo>
                  <a:cubicBezTo>
                    <a:pt x="5407" y="14617"/>
                    <a:pt x="5421" y="14618"/>
                    <a:pt x="5435" y="14618"/>
                  </a:cubicBezTo>
                  <a:cubicBezTo>
                    <a:pt x="5649" y="14618"/>
                    <a:pt x="5880" y="14245"/>
                    <a:pt x="6402" y="13413"/>
                  </a:cubicBezTo>
                  <a:cubicBezTo>
                    <a:pt x="7367" y="11884"/>
                    <a:pt x="9042" y="9227"/>
                    <a:pt x="11080" y="9227"/>
                  </a:cubicBezTo>
                  <a:cubicBezTo>
                    <a:pt x="11430" y="9227"/>
                    <a:pt x="11790" y="9306"/>
                    <a:pt x="12160" y="9482"/>
                  </a:cubicBezTo>
                  <a:cubicBezTo>
                    <a:pt x="12960" y="9882"/>
                    <a:pt x="13291" y="10508"/>
                    <a:pt x="13152" y="11378"/>
                  </a:cubicBezTo>
                  <a:cubicBezTo>
                    <a:pt x="12734" y="13691"/>
                    <a:pt x="8698" y="17240"/>
                    <a:pt x="5289" y="17571"/>
                  </a:cubicBezTo>
                  <a:cubicBezTo>
                    <a:pt x="5254" y="17571"/>
                    <a:pt x="5237" y="17588"/>
                    <a:pt x="5219" y="17623"/>
                  </a:cubicBezTo>
                  <a:cubicBezTo>
                    <a:pt x="5202" y="17640"/>
                    <a:pt x="5202" y="17675"/>
                    <a:pt x="5219" y="17692"/>
                  </a:cubicBezTo>
                  <a:cubicBezTo>
                    <a:pt x="5289" y="17832"/>
                    <a:pt x="6576" y="20597"/>
                    <a:pt x="8490" y="21363"/>
                  </a:cubicBezTo>
                  <a:cubicBezTo>
                    <a:pt x="7063" y="21554"/>
                    <a:pt x="2262" y="22372"/>
                    <a:pt x="53" y="24929"/>
                  </a:cubicBezTo>
                  <a:cubicBezTo>
                    <a:pt x="1" y="24981"/>
                    <a:pt x="35" y="25068"/>
                    <a:pt x="122" y="25068"/>
                  </a:cubicBezTo>
                  <a:cubicBezTo>
                    <a:pt x="140" y="25068"/>
                    <a:pt x="157" y="25051"/>
                    <a:pt x="175" y="25051"/>
                  </a:cubicBezTo>
                  <a:cubicBezTo>
                    <a:pt x="2732" y="22111"/>
                    <a:pt x="8838" y="21485"/>
                    <a:pt x="8890" y="21485"/>
                  </a:cubicBezTo>
                  <a:cubicBezTo>
                    <a:pt x="8994" y="21485"/>
                    <a:pt x="8994" y="21345"/>
                    <a:pt x="8907" y="21311"/>
                  </a:cubicBezTo>
                  <a:cubicBezTo>
                    <a:pt x="7081" y="20893"/>
                    <a:pt x="5706" y="18301"/>
                    <a:pt x="5428" y="17745"/>
                  </a:cubicBezTo>
                  <a:cubicBezTo>
                    <a:pt x="8629" y="17344"/>
                    <a:pt x="12856" y="13970"/>
                    <a:pt x="13308" y="11412"/>
                  </a:cubicBezTo>
                  <a:cubicBezTo>
                    <a:pt x="13482" y="10473"/>
                    <a:pt x="13100" y="9742"/>
                    <a:pt x="12230" y="9325"/>
                  </a:cubicBezTo>
                  <a:cubicBezTo>
                    <a:pt x="11830" y="9134"/>
                    <a:pt x="11441" y="9049"/>
                    <a:pt x="11066" y="9049"/>
                  </a:cubicBezTo>
                  <a:cubicBezTo>
                    <a:pt x="8942" y="9049"/>
                    <a:pt x="7236" y="11759"/>
                    <a:pt x="6246" y="13326"/>
                  </a:cubicBezTo>
                  <a:cubicBezTo>
                    <a:pt x="5933" y="13830"/>
                    <a:pt x="5585" y="14387"/>
                    <a:pt x="5445" y="14439"/>
                  </a:cubicBezTo>
                  <a:cubicBezTo>
                    <a:pt x="5115" y="13883"/>
                    <a:pt x="5602" y="5602"/>
                    <a:pt x="6020" y="105"/>
                  </a:cubicBezTo>
                  <a:cubicBezTo>
                    <a:pt x="6020" y="53"/>
                    <a:pt x="5985" y="18"/>
                    <a:pt x="593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5580852" y="2467726"/>
              <a:ext cx="2477351" cy="2674048"/>
            </a:xfrm>
            <a:custGeom>
              <a:avLst/>
              <a:gdLst/>
              <a:ahLst/>
              <a:cxnLst/>
              <a:rect l="l" t="t" r="r" b="b"/>
              <a:pathLst>
                <a:path w="115683" h="124868" extrusionOk="0">
                  <a:moveTo>
                    <a:pt x="35957" y="1"/>
                  </a:moveTo>
                  <a:cubicBezTo>
                    <a:pt x="27451" y="4367"/>
                    <a:pt x="1079" y="17901"/>
                    <a:pt x="539" y="19780"/>
                  </a:cubicBezTo>
                  <a:cubicBezTo>
                    <a:pt x="0" y="21693"/>
                    <a:pt x="8698" y="103228"/>
                    <a:pt x="11012" y="124868"/>
                  </a:cubicBezTo>
                  <a:lnTo>
                    <a:pt x="104653" y="124868"/>
                  </a:lnTo>
                  <a:cubicBezTo>
                    <a:pt x="106984" y="103228"/>
                    <a:pt x="115682" y="21693"/>
                    <a:pt x="115125" y="19780"/>
                  </a:cubicBezTo>
                  <a:cubicBezTo>
                    <a:pt x="114638" y="18075"/>
                    <a:pt x="92998" y="6820"/>
                    <a:pt x="82578" y="1462"/>
                  </a:cubicBezTo>
                  <a:lnTo>
                    <a:pt x="57911" y="50414"/>
                  </a:lnTo>
                  <a:cubicBezTo>
                    <a:pt x="57911" y="50414"/>
                    <a:pt x="44064" y="18927"/>
                    <a:pt x="35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6350871" y="2458411"/>
              <a:ext cx="998389" cy="1088931"/>
            </a:xfrm>
            <a:custGeom>
              <a:avLst/>
              <a:gdLst/>
              <a:ahLst/>
              <a:cxnLst/>
              <a:rect l="l" t="t" r="r" b="b"/>
              <a:pathLst>
                <a:path w="46621" h="50849" extrusionOk="0">
                  <a:moveTo>
                    <a:pt x="818" y="1"/>
                  </a:moveTo>
                  <a:lnTo>
                    <a:pt x="0" y="436"/>
                  </a:lnTo>
                  <a:cubicBezTo>
                    <a:pt x="8089" y="19362"/>
                    <a:pt x="21954" y="50849"/>
                    <a:pt x="21954" y="50849"/>
                  </a:cubicBezTo>
                  <a:lnTo>
                    <a:pt x="46621" y="1897"/>
                  </a:lnTo>
                  <a:lnTo>
                    <a:pt x="42968" y="18"/>
                  </a:lnTo>
                  <a:cubicBezTo>
                    <a:pt x="41959" y="2297"/>
                    <a:pt x="40898" y="4559"/>
                    <a:pt x="39506" y="6646"/>
                  </a:cubicBezTo>
                  <a:cubicBezTo>
                    <a:pt x="35806" y="12169"/>
                    <a:pt x="29576" y="14624"/>
                    <a:pt x="23219" y="14624"/>
                  </a:cubicBezTo>
                  <a:cubicBezTo>
                    <a:pt x="21326" y="14624"/>
                    <a:pt x="19422" y="14406"/>
                    <a:pt x="17570" y="13987"/>
                  </a:cubicBezTo>
                  <a:cubicBezTo>
                    <a:pt x="10090" y="12282"/>
                    <a:pt x="3427" y="7238"/>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6035706" y="2358210"/>
              <a:ext cx="785309" cy="1189132"/>
            </a:xfrm>
            <a:custGeom>
              <a:avLst/>
              <a:gdLst/>
              <a:ahLst/>
              <a:cxnLst/>
              <a:rect l="l" t="t" r="r" b="b"/>
              <a:pathLst>
                <a:path w="36671" h="55528" extrusionOk="0">
                  <a:moveTo>
                    <a:pt x="17327" y="0"/>
                  </a:moveTo>
                  <a:cubicBezTo>
                    <a:pt x="17327" y="0"/>
                    <a:pt x="0" y="7655"/>
                    <a:pt x="209" y="10873"/>
                  </a:cubicBezTo>
                  <a:cubicBezTo>
                    <a:pt x="401" y="14091"/>
                    <a:pt x="17100" y="22128"/>
                    <a:pt x="17100" y="22128"/>
                  </a:cubicBezTo>
                  <a:cubicBezTo>
                    <a:pt x="17100" y="22128"/>
                    <a:pt x="10003" y="27434"/>
                    <a:pt x="10316" y="29312"/>
                  </a:cubicBezTo>
                  <a:cubicBezTo>
                    <a:pt x="10960" y="32948"/>
                    <a:pt x="36671" y="55528"/>
                    <a:pt x="36671" y="55528"/>
                  </a:cubicBezTo>
                  <a:cubicBezTo>
                    <a:pt x="36671" y="55528"/>
                    <a:pt x="34844" y="25207"/>
                    <a:pt x="17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6037205" y="2512098"/>
              <a:ext cx="786787" cy="1037107"/>
            </a:xfrm>
            <a:custGeom>
              <a:avLst/>
              <a:gdLst/>
              <a:ahLst/>
              <a:cxnLst/>
              <a:rect l="l" t="t" r="r" b="b"/>
              <a:pathLst>
                <a:path w="36740" h="48429" extrusionOk="0">
                  <a:moveTo>
                    <a:pt x="3498" y="0"/>
                  </a:moveTo>
                  <a:cubicBezTo>
                    <a:pt x="3486" y="0"/>
                    <a:pt x="3473" y="5"/>
                    <a:pt x="3462" y="16"/>
                  </a:cubicBezTo>
                  <a:cubicBezTo>
                    <a:pt x="1113" y="1617"/>
                    <a:pt x="0" y="2817"/>
                    <a:pt x="52" y="3704"/>
                  </a:cubicBezTo>
                  <a:cubicBezTo>
                    <a:pt x="244" y="6818"/>
                    <a:pt x="15187" y="14159"/>
                    <a:pt x="16857" y="14977"/>
                  </a:cubicBezTo>
                  <a:cubicBezTo>
                    <a:pt x="15900" y="15690"/>
                    <a:pt x="9846" y="20352"/>
                    <a:pt x="10159" y="22144"/>
                  </a:cubicBezTo>
                  <a:cubicBezTo>
                    <a:pt x="10785" y="25779"/>
                    <a:pt x="35505" y="47489"/>
                    <a:pt x="36549" y="48411"/>
                  </a:cubicBezTo>
                  <a:cubicBezTo>
                    <a:pt x="36566" y="48429"/>
                    <a:pt x="36583" y="48429"/>
                    <a:pt x="36601" y="48429"/>
                  </a:cubicBezTo>
                  <a:lnTo>
                    <a:pt x="36618" y="48429"/>
                  </a:lnTo>
                  <a:cubicBezTo>
                    <a:pt x="36705" y="48429"/>
                    <a:pt x="36740" y="48324"/>
                    <a:pt x="36688" y="48272"/>
                  </a:cubicBezTo>
                  <a:cubicBezTo>
                    <a:pt x="36427" y="48046"/>
                    <a:pt x="10977" y="25675"/>
                    <a:pt x="10350" y="22126"/>
                  </a:cubicBezTo>
                  <a:cubicBezTo>
                    <a:pt x="10037" y="20317"/>
                    <a:pt x="17030" y="15081"/>
                    <a:pt x="17100" y="15029"/>
                  </a:cubicBezTo>
                  <a:cubicBezTo>
                    <a:pt x="17152" y="14977"/>
                    <a:pt x="17135" y="14907"/>
                    <a:pt x="17083" y="14872"/>
                  </a:cubicBezTo>
                  <a:cubicBezTo>
                    <a:pt x="16909" y="14785"/>
                    <a:pt x="417" y="6835"/>
                    <a:pt x="226" y="3687"/>
                  </a:cubicBezTo>
                  <a:cubicBezTo>
                    <a:pt x="174" y="2887"/>
                    <a:pt x="1305" y="1704"/>
                    <a:pt x="3549" y="155"/>
                  </a:cubicBezTo>
                  <a:cubicBezTo>
                    <a:pt x="3621" y="126"/>
                    <a:pt x="3560" y="0"/>
                    <a:pt x="34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6820994" y="2358210"/>
              <a:ext cx="782333" cy="1189132"/>
            </a:xfrm>
            <a:custGeom>
              <a:avLst/>
              <a:gdLst/>
              <a:ahLst/>
              <a:cxnLst/>
              <a:rect l="l" t="t" r="r" b="b"/>
              <a:pathLst>
                <a:path w="36532" h="55528" extrusionOk="0">
                  <a:moveTo>
                    <a:pt x="19206" y="0"/>
                  </a:moveTo>
                  <a:cubicBezTo>
                    <a:pt x="1688" y="25207"/>
                    <a:pt x="1" y="55528"/>
                    <a:pt x="1" y="55528"/>
                  </a:cubicBezTo>
                  <a:cubicBezTo>
                    <a:pt x="1" y="55528"/>
                    <a:pt x="25572" y="32948"/>
                    <a:pt x="26199" y="29312"/>
                  </a:cubicBezTo>
                  <a:cubicBezTo>
                    <a:pt x="26529" y="27434"/>
                    <a:pt x="19414" y="22128"/>
                    <a:pt x="19414" y="22128"/>
                  </a:cubicBezTo>
                  <a:cubicBezTo>
                    <a:pt x="19414" y="22128"/>
                    <a:pt x="36114" y="14091"/>
                    <a:pt x="36323" y="10873"/>
                  </a:cubicBezTo>
                  <a:cubicBezTo>
                    <a:pt x="36532" y="7655"/>
                    <a:pt x="19206" y="0"/>
                    <a:pt x="19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6819131" y="2523641"/>
              <a:ext cx="782718" cy="1025564"/>
            </a:xfrm>
            <a:custGeom>
              <a:avLst/>
              <a:gdLst/>
              <a:ahLst/>
              <a:cxnLst/>
              <a:rect l="l" t="t" r="r" b="b"/>
              <a:pathLst>
                <a:path w="36550" h="47890" extrusionOk="0">
                  <a:moveTo>
                    <a:pt x="33833" y="0"/>
                  </a:moveTo>
                  <a:cubicBezTo>
                    <a:pt x="33766" y="0"/>
                    <a:pt x="33693" y="127"/>
                    <a:pt x="33766" y="156"/>
                  </a:cubicBezTo>
                  <a:cubicBezTo>
                    <a:pt x="35505" y="1443"/>
                    <a:pt x="36358" y="2452"/>
                    <a:pt x="36323" y="3148"/>
                  </a:cubicBezTo>
                  <a:cubicBezTo>
                    <a:pt x="36114" y="6279"/>
                    <a:pt x="19641" y="14246"/>
                    <a:pt x="19467" y="14333"/>
                  </a:cubicBezTo>
                  <a:cubicBezTo>
                    <a:pt x="19414" y="14368"/>
                    <a:pt x="19397" y="14438"/>
                    <a:pt x="19449" y="14490"/>
                  </a:cubicBezTo>
                  <a:cubicBezTo>
                    <a:pt x="19519" y="14542"/>
                    <a:pt x="26512" y="19778"/>
                    <a:pt x="26199" y="21587"/>
                  </a:cubicBezTo>
                  <a:cubicBezTo>
                    <a:pt x="25572" y="25119"/>
                    <a:pt x="279" y="47525"/>
                    <a:pt x="36" y="47733"/>
                  </a:cubicBezTo>
                  <a:cubicBezTo>
                    <a:pt x="1" y="47768"/>
                    <a:pt x="1" y="47820"/>
                    <a:pt x="36" y="47855"/>
                  </a:cubicBezTo>
                  <a:cubicBezTo>
                    <a:pt x="36" y="47872"/>
                    <a:pt x="70" y="47890"/>
                    <a:pt x="88" y="47890"/>
                  </a:cubicBezTo>
                  <a:cubicBezTo>
                    <a:pt x="105" y="47890"/>
                    <a:pt x="140" y="47890"/>
                    <a:pt x="157" y="47872"/>
                  </a:cubicBezTo>
                  <a:cubicBezTo>
                    <a:pt x="1201" y="46950"/>
                    <a:pt x="25746" y="25240"/>
                    <a:pt x="26373" y="21605"/>
                  </a:cubicBezTo>
                  <a:cubicBezTo>
                    <a:pt x="26686" y="19813"/>
                    <a:pt x="20632" y="15151"/>
                    <a:pt x="19675" y="14420"/>
                  </a:cubicBezTo>
                  <a:cubicBezTo>
                    <a:pt x="21363" y="13620"/>
                    <a:pt x="36306" y="6279"/>
                    <a:pt x="36497" y="3165"/>
                  </a:cubicBezTo>
                  <a:cubicBezTo>
                    <a:pt x="36549" y="2382"/>
                    <a:pt x="35679" y="1356"/>
                    <a:pt x="33870" y="17"/>
                  </a:cubicBezTo>
                  <a:cubicBezTo>
                    <a:pt x="33859" y="5"/>
                    <a:pt x="33846" y="0"/>
                    <a:pt x="338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6818960" y="3548156"/>
              <a:ext cx="4112" cy="1595482"/>
            </a:xfrm>
            <a:custGeom>
              <a:avLst/>
              <a:gdLst/>
              <a:ahLst/>
              <a:cxnLst/>
              <a:rect l="l" t="t" r="r" b="b"/>
              <a:pathLst>
                <a:path w="192" h="74503" extrusionOk="0">
                  <a:moveTo>
                    <a:pt x="96" y="1"/>
                  </a:moveTo>
                  <a:cubicBezTo>
                    <a:pt x="48" y="1"/>
                    <a:pt x="0" y="23"/>
                    <a:pt x="9" y="66"/>
                  </a:cubicBezTo>
                  <a:lnTo>
                    <a:pt x="9" y="74416"/>
                  </a:lnTo>
                  <a:cubicBezTo>
                    <a:pt x="9" y="74468"/>
                    <a:pt x="44" y="74503"/>
                    <a:pt x="96" y="74503"/>
                  </a:cubicBezTo>
                  <a:cubicBezTo>
                    <a:pt x="148" y="74503"/>
                    <a:pt x="183" y="74468"/>
                    <a:pt x="183" y="74416"/>
                  </a:cubicBezTo>
                  <a:lnTo>
                    <a:pt x="183" y="66"/>
                  </a:lnTo>
                  <a:cubicBezTo>
                    <a:pt x="191" y="23"/>
                    <a:pt x="144" y="1"/>
                    <a:pt x="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6885453" y="3596682"/>
              <a:ext cx="105447" cy="90735"/>
            </a:xfrm>
            <a:custGeom>
              <a:avLst/>
              <a:gdLst/>
              <a:ahLst/>
              <a:cxnLst/>
              <a:rect l="l" t="t" r="r" b="b"/>
              <a:pathLst>
                <a:path w="4924" h="4237" extrusionOk="0">
                  <a:moveTo>
                    <a:pt x="2818" y="183"/>
                  </a:moveTo>
                  <a:cubicBezTo>
                    <a:pt x="3879" y="183"/>
                    <a:pt x="4749" y="1053"/>
                    <a:pt x="4749" y="2114"/>
                  </a:cubicBezTo>
                  <a:cubicBezTo>
                    <a:pt x="4749" y="3281"/>
                    <a:pt x="3791" y="4057"/>
                    <a:pt x="2794" y="4057"/>
                  </a:cubicBezTo>
                  <a:cubicBezTo>
                    <a:pt x="2320" y="4057"/>
                    <a:pt x="1837" y="3881"/>
                    <a:pt x="1444" y="3489"/>
                  </a:cubicBezTo>
                  <a:cubicBezTo>
                    <a:pt x="226" y="2271"/>
                    <a:pt x="1096" y="183"/>
                    <a:pt x="2818" y="183"/>
                  </a:cubicBezTo>
                  <a:close/>
                  <a:moveTo>
                    <a:pt x="2800" y="1"/>
                  </a:moveTo>
                  <a:cubicBezTo>
                    <a:pt x="2283" y="1"/>
                    <a:pt x="1755" y="192"/>
                    <a:pt x="1322" y="618"/>
                  </a:cubicBezTo>
                  <a:cubicBezTo>
                    <a:pt x="0" y="1958"/>
                    <a:pt x="940" y="4237"/>
                    <a:pt x="2818" y="4237"/>
                  </a:cubicBezTo>
                  <a:cubicBezTo>
                    <a:pt x="3984" y="4237"/>
                    <a:pt x="4923" y="3280"/>
                    <a:pt x="4923" y="2114"/>
                  </a:cubicBezTo>
                  <a:cubicBezTo>
                    <a:pt x="4923" y="842"/>
                    <a:pt x="3886"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6885453" y="3987677"/>
              <a:ext cx="105447" cy="90521"/>
            </a:xfrm>
            <a:custGeom>
              <a:avLst/>
              <a:gdLst/>
              <a:ahLst/>
              <a:cxnLst/>
              <a:rect l="l" t="t" r="r" b="b"/>
              <a:pathLst>
                <a:path w="4924" h="4227" extrusionOk="0">
                  <a:moveTo>
                    <a:pt x="2818" y="191"/>
                  </a:moveTo>
                  <a:cubicBezTo>
                    <a:pt x="3879" y="191"/>
                    <a:pt x="4749" y="1043"/>
                    <a:pt x="4749" y="2122"/>
                  </a:cubicBezTo>
                  <a:cubicBezTo>
                    <a:pt x="4749" y="3285"/>
                    <a:pt x="3797" y="4051"/>
                    <a:pt x="2804" y="4051"/>
                  </a:cubicBezTo>
                  <a:cubicBezTo>
                    <a:pt x="2326" y="4051"/>
                    <a:pt x="1839" y="3874"/>
                    <a:pt x="1444" y="3479"/>
                  </a:cubicBezTo>
                  <a:cubicBezTo>
                    <a:pt x="226" y="2261"/>
                    <a:pt x="1096" y="191"/>
                    <a:pt x="2818" y="191"/>
                  </a:cubicBezTo>
                  <a:close/>
                  <a:moveTo>
                    <a:pt x="2801" y="0"/>
                  </a:moveTo>
                  <a:cubicBezTo>
                    <a:pt x="2283" y="0"/>
                    <a:pt x="1755" y="193"/>
                    <a:pt x="1322" y="626"/>
                  </a:cubicBezTo>
                  <a:cubicBezTo>
                    <a:pt x="0" y="1948"/>
                    <a:pt x="940" y="4227"/>
                    <a:pt x="2818" y="4227"/>
                  </a:cubicBezTo>
                  <a:cubicBezTo>
                    <a:pt x="3984" y="4227"/>
                    <a:pt x="4923" y="3288"/>
                    <a:pt x="4923" y="2122"/>
                  </a:cubicBezTo>
                  <a:cubicBezTo>
                    <a:pt x="4923" y="850"/>
                    <a:pt x="3886" y="0"/>
                    <a:pt x="28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6885453" y="4378629"/>
              <a:ext cx="105447" cy="90735"/>
            </a:xfrm>
            <a:custGeom>
              <a:avLst/>
              <a:gdLst/>
              <a:ahLst/>
              <a:cxnLst/>
              <a:rect l="l" t="t" r="r" b="b"/>
              <a:pathLst>
                <a:path w="4924" h="4237" extrusionOk="0">
                  <a:moveTo>
                    <a:pt x="2818" y="183"/>
                  </a:moveTo>
                  <a:cubicBezTo>
                    <a:pt x="3879" y="183"/>
                    <a:pt x="4749" y="1053"/>
                    <a:pt x="4749" y="2114"/>
                  </a:cubicBezTo>
                  <a:cubicBezTo>
                    <a:pt x="4749" y="3281"/>
                    <a:pt x="3791" y="4057"/>
                    <a:pt x="2794" y="4057"/>
                  </a:cubicBezTo>
                  <a:cubicBezTo>
                    <a:pt x="2320" y="4057"/>
                    <a:pt x="1837" y="3881"/>
                    <a:pt x="1444" y="3488"/>
                  </a:cubicBezTo>
                  <a:cubicBezTo>
                    <a:pt x="226" y="2271"/>
                    <a:pt x="1096" y="183"/>
                    <a:pt x="2818" y="183"/>
                  </a:cubicBezTo>
                  <a:close/>
                  <a:moveTo>
                    <a:pt x="2800" y="0"/>
                  </a:moveTo>
                  <a:cubicBezTo>
                    <a:pt x="2283" y="0"/>
                    <a:pt x="1755" y="191"/>
                    <a:pt x="1322" y="618"/>
                  </a:cubicBezTo>
                  <a:cubicBezTo>
                    <a:pt x="0" y="1958"/>
                    <a:pt x="940" y="4236"/>
                    <a:pt x="2818" y="4236"/>
                  </a:cubicBezTo>
                  <a:cubicBezTo>
                    <a:pt x="3984" y="4219"/>
                    <a:pt x="4923" y="3280"/>
                    <a:pt x="4923" y="2114"/>
                  </a:cubicBezTo>
                  <a:cubicBezTo>
                    <a:pt x="4923" y="842"/>
                    <a:pt x="3886" y="0"/>
                    <a:pt x="280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6885453" y="4769539"/>
              <a:ext cx="105447" cy="90607"/>
            </a:xfrm>
            <a:custGeom>
              <a:avLst/>
              <a:gdLst/>
              <a:ahLst/>
              <a:cxnLst/>
              <a:rect l="l" t="t" r="r" b="b"/>
              <a:pathLst>
                <a:path w="4924" h="4231" extrusionOk="0">
                  <a:moveTo>
                    <a:pt x="2818" y="177"/>
                  </a:moveTo>
                  <a:cubicBezTo>
                    <a:pt x="3879" y="177"/>
                    <a:pt x="4749" y="1047"/>
                    <a:pt x="4749" y="2126"/>
                  </a:cubicBezTo>
                  <a:cubicBezTo>
                    <a:pt x="4749" y="3289"/>
                    <a:pt x="3797" y="4055"/>
                    <a:pt x="2804" y="4055"/>
                  </a:cubicBezTo>
                  <a:cubicBezTo>
                    <a:pt x="2326" y="4055"/>
                    <a:pt x="1839" y="3878"/>
                    <a:pt x="1444" y="3483"/>
                  </a:cubicBezTo>
                  <a:cubicBezTo>
                    <a:pt x="226" y="2265"/>
                    <a:pt x="1096" y="177"/>
                    <a:pt x="2818" y="177"/>
                  </a:cubicBezTo>
                  <a:close/>
                  <a:moveTo>
                    <a:pt x="2808" y="1"/>
                  </a:moveTo>
                  <a:cubicBezTo>
                    <a:pt x="2288" y="1"/>
                    <a:pt x="1757" y="195"/>
                    <a:pt x="1322" y="630"/>
                  </a:cubicBezTo>
                  <a:cubicBezTo>
                    <a:pt x="0" y="1952"/>
                    <a:pt x="940" y="4231"/>
                    <a:pt x="2818" y="4231"/>
                  </a:cubicBezTo>
                  <a:cubicBezTo>
                    <a:pt x="3984" y="4231"/>
                    <a:pt x="4923" y="3291"/>
                    <a:pt x="4923" y="2126"/>
                  </a:cubicBezTo>
                  <a:cubicBezTo>
                    <a:pt x="4923" y="845"/>
                    <a:pt x="3891" y="1"/>
                    <a:pt x="28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7883093" y="3357712"/>
              <a:ext cx="126670" cy="1196585"/>
            </a:xfrm>
            <a:custGeom>
              <a:avLst/>
              <a:gdLst/>
              <a:ahLst/>
              <a:cxnLst/>
              <a:rect l="l" t="t" r="r" b="b"/>
              <a:pathLst>
                <a:path w="5915" h="55876" extrusionOk="0">
                  <a:moveTo>
                    <a:pt x="5828" y="0"/>
                  </a:moveTo>
                  <a:cubicBezTo>
                    <a:pt x="5775" y="0"/>
                    <a:pt x="5741" y="35"/>
                    <a:pt x="5723" y="70"/>
                  </a:cubicBezTo>
                  <a:lnTo>
                    <a:pt x="0" y="55771"/>
                  </a:lnTo>
                  <a:cubicBezTo>
                    <a:pt x="0" y="55824"/>
                    <a:pt x="35" y="55858"/>
                    <a:pt x="87" y="55876"/>
                  </a:cubicBezTo>
                  <a:cubicBezTo>
                    <a:pt x="122" y="55858"/>
                    <a:pt x="174" y="55824"/>
                    <a:pt x="174" y="55789"/>
                  </a:cubicBezTo>
                  <a:lnTo>
                    <a:pt x="5897" y="87"/>
                  </a:lnTo>
                  <a:cubicBezTo>
                    <a:pt x="5915" y="53"/>
                    <a:pt x="5880" y="0"/>
                    <a:pt x="5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5633361" y="3357605"/>
              <a:ext cx="126691" cy="1196692"/>
            </a:xfrm>
            <a:custGeom>
              <a:avLst/>
              <a:gdLst/>
              <a:ahLst/>
              <a:cxnLst/>
              <a:rect l="l" t="t" r="r" b="b"/>
              <a:pathLst>
                <a:path w="5916" h="55881" extrusionOk="0">
                  <a:moveTo>
                    <a:pt x="114" y="1"/>
                  </a:moveTo>
                  <a:cubicBezTo>
                    <a:pt x="106" y="1"/>
                    <a:pt x="97" y="2"/>
                    <a:pt x="88" y="5"/>
                  </a:cubicBezTo>
                  <a:cubicBezTo>
                    <a:pt x="36" y="5"/>
                    <a:pt x="1" y="40"/>
                    <a:pt x="18" y="92"/>
                  </a:cubicBezTo>
                  <a:lnTo>
                    <a:pt x="5742" y="55794"/>
                  </a:lnTo>
                  <a:cubicBezTo>
                    <a:pt x="5742" y="55846"/>
                    <a:pt x="5776" y="55863"/>
                    <a:pt x="5829" y="55881"/>
                  </a:cubicBezTo>
                  <a:lnTo>
                    <a:pt x="5829" y="55863"/>
                  </a:lnTo>
                  <a:cubicBezTo>
                    <a:pt x="5881" y="55863"/>
                    <a:pt x="5916" y="55811"/>
                    <a:pt x="5916" y="55776"/>
                  </a:cubicBezTo>
                  <a:lnTo>
                    <a:pt x="192" y="75"/>
                  </a:lnTo>
                  <a:cubicBezTo>
                    <a:pt x="178" y="32"/>
                    <a:pt x="152" y="1"/>
                    <a:pt x="1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5735082" y="2994856"/>
              <a:ext cx="1885" cy="6360"/>
            </a:xfrm>
            <a:custGeom>
              <a:avLst/>
              <a:gdLst/>
              <a:ahLst/>
              <a:cxnLst/>
              <a:rect l="l" t="t" r="r" b="b"/>
              <a:pathLst>
                <a:path w="88" h="297" extrusionOk="0">
                  <a:moveTo>
                    <a:pt x="0" y="1"/>
                  </a:moveTo>
                  <a:lnTo>
                    <a:pt x="0" y="1"/>
                  </a:lnTo>
                  <a:cubicBezTo>
                    <a:pt x="17" y="105"/>
                    <a:pt x="35" y="192"/>
                    <a:pt x="87" y="297"/>
                  </a:cubicBezTo>
                  <a:cubicBezTo>
                    <a:pt x="52" y="192"/>
                    <a:pt x="35" y="105"/>
                    <a:pt x="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6119524" y="3068995"/>
              <a:ext cx="109538" cy="149027"/>
            </a:xfrm>
            <a:custGeom>
              <a:avLst/>
              <a:gdLst/>
              <a:ahLst/>
              <a:cxnLst/>
              <a:rect l="l" t="t" r="r" b="b"/>
              <a:pathLst>
                <a:path w="5115" h="6959" extrusionOk="0">
                  <a:moveTo>
                    <a:pt x="2819" y="1"/>
                  </a:moveTo>
                  <a:cubicBezTo>
                    <a:pt x="1410" y="3567"/>
                    <a:pt x="0" y="6959"/>
                    <a:pt x="0" y="6959"/>
                  </a:cubicBezTo>
                  <a:cubicBezTo>
                    <a:pt x="1027" y="6820"/>
                    <a:pt x="2018" y="6663"/>
                    <a:pt x="3010" y="6489"/>
                  </a:cubicBezTo>
                  <a:cubicBezTo>
                    <a:pt x="3723" y="4628"/>
                    <a:pt x="4436" y="2767"/>
                    <a:pt x="5115" y="905"/>
                  </a:cubicBezTo>
                  <a:cubicBezTo>
                    <a:pt x="4332" y="644"/>
                    <a:pt x="3567" y="349"/>
                    <a:pt x="2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7283687" y="3142748"/>
              <a:ext cx="57756" cy="53302"/>
            </a:xfrm>
            <a:custGeom>
              <a:avLst/>
              <a:gdLst/>
              <a:ahLst/>
              <a:cxnLst/>
              <a:rect l="l" t="t" r="r" b="b"/>
              <a:pathLst>
                <a:path w="2697" h="2489" extrusionOk="0">
                  <a:moveTo>
                    <a:pt x="2314" y="1"/>
                  </a:moveTo>
                  <a:cubicBezTo>
                    <a:pt x="1531" y="140"/>
                    <a:pt x="748" y="332"/>
                    <a:pt x="0" y="592"/>
                  </a:cubicBezTo>
                  <a:cubicBezTo>
                    <a:pt x="139" y="1080"/>
                    <a:pt x="226" y="1410"/>
                    <a:pt x="226" y="1410"/>
                  </a:cubicBezTo>
                  <a:cubicBezTo>
                    <a:pt x="1044" y="1775"/>
                    <a:pt x="1862" y="2141"/>
                    <a:pt x="2697" y="2489"/>
                  </a:cubicBezTo>
                  <a:cubicBezTo>
                    <a:pt x="2697" y="2489"/>
                    <a:pt x="2540" y="1393"/>
                    <a:pt x="2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7387250" y="3128593"/>
              <a:ext cx="92770" cy="121851"/>
            </a:xfrm>
            <a:custGeom>
              <a:avLst/>
              <a:gdLst/>
              <a:ahLst/>
              <a:cxnLst/>
              <a:rect l="l" t="t" r="r" b="b"/>
              <a:pathLst>
                <a:path w="4332" h="5690" extrusionOk="0">
                  <a:moveTo>
                    <a:pt x="2888" y="1"/>
                  </a:moveTo>
                  <a:cubicBezTo>
                    <a:pt x="2575" y="53"/>
                    <a:pt x="2262" y="88"/>
                    <a:pt x="1949" y="123"/>
                  </a:cubicBezTo>
                  <a:cubicBezTo>
                    <a:pt x="1305" y="192"/>
                    <a:pt x="644" y="262"/>
                    <a:pt x="0" y="331"/>
                  </a:cubicBezTo>
                  <a:cubicBezTo>
                    <a:pt x="609" y="2784"/>
                    <a:pt x="1166" y="4820"/>
                    <a:pt x="1166" y="4820"/>
                  </a:cubicBezTo>
                  <a:cubicBezTo>
                    <a:pt x="2210" y="5133"/>
                    <a:pt x="3271" y="5428"/>
                    <a:pt x="4332" y="5689"/>
                  </a:cubicBezTo>
                  <a:cubicBezTo>
                    <a:pt x="4332" y="5689"/>
                    <a:pt x="3688" y="3045"/>
                    <a:pt x="2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7496016" y="3099169"/>
              <a:ext cx="120738" cy="169157"/>
            </a:xfrm>
            <a:custGeom>
              <a:avLst/>
              <a:gdLst/>
              <a:ahLst/>
              <a:cxnLst/>
              <a:rect l="l" t="t" r="r" b="b"/>
              <a:pathLst>
                <a:path w="5638" h="7899" extrusionOk="0">
                  <a:moveTo>
                    <a:pt x="2993" y="1"/>
                  </a:moveTo>
                  <a:cubicBezTo>
                    <a:pt x="2141" y="383"/>
                    <a:pt x="1253" y="697"/>
                    <a:pt x="366" y="940"/>
                  </a:cubicBezTo>
                  <a:cubicBezTo>
                    <a:pt x="244" y="975"/>
                    <a:pt x="123" y="992"/>
                    <a:pt x="1" y="1027"/>
                  </a:cubicBezTo>
                  <a:cubicBezTo>
                    <a:pt x="1132" y="4680"/>
                    <a:pt x="2123" y="7898"/>
                    <a:pt x="2123" y="7898"/>
                  </a:cubicBezTo>
                  <a:cubicBezTo>
                    <a:pt x="3289" y="7829"/>
                    <a:pt x="4454" y="7759"/>
                    <a:pt x="5637" y="7655"/>
                  </a:cubicBezTo>
                  <a:cubicBezTo>
                    <a:pt x="5637" y="7655"/>
                    <a:pt x="4402" y="407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7605169" y="3071972"/>
              <a:ext cx="109559" cy="174382"/>
            </a:xfrm>
            <a:custGeom>
              <a:avLst/>
              <a:gdLst/>
              <a:ahLst/>
              <a:cxnLst/>
              <a:rect l="l" t="t" r="r" b="b"/>
              <a:pathLst>
                <a:path w="5116" h="8143" extrusionOk="0">
                  <a:moveTo>
                    <a:pt x="2854" y="1"/>
                  </a:moveTo>
                  <a:cubicBezTo>
                    <a:pt x="1897" y="157"/>
                    <a:pt x="940" y="314"/>
                    <a:pt x="1" y="557"/>
                  </a:cubicBezTo>
                  <a:cubicBezTo>
                    <a:pt x="1479" y="4611"/>
                    <a:pt x="2784" y="8142"/>
                    <a:pt x="2784" y="8142"/>
                  </a:cubicBezTo>
                  <a:cubicBezTo>
                    <a:pt x="3584" y="7533"/>
                    <a:pt x="4350" y="6907"/>
                    <a:pt x="5115" y="6281"/>
                  </a:cubicBezTo>
                  <a:cubicBezTo>
                    <a:pt x="5115" y="6281"/>
                    <a:pt x="4106" y="3428"/>
                    <a:pt x="2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6499512" y="3057816"/>
              <a:ext cx="95746" cy="89429"/>
            </a:xfrm>
            <a:custGeom>
              <a:avLst/>
              <a:gdLst/>
              <a:ahLst/>
              <a:cxnLst/>
              <a:rect l="l" t="t" r="r" b="b"/>
              <a:pathLst>
                <a:path w="4471" h="4176" extrusionOk="0">
                  <a:moveTo>
                    <a:pt x="4471" y="1"/>
                  </a:moveTo>
                  <a:cubicBezTo>
                    <a:pt x="3427" y="383"/>
                    <a:pt x="2366" y="766"/>
                    <a:pt x="1287" y="1131"/>
                  </a:cubicBezTo>
                  <a:cubicBezTo>
                    <a:pt x="1287" y="1131"/>
                    <a:pt x="696" y="2523"/>
                    <a:pt x="0" y="4106"/>
                  </a:cubicBezTo>
                  <a:cubicBezTo>
                    <a:pt x="291" y="4077"/>
                    <a:pt x="584" y="4063"/>
                    <a:pt x="878" y="4063"/>
                  </a:cubicBezTo>
                  <a:cubicBezTo>
                    <a:pt x="1288" y="4063"/>
                    <a:pt x="1700" y="4090"/>
                    <a:pt x="2105" y="4141"/>
                  </a:cubicBezTo>
                  <a:cubicBezTo>
                    <a:pt x="2314" y="4158"/>
                    <a:pt x="2488" y="4158"/>
                    <a:pt x="2679" y="4176"/>
                  </a:cubicBezTo>
                  <a:cubicBezTo>
                    <a:pt x="3671" y="1984"/>
                    <a:pt x="4471" y="1"/>
                    <a:pt x="4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6617980" y="2984427"/>
              <a:ext cx="93134" cy="154252"/>
            </a:xfrm>
            <a:custGeom>
              <a:avLst/>
              <a:gdLst/>
              <a:ahLst/>
              <a:cxnLst/>
              <a:rect l="l" t="t" r="r" b="b"/>
              <a:pathLst>
                <a:path w="4349" h="7203" extrusionOk="0">
                  <a:moveTo>
                    <a:pt x="4349" y="1"/>
                  </a:moveTo>
                  <a:lnTo>
                    <a:pt x="4349" y="1"/>
                  </a:lnTo>
                  <a:cubicBezTo>
                    <a:pt x="3514" y="383"/>
                    <a:pt x="2696" y="766"/>
                    <a:pt x="1844" y="1114"/>
                  </a:cubicBezTo>
                  <a:cubicBezTo>
                    <a:pt x="1844" y="1114"/>
                    <a:pt x="1009" y="4019"/>
                    <a:pt x="0" y="7203"/>
                  </a:cubicBezTo>
                  <a:cubicBezTo>
                    <a:pt x="452" y="7063"/>
                    <a:pt x="922" y="6907"/>
                    <a:pt x="1426" y="6733"/>
                  </a:cubicBezTo>
                  <a:cubicBezTo>
                    <a:pt x="1896" y="6559"/>
                    <a:pt x="2401" y="6472"/>
                    <a:pt x="2905" y="6472"/>
                  </a:cubicBezTo>
                  <a:cubicBezTo>
                    <a:pt x="3740" y="3010"/>
                    <a:pt x="4349" y="1"/>
                    <a:pt x="4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6724520" y="2958729"/>
              <a:ext cx="82726" cy="185176"/>
            </a:xfrm>
            <a:custGeom>
              <a:avLst/>
              <a:gdLst/>
              <a:ahLst/>
              <a:cxnLst/>
              <a:rect l="l" t="t" r="r" b="b"/>
              <a:pathLst>
                <a:path w="3863" h="8647" extrusionOk="0">
                  <a:moveTo>
                    <a:pt x="3862" y="0"/>
                  </a:moveTo>
                  <a:cubicBezTo>
                    <a:pt x="2992" y="192"/>
                    <a:pt x="2140" y="366"/>
                    <a:pt x="1270" y="522"/>
                  </a:cubicBezTo>
                  <a:cubicBezTo>
                    <a:pt x="870" y="3045"/>
                    <a:pt x="452" y="5567"/>
                    <a:pt x="0" y="8090"/>
                  </a:cubicBezTo>
                  <a:lnTo>
                    <a:pt x="226" y="8176"/>
                  </a:lnTo>
                  <a:cubicBezTo>
                    <a:pt x="1027" y="8472"/>
                    <a:pt x="1862" y="8629"/>
                    <a:pt x="2697" y="8646"/>
                  </a:cubicBezTo>
                  <a:cubicBezTo>
                    <a:pt x="3114" y="5758"/>
                    <a:pt x="3497" y="2888"/>
                    <a:pt x="3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6825106" y="2954639"/>
              <a:ext cx="58120" cy="184041"/>
            </a:xfrm>
            <a:custGeom>
              <a:avLst/>
              <a:gdLst/>
              <a:ahLst/>
              <a:cxnLst/>
              <a:rect l="l" t="t" r="r" b="b"/>
              <a:pathLst>
                <a:path w="2714" h="8594" extrusionOk="0">
                  <a:moveTo>
                    <a:pt x="0" y="0"/>
                  </a:moveTo>
                  <a:cubicBezTo>
                    <a:pt x="87" y="2870"/>
                    <a:pt x="157" y="5723"/>
                    <a:pt x="261" y="8594"/>
                  </a:cubicBezTo>
                  <a:cubicBezTo>
                    <a:pt x="470" y="8559"/>
                    <a:pt x="696" y="8507"/>
                    <a:pt x="922" y="8454"/>
                  </a:cubicBezTo>
                  <a:cubicBezTo>
                    <a:pt x="1513" y="8315"/>
                    <a:pt x="2105" y="8159"/>
                    <a:pt x="2714" y="8020"/>
                  </a:cubicBezTo>
                  <a:cubicBezTo>
                    <a:pt x="2557" y="5393"/>
                    <a:pt x="2401" y="2783"/>
                    <a:pt x="2244" y="174"/>
                  </a:cubicBezTo>
                  <a:cubicBezTo>
                    <a:pt x="1496" y="122"/>
                    <a:pt x="748" y="7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6915242" y="2985070"/>
              <a:ext cx="69684" cy="136478"/>
            </a:xfrm>
            <a:custGeom>
              <a:avLst/>
              <a:gdLst/>
              <a:ahLst/>
              <a:cxnLst/>
              <a:rect l="l" t="t" r="r" b="b"/>
              <a:pathLst>
                <a:path w="3254" h="6373" extrusionOk="0">
                  <a:moveTo>
                    <a:pt x="16" y="1"/>
                  </a:moveTo>
                  <a:cubicBezTo>
                    <a:pt x="1" y="1"/>
                    <a:pt x="377" y="2901"/>
                    <a:pt x="853" y="6251"/>
                  </a:cubicBezTo>
                  <a:lnTo>
                    <a:pt x="905" y="6251"/>
                  </a:lnTo>
                  <a:cubicBezTo>
                    <a:pt x="1688" y="6251"/>
                    <a:pt x="2471" y="6285"/>
                    <a:pt x="3254" y="6372"/>
                  </a:cubicBezTo>
                  <a:cubicBezTo>
                    <a:pt x="2923" y="4615"/>
                    <a:pt x="2593" y="2858"/>
                    <a:pt x="2280" y="1119"/>
                  </a:cubicBezTo>
                  <a:cubicBezTo>
                    <a:pt x="2280" y="1119"/>
                    <a:pt x="140" y="319"/>
                    <a:pt x="18" y="6"/>
                  </a:cubicBezTo>
                  <a:cubicBezTo>
                    <a:pt x="17" y="2"/>
                    <a:pt x="1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7028506" y="3072721"/>
              <a:ext cx="70413" cy="59619"/>
            </a:xfrm>
            <a:custGeom>
              <a:avLst/>
              <a:gdLst/>
              <a:ahLst/>
              <a:cxnLst/>
              <a:rect l="l" t="t" r="r" b="b"/>
              <a:pathLst>
                <a:path w="3288" h="2784" extrusionOk="0">
                  <a:moveTo>
                    <a:pt x="0" y="1"/>
                  </a:moveTo>
                  <a:cubicBezTo>
                    <a:pt x="226" y="836"/>
                    <a:pt x="487" y="1671"/>
                    <a:pt x="731" y="2506"/>
                  </a:cubicBezTo>
                  <a:cubicBezTo>
                    <a:pt x="1583" y="2558"/>
                    <a:pt x="2436" y="2645"/>
                    <a:pt x="3288" y="2784"/>
                  </a:cubicBezTo>
                  <a:cubicBezTo>
                    <a:pt x="3201" y="2506"/>
                    <a:pt x="3114" y="2245"/>
                    <a:pt x="3044" y="1966"/>
                  </a:cubicBezTo>
                  <a:cubicBezTo>
                    <a:pt x="2001" y="1323"/>
                    <a:pt x="992" y="67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6267781" y="3104009"/>
              <a:ext cx="72297" cy="67457"/>
            </a:xfrm>
            <a:custGeom>
              <a:avLst/>
              <a:gdLst/>
              <a:ahLst/>
              <a:cxnLst/>
              <a:rect l="l" t="t" r="r" b="b"/>
              <a:pathLst>
                <a:path w="3376" h="3150" extrusionOk="0">
                  <a:moveTo>
                    <a:pt x="923" y="1"/>
                  </a:moveTo>
                  <a:cubicBezTo>
                    <a:pt x="418" y="1671"/>
                    <a:pt x="1" y="3149"/>
                    <a:pt x="1" y="3149"/>
                  </a:cubicBezTo>
                  <a:cubicBezTo>
                    <a:pt x="888" y="2889"/>
                    <a:pt x="1793" y="2628"/>
                    <a:pt x="2663" y="2349"/>
                  </a:cubicBezTo>
                  <a:cubicBezTo>
                    <a:pt x="2663" y="2349"/>
                    <a:pt x="2993" y="1479"/>
                    <a:pt x="3376" y="453"/>
                  </a:cubicBezTo>
                  <a:cubicBezTo>
                    <a:pt x="2558" y="349"/>
                    <a:pt x="1758" y="192"/>
                    <a:pt x="993" y="18"/>
                  </a:cubicBezTo>
                  <a:lnTo>
                    <a:pt x="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8006764" y="2808225"/>
              <a:ext cx="115127" cy="63731"/>
            </a:xfrm>
            <a:custGeom>
              <a:avLst/>
              <a:gdLst/>
              <a:ahLst/>
              <a:cxnLst/>
              <a:rect l="l" t="t" r="r" b="b"/>
              <a:pathLst>
                <a:path w="5376" h="2976" extrusionOk="0">
                  <a:moveTo>
                    <a:pt x="1827" y="1"/>
                  </a:moveTo>
                  <a:cubicBezTo>
                    <a:pt x="1114" y="418"/>
                    <a:pt x="488" y="992"/>
                    <a:pt x="0" y="1653"/>
                  </a:cubicBezTo>
                  <a:cubicBezTo>
                    <a:pt x="1149" y="2401"/>
                    <a:pt x="2140" y="2975"/>
                    <a:pt x="2140" y="2975"/>
                  </a:cubicBezTo>
                  <a:cubicBezTo>
                    <a:pt x="3219" y="2853"/>
                    <a:pt x="4297" y="2697"/>
                    <a:pt x="5376" y="2523"/>
                  </a:cubicBezTo>
                  <a:cubicBezTo>
                    <a:pt x="5324" y="2488"/>
                    <a:pt x="3584" y="1270"/>
                    <a:pt x="1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8095058" y="2756443"/>
              <a:ext cx="176974" cy="127805"/>
            </a:xfrm>
            <a:custGeom>
              <a:avLst/>
              <a:gdLst/>
              <a:ahLst/>
              <a:cxnLst/>
              <a:rect l="l" t="t" r="r" b="b"/>
              <a:pathLst>
                <a:path w="8264" h="5968" extrusionOk="0">
                  <a:moveTo>
                    <a:pt x="2662" y="1"/>
                  </a:moveTo>
                  <a:cubicBezTo>
                    <a:pt x="1862" y="662"/>
                    <a:pt x="957" y="1044"/>
                    <a:pt x="0" y="1392"/>
                  </a:cubicBezTo>
                  <a:cubicBezTo>
                    <a:pt x="2296" y="3775"/>
                    <a:pt x="4645" y="5967"/>
                    <a:pt x="4645" y="5967"/>
                  </a:cubicBezTo>
                  <a:cubicBezTo>
                    <a:pt x="5845" y="5793"/>
                    <a:pt x="7046" y="5619"/>
                    <a:pt x="8263" y="5411"/>
                  </a:cubicBezTo>
                  <a:cubicBezTo>
                    <a:pt x="8263" y="5411"/>
                    <a:pt x="5462" y="2766"/>
                    <a:pt x="2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8184830" y="2653244"/>
              <a:ext cx="199331" cy="222802"/>
            </a:xfrm>
            <a:custGeom>
              <a:avLst/>
              <a:gdLst/>
              <a:ahLst/>
              <a:cxnLst/>
              <a:rect l="l" t="t" r="r" b="b"/>
              <a:pathLst>
                <a:path w="9308" h="10404" extrusionOk="0">
                  <a:moveTo>
                    <a:pt x="1723" y="1"/>
                  </a:moveTo>
                  <a:cubicBezTo>
                    <a:pt x="1253" y="471"/>
                    <a:pt x="853" y="1010"/>
                    <a:pt x="592" y="1619"/>
                  </a:cubicBezTo>
                  <a:cubicBezTo>
                    <a:pt x="401" y="2001"/>
                    <a:pt x="209" y="2402"/>
                    <a:pt x="1" y="2802"/>
                  </a:cubicBezTo>
                  <a:cubicBezTo>
                    <a:pt x="3080" y="6594"/>
                    <a:pt x="6333" y="10404"/>
                    <a:pt x="6333" y="10404"/>
                  </a:cubicBezTo>
                  <a:cubicBezTo>
                    <a:pt x="7324" y="10125"/>
                    <a:pt x="8316" y="9812"/>
                    <a:pt x="9307" y="9482"/>
                  </a:cubicBezTo>
                  <a:cubicBezTo>
                    <a:pt x="9307" y="9482"/>
                    <a:pt x="5324" y="4385"/>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7512420" y="2819682"/>
              <a:ext cx="129646" cy="194941"/>
            </a:xfrm>
            <a:custGeom>
              <a:avLst/>
              <a:gdLst/>
              <a:ahLst/>
              <a:cxnLst/>
              <a:rect l="l" t="t" r="r" b="b"/>
              <a:pathLst>
                <a:path w="6054" h="9103" extrusionOk="0">
                  <a:moveTo>
                    <a:pt x="2208" y="1"/>
                  </a:moveTo>
                  <a:cubicBezTo>
                    <a:pt x="1523" y="1"/>
                    <a:pt x="207" y="337"/>
                    <a:pt x="70" y="353"/>
                  </a:cubicBezTo>
                  <a:cubicBezTo>
                    <a:pt x="0" y="353"/>
                    <a:pt x="1514" y="4580"/>
                    <a:pt x="3149" y="9103"/>
                  </a:cubicBezTo>
                  <a:lnTo>
                    <a:pt x="3201" y="9085"/>
                  </a:lnTo>
                  <a:cubicBezTo>
                    <a:pt x="4140" y="8807"/>
                    <a:pt x="5097" y="8859"/>
                    <a:pt x="6054" y="8755"/>
                  </a:cubicBezTo>
                  <a:cubicBezTo>
                    <a:pt x="4401" y="4371"/>
                    <a:pt x="2714" y="74"/>
                    <a:pt x="2453" y="22"/>
                  </a:cubicBezTo>
                  <a:cubicBezTo>
                    <a:pt x="2387" y="7"/>
                    <a:pt x="23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7642431" y="2833558"/>
              <a:ext cx="99858" cy="151640"/>
            </a:xfrm>
            <a:custGeom>
              <a:avLst/>
              <a:gdLst/>
              <a:ahLst/>
              <a:cxnLst/>
              <a:rect l="l" t="t" r="r" b="b"/>
              <a:pathLst>
                <a:path w="4663" h="7081" extrusionOk="0">
                  <a:moveTo>
                    <a:pt x="0" y="0"/>
                  </a:moveTo>
                  <a:cubicBezTo>
                    <a:pt x="0" y="1"/>
                    <a:pt x="1235" y="3445"/>
                    <a:pt x="2505" y="7081"/>
                  </a:cubicBezTo>
                  <a:cubicBezTo>
                    <a:pt x="3201" y="6559"/>
                    <a:pt x="3827" y="5950"/>
                    <a:pt x="4662" y="5585"/>
                  </a:cubicBezTo>
                  <a:cubicBezTo>
                    <a:pt x="3653" y="2940"/>
                    <a:pt x="2731" y="679"/>
                    <a:pt x="2401" y="540"/>
                  </a:cubicBezTo>
                  <a:cubicBezTo>
                    <a:pt x="1583" y="192"/>
                    <a:pt x="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7790323" y="2875168"/>
              <a:ext cx="67457" cy="72040"/>
            </a:xfrm>
            <a:custGeom>
              <a:avLst/>
              <a:gdLst/>
              <a:ahLst/>
              <a:cxnLst/>
              <a:rect l="l" t="t" r="r" b="b"/>
              <a:pathLst>
                <a:path w="3150" h="3364" extrusionOk="0">
                  <a:moveTo>
                    <a:pt x="225" y="1"/>
                  </a:moveTo>
                  <a:cubicBezTo>
                    <a:pt x="189" y="1"/>
                    <a:pt x="161" y="2"/>
                    <a:pt x="140" y="6"/>
                  </a:cubicBezTo>
                  <a:cubicBezTo>
                    <a:pt x="0" y="41"/>
                    <a:pt x="261" y="1450"/>
                    <a:pt x="592" y="3102"/>
                  </a:cubicBezTo>
                  <a:cubicBezTo>
                    <a:pt x="1444" y="3137"/>
                    <a:pt x="2297" y="3224"/>
                    <a:pt x="3149" y="3363"/>
                  </a:cubicBezTo>
                  <a:cubicBezTo>
                    <a:pt x="2958" y="2337"/>
                    <a:pt x="2749" y="1328"/>
                    <a:pt x="2540" y="319"/>
                  </a:cubicBezTo>
                  <a:cubicBezTo>
                    <a:pt x="2540" y="319"/>
                    <a:pt x="722"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5483992" y="2309769"/>
              <a:ext cx="2744825" cy="1014493"/>
            </a:xfrm>
            <a:custGeom>
              <a:avLst/>
              <a:gdLst/>
              <a:ahLst/>
              <a:cxnLst/>
              <a:rect l="l" t="t" r="r" b="b"/>
              <a:pathLst>
                <a:path w="128173" h="47373" extrusionOk="0">
                  <a:moveTo>
                    <a:pt x="627" y="1"/>
                  </a:moveTo>
                  <a:lnTo>
                    <a:pt x="0" y="662"/>
                  </a:lnTo>
                  <a:cubicBezTo>
                    <a:pt x="400" y="958"/>
                    <a:pt x="8263" y="6751"/>
                    <a:pt x="11168" y="26547"/>
                  </a:cubicBezTo>
                  <a:cubicBezTo>
                    <a:pt x="14182" y="42212"/>
                    <a:pt x="22980" y="45487"/>
                    <a:pt x="29120" y="45487"/>
                  </a:cubicBezTo>
                  <a:cubicBezTo>
                    <a:pt x="31026" y="45487"/>
                    <a:pt x="32676" y="45171"/>
                    <a:pt x="33818" y="44813"/>
                  </a:cubicBezTo>
                  <a:cubicBezTo>
                    <a:pt x="36531" y="44204"/>
                    <a:pt x="43629" y="40029"/>
                    <a:pt x="49926" y="36097"/>
                  </a:cubicBezTo>
                  <a:cubicBezTo>
                    <a:pt x="54847" y="33195"/>
                    <a:pt x="59287" y="30443"/>
                    <a:pt x="62860" y="30443"/>
                  </a:cubicBezTo>
                  <a:cubicBezTo>
                    <a:pt x="63999" y="30443"/>
                    <a:pt x="65050" y="30722"/>
                    <a:pt x="66000" y="31366"/>
                  </a:cubicBezTo>
                  <a:cubicBezTo>
                    <a:pt x="72251" y="35873"/>
                    <a:pt x="82657" y="47372"/>
                    <a:pt x="94691" y="47372"/>
                  </a:cubicBezTo>
                  <a:cubicBezTo>
                    <a:pt x="96823" y="47372"/>
                    <a:pt x="99006" y="47012"/>
                    <a:pt x="101226" y="46187"/>
                  </a:cubicBezTo>
                  <a:cubicBezTo>
                    <a:pt x="109211" y="43125"/>
                    <a:pt x="112934" y="34445"/>
                    <a:pt x="115787" y="26164"/>
                  </a:cubicBezTo>
                  <a:cubicBezTo>
                    <a:pt x="118744" y="17710"/>
                    <a:pt x="120814" y="9656"/>
                    <a:pt x="128172" y="4246"/>
                  </a:cubicBezTo>
                  <a:lnTo>
                    <a:pt x="127633" y="3671"/>
                  </a:lnTo>
                  <a:cubicBezTo>
                    <a:pt x="127250" y="4019"/>
                    <a:pt x="116204" y="7638"/>
                    <a:pt x="112412" y="23503"/>
                  </a:cubicBezTo>
                  <a:cubicBezTo>
                    <a:pt x="107767" y="39907"/>
                    <a:pt x="102061" y="43386"/>
                    <a:pt x="100513" y="44134"/>
                  </a:cubicBezTo>
                  <a:cubicBezTo>
                    <a:pt x="100149" y="44287"/>
                    <a:pt x="99397" y="44421"/>
                    <a:pt x="98312" y="44421"/>
                  </a:cubicBezTo>
                  <a:cubicBezTo>
                    <a:pt x="94568" y="44421"/>
                    <a:pt x="86859" y="42826"/>
                    <a:pt x="77446" y="34897"/>
                  </a:cubicBezTo>
                  <a:cubicBezTo>
                    <a:pt x="71342" y="29394"/>
                    <a:pt x="66645" y="27648"/>
                    <a:pt x="62514" y="27648"/>
                  </a:cubicBezTo>
                  <a:cubicBezTo>
                    <a:pt x="58875" y="27648"/>
                    <a:pt x="55676" y="29003"/>
                    <a:pt x="52344" y="30339"/>
                  </a:cubicBezTo>
                  <a:cubicBezTo>
                    <a:pt x="46938" y="32829"/>
                    <a:pt x="36866" y="42236"/>
                    <a:pt x="27472" y="42236"/>
                  </a:cubicBezTo>
                  <a:cubicBezTo>
                    <a:pt x="26165" y="42236"/>
                    <a:pt x="24872" y="42054"/>
                    <a:pt x="23606" y="41647"/>
                  </a:cubicBezTo>
                  <a:cubicBezTo>
                    <a:pt x="18701" y="40150"/>
                    <a:pt x="17448" y="31801"/>
                    <a:pt x="15535" y="23503"/>
                  </a:cubicBezTo>
                  <a:cubicBezTo>
                    <a:pt x="13499" y="14996"/>
                    <a:pt x="10820" y="6524"/>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7884956" y="2388383"/>
              <a:ext cx="343861" cy="447424"/>
            </a:xfrm>
            <a:custGeom>
              <a:avLst/>
              <a:gdLst/>
              <a:ahLst/>
              <a:cxnLst/>
              <a:rect l="l" t="t" r="r" b="b"/>
              <a:pathLst>
                <a:path w="16057" h="20893" extrusionOk="0">
                  <a:moveTo>
                    <a:pt x="15517" y="0"/>
                  </a:moveTo>
                  <a:cubicBezTo>
                    <a:pt x="15117" y="348"/>
                    <a:pt x="4088" y="3984"/>
                    <a:pt x="296" y="19832"/>
                  </a:cubicBezTo>
                  <a:cubicBezTo>
                    <a:pt x="191" y="20197"/>
                    <a:pt x="104" y="20545"/>
                    <a:pt x="0" y="20893"/>
                  </a:cubicBezTo>
                  <a:cubicBezTo>
                    <a:pt x="261" y="20597"/>
                    <a:pt x="3062" y="8037"/>
                    <a:pt x="15117" y="1323"/>
                  </a:cubicBezTo>
                  <a:cubicBezTo>
                    <a:pt x="15413" y="1079"/>
                    <a:pt x="15726" y="818"/>
                    <a:pt x="16056" y="575"/>
                  </a:cubicBezTo>
                  <a:lnTo>
                    <a:pt x="155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7178261" y="3061928"/>
              <a:ext cx="707080" cy="229547"/>
            </a:xfrm>
            <a:custGeom>
              <a:avLst/>
              <a:gdLst/>
              <a:ahLst/>
              <a:cxnLst/>
              <a:rect l="l" t="t" r="r" b="b"/>
              <a:pathLst>
                <a:path w="33018" h="10719" extrusionOk="0">
                  <a:moveTo>
                    <a:pt x="33017" y="0"/>
                  </a:moveTo>
                  <a:lnTo>
                    <a:pt x="33017" y="0"/>
                  </a:lnTo>
                  <a:cubicBezTo>
                    <a:pt x="31591" y="2766"/>
                    <a:pt x="28721" y="6854"/>
                    <a:pt x="25433" y="8107"/>
                  </a:cubicBezTo>
                  <a:cubicBezTo>
                    <a:pt x="24024" y="8646"/>
                    <a:pt x="22528" y="8976"/>
                    <a:pt x="21032" y="9116"/>
                  </a:cubicBezTo>
                  <a:cubicBezTo>
                    <a:pt x="20603" y="9225"/>
                    <a:pt x="19995" y="9299"/>
                    <a:pt x="19215" y="9299"/>
                  </a:cubicBezTo>
                  <a:cubicBezTo>
                    <a:pt x="18256" y="9299"/>
                    <a:pt x="17037" y="9187"/>
                    <a:pt x="15569" y="8889"/>
                  </a:cubicBezTo>
                  <a:cubicBezTo>
                    <a:pt x="15291" y="8837"/>
                    <a:pt x="15117" y="8802"/>
                    <a:pt x="15117" y="8802"/>
                  </a:cubicBezTo>
                  <a:cubicBezTo>
                    <a:pt x="11394" y="7967"/>
                    <a:pt x="6106" y="5915"/>
                    <a:pt x="209" y="1305"/>
                  </a:cubicBezTo>
                  <a:lnTo>
                    <a:pt x="192" y="1305"/>
                  </a:lnTo>
                  <a:cubicBezTo>
                    <a:pt x="1" y="1339"/>
                    <a:pt x="9481" y="10716"/>
                    <a:pt x="17848" y="10716"/>
                  </a:cubicBezTo>
                  <a:cubicBezTo>
                    <a:pt x="17872" y="10716"/>
                    <a:pt x="17895" y="10716"/>
                    <a:pt x="17918" y="10716"/>
                  </a:cubicBezTo>
                  <a:cubicBezTo>
                    <a:pt x="18018" y="10717"/>
                    <a:pt x="18118" y="10718"/>
                    <a:pt x="18218" y="10718"/>
                  </a:cubicBezTo>
                  <a:cubicBezTo>
                    <a:pt x="20517" y="10718"/>
                    <a:pt x="22797" y="10336"/>
                    <a:pt x="24981" y="9603"/>
                  </a:cubicBezTo>
                  <a:cubicBezTo>
                    <a:pt x="28477" y="7376"/>
                    <a:pt x="31034" y="3914"/>
                    <a:pt x="33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5483992" y="2309769"/>
              <a:ext cx="324866" cy="472029"/>
            </a:xfrm>
            <a:custGeom>
              <a:avLst/>
              <a:gdLst/>
              <a:ahLst/>
              <a:cxnLst/>
              <a:rect l="l" t="t" r="r" b="b"/>
              <a:pathLst>
                <a:path w="15170" h="22042" extrusionOk="0">
                  <a:moveTo>
                    <a:pt x="627" y="1"/>
                  </a:moveTo>
                  <a:lnTo>
                    <a:pt x="0" y="662"/>
                  </a:lnTo>
                  <a:cubicBezTo>
                    <a:pt x="505" y="1062"/>
                    <a:pt x="974" y="1497"/>
                    <a:pt x="1409" y="1967"/>
                  </a:cubicBezTo>
                  <a:cubicBezTo>
                    <a:pt x="9725" y="6542"/>
                    <a:pt x="14682" y="21798"/>
                    <a:pt x="15169" y="22041"/>
                  </a:cubicBezTo>
                  <a:cubicBezTo>
                    <a:pt x="13065" y="13848"/>
                    <a:pt x="10316" y="6298"/>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5734890" y="2937121"/>
              <a:ext cx="664807" cy="298182"/>
            </a:xfrm>
            <a:custGeom>
              <a:avLst/>
              <a:gdLst/>
              <a:ahLst/>
              <a:cxnLst/>
              <a:rect l="l" t="t" r="r" b="b"/>
              <a:pathLst>
                <a:path w="31044" h="13924" extrusionOk="0">
                  <a:moveTo>
                    <a:pt x="9" y="1"/>
                  </a:moveTo>
                  <a:cubicBezTo>
                    <a:pt x="1" y="7"/>
                    <a:pt x="21" y="90"/>
                    <a:pt x="68" y="237"/>
                  </a:cubicBezTo>
                  <a:lnTo>
                    <a:pt x="68" y="237"/>
                  </a:lnTo>
                  <a:cubicBezTo>
                    <a:pt x="48" y="159"/>
                    <a:pt x="29" y="80"/>
                    <a:pt x="9" y="1"/>
                  </a:cubicBezTo>
                  <a:close/>
                  <a:moveTo>
                    <a:pt x="68" y="237"/>
                  </a:moveTo>
                  <a:lnTo>
                    <a:pt x="68" y="237"/>
                  </a:lnTo>
                  <a:cubicBezTo>
                    <a:pt x="1577" y="6159"/>
                    <a:pt x="4274" y="10087"/>
                    <a:pt x="7159" y="12508"/>
                  </a:cubicBezTo>
                  <a:cubicBezTo>
                    <a:pt x="8394" y="12943"/>
                    <a:pt x="9646" y="13291"/>
                    <a:pt x="10916" y="13552"/>
                  </a:cubicBezTo>
                  <a:cubicBezTo>
                    <a:pt x="12193" y="13809"/>
                    <a:pt x="13443" y="13923"/>
                    <a:pt x="14654" y="13923"/>
                  </a:cubicBezTo>
                  <a:cubicBezTo>
                    <a:pt x="23982" y="13923"/>
                    <a:pt x="31043" y="7167"/>
                    <a:pt x="30922" y="7167"/>
                  </a:cubicBezTo>
                  <a:cubicBezTo>
                    <a:pt x="30922" y="7167"/>
                    <a:pt x="30922" y="7168"/>
                    <a:pt x="30921" y="7168"/>
                  </a:cubicBezTo>
                  <a:cubicBezTo>
                    <a:pt x="26398" y="10107"/>
                    <a:pt x="21006" y="12839"/>
                    <a:pt x="15926" y="12908"/>
                  </a:cubicBezTo>
                  <a:cubicBezTo>
                    <a:pt x="15931" y="12908"/>
                    <a:pt x="15594" y="12950"/>
                    <a:pt x="15001" y="12950"/>
                  </a:cubicBezTo>
                  <a:cubicBezTo>
                    <a:pt x="13606" y="12950"/>
                    <a:pt x="10793" y="12719"/>
                    <a:pt x="7681" y="11169"/>
                  </a:cubicBezTo>
                  <a:cubicBezTo>
                    <a:pt x="3546" y="9212"/>
                    <a:pt x="529" y="1674"/>
                    <a:pt x="68" y="2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5271640" y="2601099"/>
              <a:ext cx="209010" cy="168022"/>
            </a:xfrm>
            <a:custGeom>
              <a:avLst/>
              <a:gdLst/>
              <a:ahLst/>
              <a:cxnLst/>
              <a:rect l="l" t="t" r="r" b="b"/>
              <a:pathLst>
                <a:path w="9760" h="7846" extrusionOk="0">
                  <a:moveTo>
                    <a:pt x="7272" y="0"/>
                  </a:moveTo>
                  <a:cubicBezTo>
                    <a:pt x="4872" y="2158"/>
                    <a:pt x="2454" y="4280"/>
                    <a:pt x="1" y="6385"/>
                  </a:cubicBezTo>
                  <a:cubicBezTo>
                    <a:pt x="870" y="6889"/>
                    <a:pt x="1740" y="7376"/>
                    <a:pt x="2610" y="7846"/>
                  </a:cubicBezTo>
                  <a:cubicBezTo>
                    <a:pt x="2610" y="7846"/>
                    <a:pt x="6246" y="4663"/>
                    <a:pt x="9760" y="1323"/>
                  </a:cubicBezTo>
                  <a:cubicBezTo>
                    <a:pt x="9064" y="662"/>
                    <a:pt x="8212" y="192"/>
                    <a:pt x="7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5379679" y="2668534"/>
              <a:ext cx="181064" cy="117354"/>
            </a:xfrm>
            <a:custGeom>
              <a:avLst/>
              <a:gdLst/>
              <a:ahLst/>
              <a:cxnLst/>
              <a:rect l="l" t="t" r="r" b="b"/>
              <a:pathLst>
                <a:path w="8455" h="5480" extrusionOk="0">
                  <a:moveTo>
                    <a:pt x="6228" y="0"/>
                  </a:moveTo>
                  <a:cubicBezTo>
                    <a:pt x="3114" y="2401"/>
                    <a:pt x="0" y="4610"/>
                    <a:pt x="0" y="4610"/>
                  </a:cubicBezTo>
                  <a:cubicBezTo>
                    <a:pt x="1096" y="4923"/>
                    <a:pt x="2210" y="5201"/>
                    <a:pt x="3306" y="5480"/>
                  </a:cubicBezTo>
                  <a:cubicBezTo>
                    <a:pt x="5045" y="4175"/>
                    <a:pt x="6750" y="2853"/>
                    <a:pt x="8455" y="1514"/>
                  </a:cubicBezTo>
                  <a:cubicBezTo>
                    <a:pt x="8176" y="1427"/>
                    <a:pt x="7916" y="1340"/>
                    <a:pt x="7672" y="1200"/>
                  </a:cubicBezTo>
                  <a:cubicBezTo>
                    <a:pt x="7098" y="922"/>
                    <a:pt x="6611" y="505"/>
                    <a:pt x="6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5535773" y="2723657"/>
              <a:ext cx="132259" cy="60005"/>
            </a:xfrm>
            <a:custGeom>
              <a:avLst/>
              <a:gdLst/>
              <a:ahLst/>
              <a:cxnLst/>
              <a:rect l="l" t="t" r="r" b="b"/>
              <a:pathLst>
                <a:path w="6176" h="2802" extrusionOk="0">
                  <a:moveTo>
                    <a:pt x="4680" y="1"/>
                  </a:moveTo>
                  <a:cubicBezTo>
                    <a:pt x="2470" y="1392"/>
                    <a:pt x="0" y="2801"/>
                    <a:pt x="0" y="2801"/>
                  </a:cubicBezTo>
                  <a:cubicBezTo>
                    <a:pt x="1479" y="2801"/>
                    <a:pt x="2940" y="2749"/>
                    <a:pt x="4384" y="2680"/>
                  </a:cubicBezTo>
                  <a:cubicBezTo>
                    <a:pt x="4384" y="2680"/>
                    <a:pt x="5202" y="2193"/>
                    <a:pt x="6176" y="1584"/>
                  </a:cubicBezTo>
                  <a:cubicBezTo>
                    <a:pt x="5776" y="957"/>
                    <a:pt x="5271" y="436"/>
                    <a:pt x="4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5792432" y="2810452"/>
              <a:ext cx="74546" cy="71933"/>
            </a:xfrm>
            <a:custGeom>
              <a:avLst/>
              <a:gdLst/>
              <a:ahLst/>
              <a:cxnLst/>
              <a:rect l="l" t="t" r="r" b="b"/>
              <a:pathLst>
                <a:path w="3481" h="3359" extrusionOk="0">
                  <a:moveTo>
                    <a:pt x="1097" y="1"/>
                  </a:moveTo>
                  <a:cubicBezTo>
                    <a:pt x="714" y="1045"/>
                    <a:pt x="366" y="2088"/>
                    <a:pt x="1" y="3132"/>
                  </a:cubicBezTo>
                  <a:cubicBezTo>
                    <a:pt x="732" y="3271"/>
                    <a:pt x="1462" y="3254"/>
                    <a:pt x="2245" y="3358"/>
                  </a:cubicBezTo>
                  <a:cubicBezTo>
                    <a:pt x="2645" y="2262"/>
                    <a:pt x="3063" y="1149"/>
                    <a:pt x="3480" y="53"/>
                  </a:cubicBezTo>
                  <a:cubicBezTo>
                    <a:pt x="2680" y="36"/>
                    <a:pt x="1897" y="18"/>
                    <a:pt x="1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5894517" y="2789979"/>
              <a:ext cx="119603" cy="149027"/>
            </a:xfrm>
            <a:custGeom>
              <a:avLst/>
              <a:gdLst/>
              <a:ahLst/>
              <a:cxnLst/>
              <a:rect l="l" t="t" r="r" b="b"/>
              <a:pathLst>
                <a:path w="5585" h="6959" extrusionOk="0">
                  <a:moveTo>
                    <a:pt x="5584" y="0"/>
                  </a:moveTo>
                  <a:lnTo>
                    <a:pt x="5584" y="0"/>
                  </a:lnTo>
                  <a:cubicBezTo>
                    <a:pt x="4610" y="70"/>
                    <a:pt x="3654" y="122"/>
                    <a:pt x="2679" y="139"/>
                  </a:cubicBezTo>
                  <a:cubicBezTo>
                    <a:pt x="1775" y="1862"/>
                    <a:pt x="888" y="3584"/>
                    <a:pt x="0" y="5306"/>
                  </a:cubicBezTo>
                  <a:cubicBezTo>
                    <a:pt x="209" y="5445"/>
                    <a:pt x="418" y="5584"/>
                    <a:pt x="609" y="5741"/>
                  </a:cubicBezTo>
                  <a:cubicBezTo>
                    <a:pt x="1079" y="6123"/>
                    <a:pt x="1514" y="6541"/>
                    <a:pt x="1949" y="6958"/>
                  </a:cubicBezTo>
                  <a:cubicBezTo>
                    <a:pt x="3166" y="4645"/>
                    <a:pt x="4384" y="2331"/>
                    <a:pt x="5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5982426" y="2779164"/>
              <a:ext cx="143074" cy="198324"/>
            </a:xfrm>
            <a:custGeom>
              <a:avLst/>
              <a:gdLst/>
              <a:ahLst/>
              <a:cxnLst/>
              <a:rect l="l" t="t" r="r" b="b"/>
              <a:pathLst>
                <a:path w="6681" h="9261" extrusionOk="0">
                  <a:moveTo>
                    <a:pt x="4611" y="1"/>
                  </a:moveTo>
                  <a:cubicBezTo>
                    <a:pt x="4611" y="1"/>
                    <a:pt x="2280" y="4611"/>
                    <a:pt x="1" y="8942"/>
                  </a:cubicBezTo>
                  <a:cubicBezTo>
                    <a:pt x="88" y="8977"/>
                    <a:pt x="192" y="9012"/>
                    <a:pt x="279" y="9047"/>
                  </a:cubicBezTo>
                  <a:cubicBezTo>
                    <a:pt x="810" y="9191"/>
                    <a:pt x="1357" y="9261"/>
                    <a:pt x="1904" y="9261"/>
                  </a:cubicBezTo>
                  <a:cubicBezTo>
                    <a:pt x="2146" y="9261"/>
                    <a:pt x="2388" y="9247"/>
                    <a:pt x="2628" y="9220"/>
                  </a:cubicBezTo>
                  <a:cubicBezTo>
                    <a:pt x="4002" y="6385"/>
                    <a:pt x="5359" y="3532"/>
                    <a:pt x="6681" y="697"/>
                  </a:cubicBezTo>
                  <a:cubicBezTo>
                    <a:pt x="5985" y="470"/>
                    <a:pt x="5289" y="244"/>
                    <a:pt x="4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5211593" y="2718774"/>
              <a:ext cx="3242981" cy="733614"/>
            </a:xfrm>
            <a:custGeom>
              <a:avLst/>
              <a:gdLst/>
              <a:ahLst/>
              <a:cxnLst/>
              <a:rect l="l" t="t" r="r" b="b"/>
              <a:pathLst>
                <a:path w="151435" h="34257" extrusionOk="0">
                  <a:moveTo>
                    <a:pt x="35385" y="1"/>
                  </a:moveTo>
                  <a:cubicBezTo>
                    <a:pt x="27821" y="1"/>
                    <a:pt x="20214" y="2334"/>
                    <a:pt x="20166" y="2334"/>
                  </a:cubicBezTo>
                  <a:cubicBezTo>
                    <a:pt x="16755" y="3211"/>
                    <a:pt x="13799" y="3541"/>
                    <a:pt x="11281" y="3541"/>
                  </a:cubicBezTo>
                  <a:cubicBezTo>
                    <a:pt x="3622" y="3541"/>
                    <a:pt x="20" y="486"/>
                    <a:pt x="1" y="486"/>
                  </a:cubicBezTo>
                  <a:lnTo>
                    <a:pt x="1" y="486"/>
                  </a:lnTo>
                  <a:cubicBezTo>
                    <a:pt x="0" y="486"/>
                    <a:pt x="1" y="487"/>
                    <a:pt x="4" y="490"/>
                  </a:cubicBezTo>
                  <a:cubicBezTo>
                    <a:pt x="3896" y="6230"/>
                    <a:pt x="10632" y="7051"/>
                    <a:pt x="13770" y="7051"/>
                  </a:cubicBezTo>
                  <a:cubicBezTo>
                    <a:pt x="14829" y="7051"/>
                    <a:pt x="15479" y="6957"/>
                    <a:pt x="15470" y="6928"/>
                  </a:cubicBezTo>
                  <a:lnTo>
                    <a:pt x="15470" y="6928"/>
                  </a:lnTo>
                  <a:cubicBezTo>
                    <a:pt x="15481" y="6939"/>
                    <a:pt x="15519" y="6944"/>
                    <a:pt x="15581" y="6944"/>
                  </a:cubicBezTo>
                  <a:cubicBezTo>
                    <a:pt x="17037" y="6944"/>
                    <a:pt x="32127" y="4097"/>
                    <a:pt x="39684" y="3082"/>
                  </a:cubicBezTo>
                  <a:cubicBezTo>
                    <a:pt x="39896" y="3062"/>
                    <a:pt x="40105" y="3052"/>
                    <a:pt x="40311" y="3052"/>
                  </a:cubicBezTo>
                  <a:cubicBezTo>
                    <a:pt x="47600" y="3052"/>
                    <a:pt x="50773" y="15232"/>
                    <a:pt x="51090" y="15430"/>
                  </a:cubicBezTo>
                  <a:lnTo>
                    <a:pt x="51090" y="15430"/>
                  </a:lnTo>
                  <a:cubicBezTo>
                    <a:pt x="51090" y="15430"/>
                    <a:pt x="51089" y="15430"/>
                    <a:pt x="51089" y="15430"/>
                  </a:cubicBezTo>
                  <a:cubicBezTo>
                    <a:pt x="50790" y="15430"/>
                    <a:pt x="56739" y="33840"/>
                    <a:pt x="73866" y="34255"/>
                  </a:cubicBezTo>
                  <a:cubicBezTo>
                    <a:pt x="73942" y="34256"/>
                    <a:pt x="74018" y="34256"/>
                    <a:pt x="74094" y="34256"/>
                  </a:cubicBezTo>
                  <a:cubicBezTo>
                    <a:pt x="84659" y="34256"/>
                    <a:pt x="92462" y="27038"/>
                    <a:pt x="97316" y="20060"/>
                  </a:cubicBezTo>
                  <a:cubicBezTo>
                    <a:pt x="102413" y="12945"/>
                    <a:pt x="104535" y="6074"/>
                    <a:pt x="107788" y="5413"/>
                  </a:cubicBezTo>
                  <a:cubicBezTo>
                    <a:pt x="108168" y="5358"/>
                    <a:pt x="108594" y="5333"/>
                    <a:pt x="109060" y="5333"/>
                  </a:cubicBezTo>
                  <a:cubicBezTo>
                    <a:pt x="115685" y="5333"/>
                    <a:pt x="130215" y="10474"/>
                    <a:pt x="131423" y="10474"/>
                  </a:cubicBezTo>
                  <a:cubicBezTo>
                    <a:pt x="131462" y="10474"/>
                    <a:pt x="131488" y="10469"/>
                    <a:pt x="131498" y="10458"/>
                  </a:cubicBezTo>
                  <a:lnTo>
                    <a:pt x="131498" y="10458"/>
                  </a:lnTo>
                  <a:cubicBezTo>
                    <a:pt x="131466" y="10508"/>
                    <a:pt x="135322" y="11377"/>
                    <a:pt x="139292" y="11377"/>
                  </a:cubicBezTo>
                  <a:cubicBezTo>
                    <a:pt x="141465" y="11377"/>
                    <a:pt x="143672" y="11117"/>
                    <a:pt x="145293" y="10318"/>
                  </a:cubicBezTo>
                  <a:cubicBezTo>
                    <a:pt x="149782" y="8179"/>
                    <a:pt x="151434" y="6022"/>
                    <a:pt x="150947" y="5291"/>
                  </a:cubicBezTo>
                  <a:cubicBezTo>
                    <a:pt x="150845" y="5137"/>
                    <a:pt x="150663" y="5077"/>
                    <a:pt x="150441" y="5077"/>
                  </a:cubicBezTo>
                  <a:cubicBezTo>
                    <a:pt x="149603" y="5077"/>
                    <a:pt x="148181" y="5935"/>
                    <a:pt x="148181" y="5935"/>
                  </a:cubicBezTo>
                  <a:cubicBezTo>
                    <a:pt x="146356" y="6875"/>
                    <a:pt x="144166" y="7243"/>
                    <a:pt x="141744" y="7243"/>
                  </a:cubicBezTo>
                  <a:cubicBezTo>
                    <a:pt x="133028" y="7243"/>
                    <a:pt x="121308" y="2477"/>
                    <a:pt x="112774" y="2477"/>
                  </a:cubicBezTo>
                  <a:cubicBezTo>
                    <a:pt x="111792" y="2477"/>
                    <a:pt x="110851" y="2541"/>
                    <a:pt x="109963" y="2682"/>
                  </a:cubicBezTo>
                  <a:cubicBezTo>
                    <a:pt x="99003" y="4525"/>
                    <a:pt x="94463" y="15172"/>
                    <a:pt x="92897" y="17572"/>
                  </a:cubicBezTo>
                  <a:cubicBezTo>
                    <a:pt x="91906" y="19903"/>
                    <a:pt x="82147" y="30811"/>
                    <a:pt x="74406" y="31211"/>
                  </a:cubicBezTo>
                  <a:cubicBezTo>
                    <a:pt x="74143" y="31233"/>
                    <a:pt x="73879" y="31244"/>
                    <a:pt x="73614" y="31244"/>
                  </a:cubicBezTo>
                  <a:cubicBezTo>
                    <a:pt x="66231" y="31244"/>
                    <a:pt x="58353" y="22780"/>
                    <a:pt x="56523" y="17120"/>
                  </a:cubicBezTo>
                  <a:cubicBezTo>
                    <a:pt x="55340" y="13954"/>
                    <a:pt x="53409" y="10840"/>
                    <a:pt x="51983" y="8596"/>
                  </a:cubicBezTo>
                  <a:cubicBezTo>
                    <a:pt x="48677" y="3621"/>
                    <a:pt x="43267" y="455"/>
                    <a:pt x="37318" y="55"/>
                  </a:cubicBezTo>
                  <a:cubicBezTo>
                    <a:pt x="36677" y="18"/>
                    <a:pt x="36031" y="1"/>
                    <a:pt x="35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5208916" y="2703655"/>
              <a:ext cx="450936" cy="90950"/>
            </a:xfrm>
            <a:custGeom>
              <a:avLst/>
              <a:gdLst/>
              <a:ahLst/>
              <a:cxnLst/>
              <a:rect l="l" t="t" r="r" b="b"/>
              <a:pathLst>
                <a:path w="21057" h="4247" extrusionOk="0">
                  <a:moveTo>
                    <a:pt x="724" y="0"/>
                  </a:moveTo>
                  <a:cubicBezTo>
                    <a:pt x="1" y="0"/>
                    <a:pt x="123" y="1139"/>
                    <a:pt x="129" y="1194"/>
                  </a:cubicBezTo>
                  <a:lnTo>
                    <a:pt x="129" y="1194"/>
                  </a:lnTo>
                  <a:cubicBezTo>
                    <a:pt x="127" y="1192"/>
                    <a:pt x="126" y="1192"/>
                    <a:pt x="126" y="1192"/>
                  </a:cubicBezTo>
                  <a:lnTo>
                    <a:pt x="126" y="1192"/>
                  </a:lnTo>
                  <a:cubicBezTo>
                    <a:pt x="125" y="1192"/>
                    <a:pt x="126" y="1193"/>
                    <a:pt x="129" y="1196"/>
                  </a:cubicBezTo>
                  <a:cubicBezTo>
                    <a:pt x="129" y="1196"/>
                    <a:pt x="129" y="1195"/>
                    <a:pt x="129" y="1194"/>
                  </a:cubicBezTo>
                  <a:lnTo>
                    <a:pt x="129" y="1194"/>
                  </a:lnTo>
                  <a:cubicBezTo>
                    <a:pt x="252" y="1281"/>
                    <a:pt x="3859" y="4247"/>
                    <a:pt x="11406" y="4247"/>
                  </a:cubicBezTo>
                  <a:cubicBezTo>
                    <a:pt x="13924" y="4247"/>
                    <a:pt x="16880" y="3917"/>
                    <a:pt x="20291" y="3040"/>
                  </a:cubicBezTo>
                  <a:cubicBezTo>
                    <a:pt x="20291" y="3040"/>
                    <a:pt x="20552" y="2970"/>
                    <a:pt x="21056" y="2831"/>
                  </a:cubicBezTo>
                  <a:lnTo>
                    <a:pt x="21056" y="2831"/>
                  </a:lnTo>
                  <a:cubicBezTo>
                    <a:pt x="18072" y="3256"/>
                    <a:pt x="15539" y="3429"/>
                    <a:pt x="13388" y="3429"/>
                  </a:cubicBezTo>
                  <a:cubicBezTo>
                    <a:pt x="4090" y="3429"/>
                    <a:pt x="1908" y="195"/>
                    <a:pt x="1103" y="82"/>
                  </a:cubicBezTo>
                  <a:cubicBezTo>
                    <a:pt x="956" y="25"/>
                    <a:pt x="831" y="0"/>
                    <a:pt x="724" y="0"/>
                  </a:cubicBezTo>
                  <a:close/>
                </a:path>
              </a:pathLst>
            </a:custGeom>
            <a:solidFill>
              <a:srgbClr val="F7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5211207" y="2718795"/>
              <a:ext cx="1138186" cy="223937"/>
            </a:xfrm>
            <a:custGeom>
              <a:avLst/>
              <a:gdLst/>
              <a:ahLst/>
              <a:cxnLst/>
              <a:rect l="l" t="t" r="r" b="b"/>
              <a:pathLst>
                <a:path w="53149" h="10457" extrusionOk="0">
                  <a:moveTo>
                    <a:pt x="35400" y="0"/>
                  </a:moveTo>
                  <a:cubicBezTo>
                    <a:pt x="27870" y="0"/>
                    <a:pt x="20266" y="2333"/>
                    <a:pt x="20167" y="2333"/>
                  </a:cubicBezTo>
                  <a:cubicBezTo>
                    <a:pt x="20167" y="2333"/>
                    <a:pt x="20166" y="2333"/>
                    <a:pt x="20166" y="2333"/>
                  </a:cubicBezTo>
                  <a:cubicBezTo>
                    <a:pt x="16764" y="3204"/>
                    <a:pt x="13813" y="3533"/>
                    <a:pt x="11299" y="3533"/>
                  </a:cubicBezTo>
                  <a:cubicBezTo>
                    <a:pt x="3636" y="3533"/>
                    <a:pt x="21" y="485"/>
                    <a:pt x="1" y="485"/>
                  </a:cubicBezTo>
                  <a:lnTo>
                    <a:pt x="1" y="485"/>
                  </a:lnTo>
                  <a:cubicBezTo>
                    <a:pt x="1" y="485"/>
                    <a:pt x="2" y="486"/>
                    <a:pt x="5" y="489"/>
                  </a:cubicBezTo>
                  <a:cubicBezTo>
                    <a:pt x="3909" y="6229"/>
                    <a:pt x="10649" y="7050"/>
                    <a:pt x="13788" y="7050"/>
                  </a:cubicBezTo>
                  <a:cubicBezTo>
                    <a:pt x="14872" y="7050"/>
                    <a:pt x="15527" y="6952"/>
                    <a:pt x="15487" y="6925"/>
                  </a:cubicBezTo>
                  <a:cubicBezTo>
                    <a:pt x="15487" y="6925"/>
                    <a:pt x="18531" y="6560"/>
                    <a:pt x="22549" y="5916"/>
                  </a:cubicBezTo>
                  <a:cubicBezTo>
                    <a:pt x="22551" y="5917"/>
                    <a:pt x="22554" y="5918"/>
                    <a:pt x="22559" y="5918"/>
                  </a:cubicBezTo>
                  <a:cubicBezTo>
                    <a:pt x="22943" y="5918"/>
                    <a:pt x="33895" y="2506"/>
                    <a:pt x="41437" y="2506"/>
                  </a:cubicBezTo>
                  <a:cubicBezTo>
                    <a:pt x="41456" y="2506"/>
                    <a:pt x="41475" y="2507"/>
                    <a:pt x="41493" y="2507"/>
                  </a:cubicBezTo>
                  <a:cubicBezTo>
                    <a:pt x="46416" y="2646"/>
                    <a:pt x="50418" y="7203"/>
                    <a:pt x="53149" y="10456"/>
                  </a:cubicBezTo>
                  <a:cubicBezTo>
                    <a:pt x="52749" y="9795"/>
                    <a:pt x="52366" y="9169"/>
                    <a:pt x="52001" y="8595"/>
                  </a:cubicBezTo>
                  <a:cubicBezTo>
                    <a:pt x="48713" y="3620"/>
                    <a:pt x="43285" y="454"/>
                    <a:pt x="37319" y="54"/>
                  </a:cubicBezTo>
                  <a:cubicBezTo>
                    <a:pt x="36683" y="17"/>
                    <a:pt x="36041" y="0"/>
                    <a:pt x="35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7997813" y="2827519"/>
              <a:ext cx="449308" cy="60712"/>
            </a:xfrm>
            <a:custGeom>
              <a:avLst/>
              <a:gdLst/>
              <a:ahLst/>
              <a:cxnLst/>
              <a:rect l="l" t="t" r="r" b="b"/>
              <a:pathLst>
                <a:path w="20981" h="2835" extrusionOk="0">
                  <a:moveTo>
                    <a:pt x="1" y="491"/>
                  </a:moveTo>
                  <a:lnTo>
                    <a:pt x="1" y="509"/>
                  </a:lnTo>
                  <a:cubicBezTo>
                    <a:pt x="56" y="521"/>
                    <a:pt x="111" y="534"/>
                    <a:pt x="167" y="547"/>
                  </a:cubicBezTo>
                  <a:lnTo>
                    <a:pt x="167" y="547"/>
                  </a:lnTo>
                  <a:cubicBezTo>
                    <a:pt x="111" y="528"/>
                    <a:pt x="56" y="510"/>
                    <a:pt x="1" y="491"/>
                  </a:cubicBezTo>
                  <a:close/>
                  <a:moveTo>
                    <a:pt x="20334" y="1"/>
                  </a:moveTo>
                  <a:cubicBezTo>
                    <a:pt x="19493" y="1"/>
                    <a:pt x="18072" y="874"/>
                    <a:pt x="18058" y="874"/>
                  </a:cubicBezTo>
                  <a:cubicBezTo>
                    <a:pt x="16294" y="1774"/>
                    <a:pt x="14054" y="2135"/>
                    <a:pt x="11544" y="2135"/>
                  </a:cubicBezTo>
                  <a:cubicBezTo>
                    <a:pt x="8087" y="2135"/>
                    <a:pt x="4116" y="1450"/>
                    <a:pt x="167" y="547"/>
                  </a:cubicBezTo>
                  <a:lnTo>
                    <a:pt x="167" y="547"/>
                  </a:lnTo>
                  <a:cubicBezTo>
                    <a:pt x="5316" y="2261"/>
                    <a:pt x="9436" y="2835"/>
                    <a:pt x="12642" y="2835"/>
                  </a:cubicBezTo>
                  <a:cubicBezTo>
                    <a:pt x="16714" y="2835"/>
                    <a:pt x="19311" y="1910"/>
                    <a:pt x="20667" y="1222"/>
                  </a:cubicBezTo>
                  <a:cubicBezTo>
                    <a:pt x="20928" y="787"/>
                    <a:pt x="20980" y="439"/>
                    <a:pt x="20841" y="213"/>
                  </a:cubicBezTo>
                  <a:cubicBezTo>
                    <a:pt x="20736" y="61"/>
                    <a:pt x="20555" y="1"/>
                    <a:pt x="20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7253877" y="2812229"/>
              <a:ext cx="674294" cy="192714"/>
            </a:xfrm>
            <a:custGeom>
              <a:avLst/>
              <a:gdLst/>
              <a:ahLst/>
              <a:cxnLst/>
              <a:rect l="l" t="t" r="r" b="b"/>
              <a:pathLst>
                <a:path w="31487" h="8999" extrusionOk="0">
                  <a:moveTo>
                    <a:pt x="31242" y="4776"/>
                  </a:moveTo>
                  <a:lnTo>
                    <a:pt x="31242" y="4776"/>
                  </a:lnTo>
                  <a:cubicBezTo>
                    <a:pt x="31360" y="4820"/>
                    <a:pt x="31438" y="4843"/>
                    <a:pt x="31472" y="4843"/>
                  </a:cubicBezTo>
                  <a:cubicBezTo>
                    <a:pt x="31479" y="4843"/>
                    <a:pt x="31484" y="4843"/>
                    <a:pt x="31487" y="4841"/>
                  </a:cubicBezTo>
                  <a:cubicBezTo>
                    <a:pt x="31406" y="4819"/>
                    <a:pt x="31324" y="4798"/>
                    <a:pt x="31242" y="4776"/>
                  </a:cubicBezTo>
                  <a:close/>
                  <a:moveTo>
                    <a:pt x="13177" y="1"/>
                  </a:moveTo>
                  <a:cubicBezTo>
                    <a:pt x="11344" y="1"/>
                    <a:pt x="9566" y="234"/>
                    <a:pt x="7950" y="805"/>
                  </a:cubicBezTo>
                  <a:cubicBezTo>
                    <a:pt x="4350" y="3032"/>
                    <a:pt x="1792" y="6285"/>
                    <a:pt x="1" y="8999"/>
                  </a:cubicBezTo>
                  <a:cubicBezTo>
                    <a:pt x="563" y="8688"/>
                    <a:pt x="5531" y="598"/>
                    <a:pt x="13738" y="598"/>
                  </a:cubicBezTo>
                  <a:cubicBezTo>
                    <a:pt x="15179" y="598"/>
                    <a:pt x="16719" y="847"/>
                    <a:pt x="18353" y="1431"/>
                  </a:cubicBezTo>
                  <a:cubicBezTo>
                    <a:pt x="22472" y="2282"/>
                    <a:pt x="27523" y="3783"/>
                    <a:pt x="31242" y="4776"/>
                  </a:cubicBezTo>
                  <a:lnTo>
                    <a:pt x="31242" y="4776"/>
                  </a:lnTo>
                  <a:cubicBezTo>
                    <a:pt x="29667" y="4191"/>
                    <a:pt x="20932" y="1"/>
                    <a:pt x="13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6351941" y="3159880"/>
              <a:ext cx="913307" cy="292507"/>
            </a:xfrm>
            <a:custGeom>
              <a:avLst/>
              <a:gdLst/>
              <a:ahLst/>
              <a:cxnLst/>
              <a:rect l="l" t="t" r="r" b="b"/>
              <a:pathLst>
                <a:path w="42648" h="13659" extrusionOk="0">
                  <a:moveTo>
                    <a:pt x="18" y="1"/>
                  </a:moveTo>
                  <a:cubicBezTo>
                    <a:pt x="1" y="1"/>
                    <a:pt x="67" y="134"/>
                    <a:pt x="214" y="373"/>
                  </a:cubicBezTo>
                  <a:lnTo>
                    <a:pt x="214" y="373"/>
                  </a:lnTo>
                  <a:cubicBezTo>
                    <a:pt x="147" y="248"/>
                    <a:pt x="82" y="124"/>
                    <a:pt x="20" y="1"/>
                  </a:cubicBezTo>
                  <a:cubicBezTo>
                    <a:pt x="19" y="1"/>
                    <a:pt x="19" y="1"/>
                    <a:pt x="18" y="1"/>
                  </a:cubicBezTo>
                  <a:close/>
                  <a:moveTo>
                    <a:pt x="42587" y="1462"/>
                  </a:moveTo>
                  <a:cubicBezTo>
                    <a:pt x="42373" y="1743"/>
                    <a:pt x="42153" y="2023"/>
                    <a:pt x="41927" y="2302"/>
                  </a:cubicBezTo>
                  <a:lnTo>
                    <a:pt x="41927" y="2302"/>
                  </a:lnTo>
                  <a:cubicBezTo>
                    <a:pt x="42414" y="1777"/>
                    <a:pt x="42648" y="1462"/>
                    <a:pt x="42587" y="1462"/>
                  </a:cubicBezTo>
                  <a:close/>
                  <a:moveTo>
                    <a:pt x="214" y="373"/>
                  </a:moveTo>
                  <a:cubicBezTo>
                    <a:pt x="3089" y="5759"/>
                    <a:pt x="10025" y="13521"/>
                    <a:pt x="20616" y="13657"/>
                  </a:cubicBezTo>
                  <a:cubicBezTo>
                    <a:pt x="20699" y="13658"/>
                    <a:pt x="20782" y="13658"/>
                    <a:pt x="20864" y="13658"/>
                  </a:cubicBezTo>
                  <a:cubicBezTo>
                    <a:pt x="29893" y="13658"/>
                    <a:pt x="37106" y="8272"/>
                    <a:pt x="41927" y="2302"/>
                  </a:cubicBezTo>
                  <a:lnTo>
                    <a:pt x="41927" y="2302"/>
                  </a:lnTo>
                  <a:cubicBezTo>
                    <a:pt x="39484" y="4941"/>
                    <a:pt x="30679" y="12892"/>
                    <a:pt x="20955" y="12892"/>
                  </a:cubicBezTo>
                  <a:cubicBezTo>
                    <a:pt x="20375" y="12892"/>
                    <a:pt x="19792" y="12864"/>
                    <a:pt x="19207" y="12805"/>
                  </a:cubicBezTo>
                  <a:cubicBezTo>
                    <a:pt x="8346" y="11813"/>
                    <a:pt x="1445" y="2376"/>
                    <a:pt x="214" y="3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5486968" y="2443891"/>
              <a:ext cx="140846" cy="138983"/>
            </a:xfrm>
            <a:custGeom>
              <a:avLst/>
              <a:gdLst/>
              <a:ahLst/>
              <a:cxnLst/>
              <a:rect l="l" t="t" r="r" b="b"/>
              <a:pathLst>
                <a:path w="6577" h="6490" extrusionOk="0">
                  <a:moveTo>
                    <a:pt x="5080" y="0"/>
                  </a:moveTo>
                  <a:cubicBezTo>
                    <a:pt x="3410" y="1618"/>
                    <a:pt x="1723" y="3219"/>
                    <a:pt x="0" y="4784"/>
                  </a:cubicBezTo>
                  <a:cubicBezTo>
                    <a:pt x="783" y="5167"/>
                    <a:pt x="1444" y="5724"/>
                    <a:pt x="1949" y="6437"/>
                  </a:cubicBezTo>
                  <a:lnTo>
                    <a:pt x="1984" y="6489"/>
                  </a:lnTo>
                  <a:cubicBezTo>
                    <a:pt x="4541" y="4019"/>
                    <a:pt x="6576" y="1931"/>
                    <a:pt x="6576" y="1844"/>
                  </a:cubicBezTo>
                  <a:cubicBezTo>
                    <a:pt x="6559" y="1618"/>
                    <a:pt x="5758" y="209"/>
                    <a:pt x="5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5562970" y="2553407"/>
              <a:ext cx="130781" cy="107696"/>
            </a:xfrm>
            <a:custGeom>
              <a:avLst/>
              <a:gdLst/>
              <a:ahLst/>
              <a:cxnLst/>
              <a:rect l="l" t="t" r="r" b="b"/>
              <a:pathLst>
                <a:path w="6107" h="5029" extrusionOk="0">
                  <a:moveTo>
                    <a:pt x="4555" y="0"/>
                  </a:moveTo>
                  <a:cubicBezTo>
                    <a:pt x="4447" y="0"/>
                    <a:pt x="2428" y="1656"/>
                    <a:pt x="0" y="3584"/>
                  </a:cubicBezTo>
                  <a:cubicBezTo>
                    <a:pt x="713" y="4054"/>
                    <a:pt x="1444" y="4524"/>
                    <a:pt x="2157" y="5028"/>
                  </a:cubicBezTo>
                  <a:cubicBezTo>
                    <a:pt x="3410" y="4002"/>
                    <a:pt x="4627" y="2958"/>
                    <a:pt x="5845" y="1897"/>
                  </a:cubicBezTo>
                  <a:cubicBezTo>
                    <a:pt x="6106" y="958"/>
                    <a:pt x="4767" y="88"/>
                    <a:pt x="4558" y="1"/>
                  </a:cubicBezTo>
                  <a:cubicBezTo>
                    <a:pt x="4557" y="0"/>
                    <a:pt x="4556" y="0"/>
                    <a:pt x="4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5666148" y="2672218"/>
              <a:ext cx="79385" cy="65252"/>
            </a:xfrm>
            <a:custGeom>
              <a:avLst/>
              <a:gdLst/>
              <a:ahLst/>
              <a:cxnLst/>
              <a:rect l="l" t="t" r="r" b="b"/>
              <a:pathLst>
                <a:path w="3707" h="3047" extrusionOk="0">
                  <a:moveTo>
                    <a:pt x="2381" y="1"/>
                  </a:moveTo>
                  <a:cubicBezTo>
                    <a:pt x="2316" y="1"/>
                    <a:pt x="1307" y="667"/>
                    <a:pt x="1" y="1516"/>
                  </a:cubicBezTo>
                  <a:cubicBezTo>
                    <a:pt x="557" y="1968"/>
                    <a:pt x="1062" y="2490"/>
                    <a:pt x="1514" y="3046"/>
                  </a:cubicBezTo>
                  <a:cubicBezTo>
                    <a:pt x="2436" y="2403"/>
                    <a:pt x="3254" y="1811"/>
                    <a:pt x="3376" y="1585"/>
                  </a:cubicBezTo>
                  <a:cubicBezTo>
                    <a:pt x="3706" y="1011"/>
                    <a:pt x="2401" y="54"/>
                    <a:pt x="2384" y="2"/>
                  </a:cubicBezTo>
                  <a:cubicBezTo>
                    <a:pt x="2384" y="1"/>
                    <a:pt x="2383"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5764121" y="2911038"/>
              <a:ext cx="61868" cy="58035"/>
            </a:xfrm>
            <a:custGeom>
              <a:avLst/>
              <a:gdLst/>
              <a:ahLst/>
              <a:cxnLst/>
              <a:rect l="l" t="t" r="r" b="b"/>
              <a:pathLst>
                <a:path w="2889" h="2710" extrusionOk="0">
                  <a:moveTo>
                    <a:pt x="801" y="1"/>
                  </a:moveTo>
                  <a:cubicBezTo>
                    <a:pt x="523" y="784"/>
                    <a:pt x="262" y="1566"/>
                    <a:pt x="1" y="2367"/>
                  </a:cubicBezTo>
                  <a:cubicBezTo>
                    <a:pt x="440" y="2625"/>
                    <a:pt x="837" y="2709"/>
                    <a:pt x="1169" y="2709"/>
                  </a:cubicBezTo>
                  <a:cubicBezTo>
                    <a:pt x="1786" y="2709"/>
                    <a:pt x="2178" y="2418"/>
                    <a:pt x="2192" y="2418"/>
                  </a:cubicBezTo>
                  <a:cubicBezTo>
                    <a:pt x="2193" y="2418"/>
                    <a:pt x="2193" y="2419"/>
                    <a:pt x="2193" y="2419"/>
                  </a:cubicBezTo>
                  <a:cubicBezTo>
                    <a:pt x="2419" y="1775"/>
                    <a:pt x="2662" y="1149"/>
                    <a:pt x="2889" y="505"/>
                  </a:cubicBezTo>
                  <a:cubicBezTo>
                    <a:pt x="2228" y="210"/>
                    <a:pt x="1514" y="36"/>
                    <a:pt x="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5809585" y="2947551"/>
              <a:ext cx="105812" cy="139347"/>
            </a:xfrm>
            <a:custGeom>
              <a:avLst/>
              <a:gdLst/>
              <a:ahLst/>
              <a:cxnLst/>
              <a:rect l="l" t="t" r="r" b="b"/>
              <a:pathLst>
                <a:path w="4941" h="6507" extrusionOk="0">
                  <a:moveTo>
                    <a:pt x="2870" y="1"/>
                  </a:moveTo>
                  <a:cubicBezTo>
                    <a:pt x="2192" y="1305"/>
                    <a:pt x="1514" y="2610"/>
                    <a:pt x="818" y="3897"/>
                  </a:cubicBezTo>
                  <a:cubicBezTo>
                    <a:pt x="818" y="3897"/>
                    <a:pt x="0" y="4958"/>
                    <a:pt x="279" y="5637"/>
                  </a:cubicBezTo>
                  <a:cubicBezTo>
                    <a:pt x="557" y="6298"/>
                    <a:pt x="2192" y="6507"/>
                    <a:pt x="2192" y="6507"/>
                  </a:cubicBezTo>
                  <a:cubicBezTo>
                    <a:pt x="3114" y="4802"/>
                    <a:pt x="4036" y="3114"/>
                    <a:pt x="4941" y="1410"/>
                  </a:cubicBezTo>
                  <a:cubicBezTo>
                    <a:pt x="4262" y="975"/>
                    <a:pt x="3584" y="470"/>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5895267" y="3003422"/>
              <a:ext cx="126306" cy="169543"/>
            </a:xfrm>
            <a:custGeom>
              <a:avLst/>
              <a:gdLst/>
              <a:ahLst/>
              <a:cxnLst/>
              <a:rect l="l" t="t" r="r" b="b"/>
              <a:pathLst>
                <a:path w="5898" h="7917" extrusionOk="0">
                  <a:moveTo>
                    <a:pt x="3253" y="1"/>
                  </a:moveTo>
                  <a:cubicBezTo>
                    <a:pt x="1548" y="3237"/>
                    <a:pt x="52" y="6003"/>
                    <a:pt x="52" y="6176"/>
                  </a:cubicBezTo>
                  <a:cubicBezTo>
                    <a:pt x="0" y="6594"/>
                    <a:pt x="1305" y="7794"/>
                    <a:pt x="2175" y="7916"/>
                  </a:cubicBezTo>
                  <a:cubicBezTo>
                    <a:pt x="3427" y="5411"/>
                    <a:pt x="4680" y="2906"/>
                    <a:pt x="5897" y="401"/>
                  </a:cubicBezTo>
                  <a:cubicBezTo>
                    <a:pt x="5619" y="384"/>
                    <a:pt x="5358" y="384"/>
                    <a:pt x="5062" y="366"/>
                  </a:cubicBezTo>
                  <a:cubicBezTo>
                    <a:pt x="4454" y="331"/>
                    <a:pt x="3845" y="210"/>
                    <a:pt x="3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5989514" y="3017214"/>
              <a:ext cx="143438" cy="197382"/>
            </a:xfrm>
            <a:custGeom>
              <a:avLst/>
              <a:gdLst/>
              <a:ahLst/>
              <a:cxnLst/>
              <a:rect l="l" t="t" r="r" b="b"/>
              <a:pathLst>
                <a:path w="6698" h="9217" extrusionOk="0">
                  <a:moveTo>
                    <a:pt x="4036" y="1"/>
                  </a:moveTo>
                  <a:cubicBezTo>
                    <a:pt x="2001" y="4367"/>
                    <a:pt x="0" y="8612"/>
                    <a:pt x="0" y="8612"/>
                  </a:cubicBezTo>
                  <a:cubicBezTo>
                    <a:pt x="540" y="9139"/>
                    <a:pt x="1615" y="9217"/>
                    <a:pt x="2203" y="9217"/>
                  </a:cubicBezTo>
                  <a:cubicBezTo>
                    <a:pt x="2449" y="9217"/>
                    <a:pt x="2610" y="9203"/>
                    <a:pt x="2610" y="9203"/>
                  </a:cubicBezTo>
                  <a:cubicBezTo>
                    <a:pt x="2610" y="9203"/>
                    <a:pt x="4697" y="5272"/>
                    <a:pt x="6698" y="1149"/>
                  </a:cubicBezTo>
                  <a:cubicBezTo>
                    <a:pt x="6663" y="1114"/>
                    <a:pt x="6611" y="1097"/>
                    <a:pt x="6576" y="1062"/>
                  </a:cubicBezTo>
                  <a:cubicBezTo>
                    <a:pt x="5811" y="522"/>
                    <a:pt x="4958" y="157"/>
                    <a:pt x="4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6094555" y="2817155"/>
              <a:ext cx="124079" cy="184062"/>
            </a:xfrm>
            <a:custGeom>
              <a:avLst/>
              <a:gdLst/>
              <a:ahLst/>
              <a:cxnLst/>
              <a:rect l="l" t="t" r="r" b="b"/>
              <a:pathLst>
                <a:path w="5794" h="8595" extrusionOk="0">
                  <a:moveTo>
                    <a:pt x="3686" y="1"/>
                  </a:moveTo>
                  <a:cubicBezTo>
                    <a:pt x="3481" y="1"/>
                    <a:pt x="1836" y="3534"/>
                    <a:pt x="1" y="7464"/>
                  </a:cubicBezTo>
                  <a:cubicBezTo>
                    <a:pt x="836" y="7620"/>
                    <a:pt x="1636" y="7934"/>
                    <a:pt x="2384" y="8386"/>
                  </a:cubicBezTo>
                  <a:cubicBezTo>
                    <a:pt x="2489" y="8438"/>
                    <a:pt x="2593" y="8508"/>
                    <a:pt x="2715" y="8595"/>
                  </a:cubicBezTo>
                  <a:cubicBezTo>
                    <a:pt x="4402" y="5046"/>
                    <a:pt x="5794" y="1810"/>
                    <a:pt x="5759" y="1514"/>
                  </a:cubicBezTo>
                  <a:cubicBezTo>
                    <a:pt x="5637" y="836"/>
                    <a:pt x="4124" y="105"/>
                    <a:pt x="3689" y="1"/>
                  </a:cubicBezTo>
                  <a:cubicBezTo>
                    <a:pt x="3688" y="1"/>
                    <a:pt x="3687" y="1"/>
                    <a:pt x="3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6196254" y="2894655"/>
              <a:ext cx="97267" cy="144937"/>
            </a:xfrm>
            <a:custGeom>
              <a:avLst/>
              <a:gdLst/>
              <a:ahLst/>
              <a:cxnLst/>
              <a:rect l="l" t="t" r="r" b="b"/>
              <a:pathLst>
                <a:path w="4542" h="6768" extrusionOk="0">
                  <a:moveTo>
                    <a:pt x="3229" y="1"/>
                  </a:moveTo>
                  <a:cubicBezTo>
                    <a:pt x="2817" y="1"/>
                    <a:pt x="2467" y="127"/>
                    <a:pt x="2402" y="192"/>
                  </a:cubicBezTo>
                  <a:cubicBezTo>
                    <a:pt x="2332" y="244"/>
                    <a:pt x="1253" y="3062"/>
                    <a:pt x="1" y="6228"/>
                  </a:cubicBezTo>
                  <a:cubicBezTo>
                    <a:pt x="749" y="6541"/>
                    <a:pt x="1462" y="6646"/>
                    <a:pt x="2384" y="6767"/>
                  </a:cubicBezTo>
                  <a:cubicBezTo>
                    <a:pt x="3115" y="4767"/>
                    <a:pt x="3828" y="2766"/>
                    <a:pt x="4541" y="766"/>
                  </a:cubicBezTo>
                  <a:cubicBezTo>
                    <a:pt x="4245" y="164"/>
                    <a:pt x="3697" y="1"/>
                    <a:pt x="3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6300203" y="3003743"/>
              <a:ext cx="70884" cy="89493"/>
            </a:xfrm>
            <a:custGeom>
              <a:avLst/>
              <a:gdLst/>
              <a:ahLst/>
              <a:cxnLst/>
              <a:rect l="l" t="t" r="r" b="b"/>
              <a:pathLst>
                <a:path w="3310" h="4179" extrusionOk="0">
                  <a:moveTo>
                    <a:pt x="1028" y="1"/>
                  </a:moveTo>
                  <a:cubicBezTo>
                    <a:pt x="1014" y="1"/>
                    <a:pt x="1002" y="2"/>
                    <a:pt x="992" y="3"/>
                  </a:cubicBezTo>
                  <a:cubicBezTo>
                    <a:pt x="888" y="21"/>
                    <a:pt x="453" y="1291"/>
                    <a:pt x="0" y="2787"/>
                  </a:cubicBezTo>
                  <a:cubicBezTo>
                    <a:pt x="192" y="2978"/>
                    <a:pt x="401" y="3169"/>
                    <a:pt x="627" y="3361"/>
                  </a:cubicBezTo>
                  <a:cubicBezTo>
                    <a:pt x="1096" y="3726"/>
                    <a:pt x="1636" y="4004"/>
                    <a:pt x="2210" y="4178"/>
                  </a:cubicBezTo>
                  <a:cubicBezTo>
                    <a:pt x="2488" y="3378"/>
                    <a:pt x="2766" y="2578"/>
                    <a:pt x="2923" y="2056"/>
                  </a:cubicBezTo>
                  <a:cubicBezTo>
                    <a:pt x="3309" y="712"/>
                    <a:pt x="1424" y="1"/>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6456361" y="3177783"/>
              <a:ext cx="79664" cy="93819"/>
            </a:xfrm>
            <a:custGeom>
              <a:avLst/>
              <a:gdLst/>
              <a:ahLst/>
              <a:cxnLst/>
              <a:rect l="l" t="t" r="r" b="b"/>
              <a:pathLst>
                <a:path w="3720" h="4381" extrusionOk="0">
                  <a:moveTo>
                    <a:pt x="1354" y="0"/>
                  </a:moveTo>
                  <a:cubicBezTo>
                    <a:pt x="693" y="1514"/>
                    <a:pt x="67" y="2853"/>
                    <a:pt x="49" y="2992"/>
                  </a:cubicBezTo>
                  <a:cubicBezTo>
                    <a:pt x="0" y="3271"/>
                    <a:pt x="952" y="4380"/>
                    <a:pt x="1528" y="4380"/>
                  </a:cubicBezTo>
                  <a:cubicBezTo>
                    <a:pt x="1565" y="4380"/>
                    <a:pt x="1599" y="4376"/>
                    <a:pt x="1632" y="4367"/>
                  </a:cubicBezTo>
                  <a:cubicBezTo>
                    <a:pt x="1859" y="4314"/>
                    <a:pt x="2781" y="2644"/>
                    <a:pt x="3720" y="696"/>
                  </a:cubicBezTo>
                  <a:lnTo>
                    <a:pt x="3720" y="696"/>
                  </a:lnTo>
                  <a:cubicBezTo>
                    <a:pt x="3659" y="701"/>
                    <a:pt x="3599" y="703"/>
                    <a:pt x="3538" y="703"/>
                  </a:cubicBezTo>
                  <a:cubicBezTo>
                    <a:pt x="3374" y="703"/>
                    <a:pt x="3212" y="687"/>
                    <a:pt x="3059" y="661"/>
                  </a:cubicBezTo>
                  <a:cubicBezTo>
                    <a:pt x="2450" y="539"/>
                    <a:pt x="1876" y="313"/>
                    <a:pt x="1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6560973" y="3172943"/>
              <a:ext cx="102085" cy="168408"/>
            </a:xfrm>
            <a:custGeom>
              <a:avLst/>
              <a:gdLst/>
              <a:ahLst/>
              <a:cxnLst/>
              <a:rect l="l" t="t" r="r" b="b"/>
              <a:pathLst>
                <a:path w="4767" h="7864" extrusionOk="0">
                  <a:moveTo>
                    <a:pt x="2158" y="0"/>
                  </a:moveTo>
                  <a:cubicBezTo>
                    <a:pt x="1096" y="3323"/>
                    <a:pt x="0" y="6489"/>
                    <a:pt x="35" y="6697"/>
                  </a:cubicBezTo>
                  <a:cubicBezTo>
                    <a:pt x="97" y="7086"/>
                    <a:pt x="1076" y="7863"/>
                    <a:pt x="1979" y="7863"/>
                  </a:cubicBezTo>
                  <a:cubicBezTo>
                    <a:pt x="2086" y="7863"/>
                    <a:pt x="2193" y="7852"/>
                    <a:pt x="2297" y="7828"/>
                  </a:cubicBezTo>
                  <a:cubicBezTo>
                    <a:pt x="2732" y="7741"/>
                    <a:pt x="3793" y="4471"/>
                    <a:pt x="4767" y="835"/>
                  </a:cubicBezTo>
                  <a:cubicBezTo>
                    <a:pt x="3897" y="505"/>
                    <a:pt x="3080" y="35"/>
                    <a:pt x="2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6676464" y="3173307"/>
              <a:ext cx="101721" cy="224386"/>
            </a:xfrm>
            <a:custGeom>
              <a:avLst/>
              <a:gdLst/>
              <a:ahLst/>
              <a:cxnLst/>
              <a:rect l="l" t="t" r="r" b="b"/>
              <a:pathLst>
                <a:path w="4750" h="10478" extrusionOk="0">
                  <a:moveTo>
                    <a:pt x="4749" y="0"/>
                  </a:moveTo>
                  <a:lnTo>
                    <a:pt x="4749" y="0"/>
                  </a:lnTo>
                  <a:cubicBezTo>
                    <a:pt x="4453" y="87"/>
                    <a:pt x="4158" y="209"/>
                    <a:pt x="3862" y="331"/>
                  </a:cubicBezTo>
                  <a:cubicBezTo>
                    <a:pt x="3079" y="696"/>
                    <a:pt x="2453" y="1027"/>
                    <a:pt x="1688" y="1149"/>
                  </a:cubicBezTo>
                  <a:cubicBezTo>
                    <a:pt x="1166" y="4001"/>
                    <a:pt x="592" y="6872"/>
                    <a:pt x="0" y="9725"/>
                  </a:cubicBezTo>
                  <a:cubicBezTo>
                    <a:pt x="348" y="10107"/>
                    <a:pt x="818" y="10351"/>
                    <a:pt x="1322" y="10455"/>
                  </a:cubicBezTo>
                  <a:cubicBezTo>
                    <a:pt x="1424" y="10471"/>
                    <a:pt x="1529" y="10478"/>
                    <a:pt x="1635" y="10478"/>
                  </a:cubicBezTo>
                  <a:cubicBezTo>
                    <a:pt x="2359" y="10478"/>
                    <a:pt x="3114" y="10160"/>
                    <a:pt x="3114" y="10160"/>
                  </a:cubicBezTo>
                  <a:cubicBezTo>
                    <a:pt x="3705" y="6785"/>
                    <a:pt x="4245" y="3393"/>
                    <a:pt x="4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6831423" y="3168082"/>
              <a:ext cx="68207" cy="217641"/>
            </a:xfrm>
            <a:custGeom>
              <a:avLst/>
              <a:gdLst/>
              <a:ahLst/>
              <a:cxnLst/>
              <a:rect l="l" t="t" r="r" b="b"/>
              <a:pathLst>
                <a:path w="3185" h="10163" extrusionOk="0">
                  <a:moveTo>
                    <a:pt x="1" y="1"/>
                  </a:moveTo>
                  <a:lnTo>
                    <a:pt x="1" y="1"/>
                  </a:lnTo>
                  <a:cubicBezTo>
                    <a:pt x="105" y="3341"/>
                    <a:pt x="210" y="6664"/>
                    <a:pt x="331" y="9986"/>
                  </a:cubicBezTo>
                  <a:cubicBezTo>
                    <a:pt x="710" y="10104"/>
                    <a:pt x="1108" y="10162"/>
                    <a:pt x="1510" y="10162"/>
                  </a:cubicBezTo>
                  <a:cubicBezTo>
                    <a:pt x="1645" y="10162"/>
                    <a:pt x="1779" y="10156"/>
                    <a:pt x="1914" y="10143"/>
                  </a:cubicBezTo>
                  <a:cubicBezTo>
                    <a:pt x="2349" y="10125"/>
                    <a:pt x="2801" y="9986"/>
                    <a:pt x="3184" y="9743"/>
                  </a:cubicBezTo>
                  <a:cubicBezTo>
                    <a:pt x="2975" y="6664"/>
                    <a:pt x="2767" y="3584"/>
                    <a:pt x="2575" y="505"/>
                  </a:cubicBezTo>
                  <a:cubicBezTo>
                    <a:pt x="1723" y="262"/>
                    <a:pt x="871" y="10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6944687" y="3191189"/>
              <a:ext cx="82341" cy="153845"/>
            </a:xfrm>
            <a:custGeom>
              <a:avLst/>
              <a:gdLst/>
              <a:ahLst/>
              <a:cxnLst/>
              <a:rect l="l" t="t" r="r" b="b"/>
              <a:pathLst>
                <a:path w="3845" h="7184" extrusionOk="0">
                  <a:moveTo>
                    <a:pt x="2522" y="0"/>
                  </a:moveTo>
                  <a:cubicBezTo>
                    <a:pt x="2085" y="60"/>
                    <a:pt x="1648" y="95"/>
                    <a:pt x="1211" y="95"/>
                  </a:cubicBezTo>
                  <a:cubicBezTo>
                    <a:pt x="1004" y="95"/>
                    <a:pt x="798" y="87"/>
                    <a:pt x="592" y="70"/>
                  </a:cubicBezTo>
                  <a:cubicBezTo>
                    <a:pt x="383" y="53"/>
                    <a:pt x="191" y="35"/>
                    <a:pt x="0" y="18"/>
                  </a:cubicBezTo>
                  <a:lnTo>
                    <a:pt x="0" y="18"/>
                  </a:lnTo>
                  <a:cubicBezTo>
                    <a:pt x="539" y="3619"/>
                    <a:pt x="1096" y="6837"/>
                    <a:pt x="1096" y="6837"/>
                  </a:cubicBezTo>
                  <a:cubicBezTo>
                    <a:pt x="1096" y="6837"/>
                    <a:pt x="1886" y="7184"/>
                    <a:pt x="2440" y="7184"/>
                  </a:cubicBezTo>
                  <a:cubicBezTo>
                    <a:pt x="2506" y="7184"/>
                    <a:pt x="2569" y="7179"/>
                    <a:pt x="2627" y="7168"/>
                  </a:cubicBezTo>
                  <a:cubicBezTo>
                    <a:pt x="3166" y="7046"/>
                    <a:pt x="3845" y="6402"/>
                    <a:pt x="3845" y="6402"/>
                  </a:cubicBezTo>
                  <a:cubicBezTo>
                    <a:pt x="3375" y="4262"/>
                    <a:pt x="2940" y="2140"/>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7059793" y="3174657"/>
              <a:ext cx="76023" cy="92963"/>
            </a:xfrm>
            <a:custGeom>
              <a:avLst/>
              <a:gdLst/>
              <a:ahLst/>
              <a:cxnLst/>
              <a:rect l="l" t="t" r="r" b="b"/>
              <a:pathLst>
                <a:path w="3550" h="4341" extrusionOk="0">
                  <a:moveTo>
                    <a:pt x="1545" y="1"/>
                  </a:moveTo>
                  <a:cubicBezTo>
                    <a:pt x="1029" y="1"/>
                    <a:pt x="511" y="55"/>
                    <a:pt x="0" y="164"/>
                  </a:cubicBezTo>
                  <a:cubicBezTo>
                    <a:pt x="383" y="1433"/>
                    <a:pt x="783" y="2703"/>
                    <a:pt x="1201" y="3973"/>
                  </a:cubicBezTo>
                  <a:cubicBezTo>
                    <a:pt x="1201" y="3973"/>
                    <a:pt x="1846" y="4340"/>
                    <a:pt x="2468" y="4340"/>
                  </a:cubicBezTo>
                  <a:cubicBezTo>
                    <a:pt x="2575" y="4340"/>
                    <a:pt x="2681" y="4329"/>
                    <a:pt x="2784" y="4304"/>
                  </a:cubicBezTo>
                  <a:cubicBezTo>
                    <a:pt x="3480" y="4130"/>
                    <a:pt x="3549" y="3364"/>
                    <a:pt x="3549" y="3364"/>
                  </a:cubicBezTo>
                  <a:cubicBezTo>
                    <a:pt x="3184" y="2268"/>
                    <a:pt x="2818" y="1155"/>
                    <a:pt x="2471" y="59"/>
                  </a:cubicBezTo>
                  <a:cubicBezTo>
                    <a:pt x="2164" y="20"/>
                    <a:pt x="1855" y="1"/>
                    <a:pt x="15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7263193" y="3027878"/>
              <a:ext cx="61482" cy="91806"/>
            </a:xfrm>
            <a:custGeom>
              <a:avLst/>
              <a:gdLst/>
              <a:ahLst/>
              <a:cxnLst/>
              <a:rect l="l" t="t" r="r" b="b"/>
              <a:pathLst>
                <a:path w="2871" h="4287" extrusionOk="0">
                  <a:moveTo>
                    <a:pt x="1659" y="1"/>
                  </a:moveTo>
                  <a:cubicBezTo>
                    <a:pt x="1032" y="1"/>
                    <a:pt x="291" y="898"/>
                    <a:pt x="105" y="1503"/>
                  </a:cubicBezTo>
                  <a:cubicBezTo>
                    <a:pt x="0" y="1834"/>
                    <a:pt x="244" y="3086"/>
                    <a:pt x="540" y="4286"/>
                  </a:cubicBezTo>
                  <a:cubicBezTo>
                    <a:pt x="1427" y="4165"/>
                    <a:pt x="2088" y="3695"/>
                    <a:pt x="2871" y="3243"/>
                  </a:cubicBezTo>
                  <a:cubicBezTo>
                    <a:pt x="2540" y="1607"/>
                    <a:pt x="2175" y="146"/>
                    <a:pt x="1879" y="42"/>
                  </a:cubicBezTo>
                  <a:cubicBezTo>
                    <a:pt x="1808" y="14"/>
                    <a:pt x="1734" y="1"/>
                    <a:pt x="1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7349624" y="2934445"/>
              <a:ext cx="85703" cy="143523"/>
            </a:xfrm>
            <a:custGeom>
              <a:avLst/>
              <a:gdLst/>
              <a:ahLst/>
              <a:cxnLst/>
              <a:rect l="l" t="t" r="r" b="b"/>
              <a:pathLst>
                <a:path w="4002" h="6702" extrusionOk="0">
                  <a:moveTo>
                    <a:pt x="1462" y="0"/>
                  </a:moveTo>
                  <a:cubicBezTo>
                    <a:pt x="894" y="0"/>
                    <a:pt x="154" y="177"/>
                    <a:pt x="52" y="1204"/>
                  </a:cubicBezTo>
                  <a:cubicBezTo>
                    <a:pt x="0" y="1796"/>
                    <a:pt x="505" y="4161"/>
                    <a:pt x="1114" y="6701"/>
                  </a:cubicBezTo>
                  <a:cubicBezTo>
                    <a:pt x="1635" y="6597"/>
                    <a:pt x="2157" y="6562"/>
                    <a:pt x="2697" y="6562"/>
                  </a:cubicBezTo>
                  <a:cubicBezTo>
                    <a:pt x="3166" y="6562"/>
                    <a:pt x="3601" y="6597"/>
                    <a:pt x="4001" y="6614"/>
                  </a:cubicBezTo>
                  <a:cubicBezTo>
                    <a:pt x="3097" y="3222"/>
                    <a:pt x="2175" y="73"/>
                    <a:pt x="1983" y="39"/>
                  </a:cubicBezTo>
                  <a:cubicBezTo>
                    <a:pt x="1861" y="24"/>
                    <a:pt x="1673" y="0"/>
                    <a:pt x="1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7423891" y="2854374"/>
              <a:ext cx="114249" cy="217255"/>
            </a:xfrm>
            <a:custGeom>
              <a:avLst/>
              <a:gdLst/>
              <a:ahLst/>
              <a:cxnLst/>
              <a:rect l="l" t="t" r="r" b="b"/>
              <a:pathLst>
                <a:path w="5335" h="10145" extrusionOk="0">
                  <a:moveTo>
                    <a:pt x="2100" y="1"/>
                  </a:moveTo>
                  <a:cubicBezTo>
                    <a:pt x="1657" y="1"/>
                    <a:pt x="0" y="903"/>
                    <a:pt x="220" y="1986"/>
                  </a:cubicBezTo>
                  <a:cubicBezTo>
                    <a:pt x="342" y="2508"/>
                    <a:pt x="1473" y="6265"/>
                    <a:pt x="2656" y="10144"/>
                  </a:cubicBezTo>
                  <a:cubicBezTo>
                    <a:pt x="3230" y="9970"/>
                    <a:pt x="3752" y="9692"/>
                    <a:pt x="4239" y="9327"/>
                  </a:cubicBezTo>
                  <a:cubicBezTo>
                    <a:pt x="4604" y="9048"/>
                    <a:pt x="4969" y="8770"/>
                    <a:pt x="5335" y="8509"/>
                  </a:cubicBezTo>
                  <a:cubicBezTo>
                    <a:pt x="3804" y="4125"/>
                    <a:pt x="2325" y="20"/>
                    <a:pt x="2134" y="3"/>
                  </a:cubicBezTo>
                  <a:cubicBezTo>
                    <a:pt x="2123" y="1"/>
                    <a:pt x="2112" y="1"/>
                    <a:pt x="2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7721773" y="3039185"/>
              <a:ext cx="86088" cy="125192"/>
            </a:xfrm>
            <a:custGeom>
              <a:avLst/>
              <a:gdLst/>
              <a:ahLst/>
              <a:cxnLst/>
              <a:rect l="l" t="t" r="r" b="b"/>
              <a:pathLst>
                <a:path w="4020" h="5846" extrusionOk="0">
                  <a:moveTo>
                    <a:pt x="2384" y="1"/>
                  </a:moveTo>
                  <a:cubicBezTo>
                    <a:pt x="2227" y="88"/>
                    <a:pt x="2071" y="175"/>
                    <a:pt x="1914" y="262"/>
                  </a:cubicBezTo>
                  <a:cubicBezTo>
                    <a:pt x="1305" y="558"/>
                    <a:pt x="662" y="801"/>
                    <a:pt x="1" y="975"/>
                  </a:cubicBezTo>
                  <a:cubicBezTo>
                    <a:pt x="870" y="3532"/>
                    <a:pt x="1566" y="5585"/>
                    <a:pt x="1618" y="5707"/>
                  </a:cubicBezTo>
                  <a:cubicBezTo>
                    <a:pt x="1659" y="5798"/>
                    <a:pt x="1805" y="5846"/>
                    <a:pt x="2012" y="5846"/>
                  </a:cubicBezTo>
                  <a:cubicBezTo>
                    <a:pt x="2521" y="5846"/>
                    <a:pt x="3402" y="5556"/>
                    <a:pt x="4019" y="4889"/>
                  </a:cubicBezTo>
                  <a:cubicBezTo>
                    <a:pt x="4019" y="4889"/>
                    <a:pt x="3306" y="2663"/>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7817134" y="2982950"/>
              <a:ext cx="54801" cy="68571"/>
            </a:xfrm>
            <a:custGeom>
              <a:avLst/>
              <a:gdLst/>
              <a:ahLst/>
              <a:cxnLst/>
              <a:rect l="l" t="t" r="r" b="b"/>
              <a:pathLst>
                <a:path w="2559" h="3202" extrusionOk="0">
                  <a:moveTo>
                    <a:pt x="2210" y="0"/>
                  </a:moveTo>
                  <a:cubicBezTo>
                    <a:pt x="1427" y="348"/>
                    <a:pt x="697" y="783"/>
                    <a:pt x="1" y="1270"/>
                  </a:cubicBezTo>
                  <a:lnTo>
                    <a:pt x="401" y="3201"/>
                  </a:lnTo>
                  <a:cubicBezTo>
                    <a:pt x="1514" y="3114"/>
                    <a:pt x="2558" y="1862"/>
                    <a:pt x="2541" y="1862"/>
                  </a:cubicBezTo>
                  <a:cubicBezTo>
                    <a:pt x="2436" y="1253"/>
                    <a:pt x="2332" y="626"/>
                    <a:pt x="2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7923310" y="2750490"/>
              <a:ext cx="93541" cy="70798"/>
            </a:xfrm>
            <a:custGeom>
              <a:avLst/>
              <a:gdLst/>
              <a:ahLst/>
              <a:cxnLst/>
              <a:rect l="l" t="t" r="r" b="b"/>
              <a:pathLst>
                <a:path w="4368" h="3306" extrusionOk="0">
                  <a:moveTo>
                    <a:pt x="1810" y="0"/>
                  </a:moveTo>
                  <a:cubicBezTo>
                    <a:pt x="1375" y="18"/>
                    <a:pt x="1" y="1061"/>
                    <a:pt x="279" y="1653"/>
                  </a:cubicBezTo>
                  <a:cubicBezTo>
                    <a:pt x="383" y="1879"/>
                    <a:pt x="1288" y="2575"/>
                    <a:pt x="2332" y="3305"/>
                  </a:cubicBezTo>
                  <a:cubicBezTo>
                    <a:pt x="2941" y="2697"/>
                    <a:pt x="3636" y="2157"/>
                    <a:pt x="4367" y="1705"/>
                  </a:cubicBezTo>
                  <a:cubicBezTo>
                    <a:pt x="3062" y="766"/>
                    <a:pt x="1984"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7989632" y="2631272"/>
              <a:ext cx="126670" cy="127055"/>
            </a:xfrm>
            <a:custGeom>
              <a:avLst/>
              <a:gdLst/>
              <a:ahLst/>
              <a:cxnLst/>
              <a:rect l="l" t="t" r="r" b="b"/>
              <a:pathLst>
                <a:path w="5915" h="5933" extrusionOk="0">
                  <a:moveTo>
                    <a:pt x="1583" y="1"/>
                  </a:moveTo>
                  <a:cubicBezTo>
                    <a:pt x="1253" y="1"/>
                    <a:pt x="0" y="749"/>
                    <a:pt x="139" y="1723"/>
                  </a:cubicBezTo>
                  <a:cubicBezTo>
                    <a:pt x="209" y="2123"/>
                    <a:pt x="1792" y="3949"/>
                    <a:pt x="3671" y="5933"/>
                  </a:cubicBezTo>
                  <a:lnTo>
                    <a:pt x="3810" y="5863"/>
                  </a:lnTo>
                  <a:cubicBezTo>
                    <a:pt x="4593" y="5428"/>
                    <a:pt x="5306" y="4871"/>
                    <a:pt x="5915" y="4193"/>
                  </a:cubicBezTo>
                  <a:cubicBezTo>
                    <a:pt x="3636" y="1949"/>
                    <a:pt x="1705" y="1"/>
                    <a:pt x="1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8061522" y="2520557"/>
              <a:ext cx="129668" cy="153203"/>
            </a:xfrm>
            <a:custGeom>
              <a:avLst/>
              <a:gdLst/>
              <a:ahLst/>
              <a:cxnLst/>
              <a:rect l="l" t="t" r="r" b="b"/>
              <a:pathLst>
                <a:path w="6055" h="7154" extrusionOk="0">
                  <a:moveTo>
                    <a:pt x="1833" y="0"/>
                  </a:moveTo>
                  <a:cubicBezTo>
                    <a:pt x="1825" y="0"/>
                    <a:pt x="1817" y="1"/>
                    <a:pt x="1810" y="4"/>
                  </a:cubicBezTo>
                  <a:cubicBezTo>
                    <a:pt x="1079" y="265"/>
                    <a:pt x="470" y="1274"/>
                    <a:pt x="140" y="1622"/>
                  </a:cubicBezTo>
                  <a:cubicBezTo>
                    <a:pt x="1" y="1778"/>
                    <a:pt x="1897" y="4249"/>
                    <a:pt x="4228" y="7154"/>
                  </a:cubicBezTo>
                  <a:cubicBezTo>
                    <a:pt x="4419" y="6875"/>
                    <a:pt x="4610" y="6580"/>
                    <a:pt x="4802" y="6266"/>
                  </a:cubicBezTo>
                  <a:cubicBezTo>
                    <a:pt x="5202" y="5658"/>
                    <a:pt x="5602" y="5066"/>
                    <a:pt x="6054" y="4509"/>
                  </a:cubicBezTo>
                  <a:cubicBezTo>
                    <a:pt x="3934" y="1965"/>
                    <a:pt x="2178" y="0"/>
                    <a:pt x="1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6227927" y="1300544"/>
              <a:ext cx="1237187" cy="411318"/>
            </a:xfrm>
            <a:custGeom>
              <a:avLst/>
              <a:gdLst/>
              <a:ahLst/>
              <a:cxnLst/>
              <a:rect l="l" t="t" r="r" b="b"/>
              <a:pathLst>
                <a:path w="57772" h="19207" extrusionOk="0">
                  <a:moveTo>
                    <a:pt x="30890" y="1"/>
                  </a:moveTo>
                  <a:cubicBezTo>
                    <a:pt x="15690" y="1"/>
                    <a:pt x="2384" y="2073"/>
                    <a:pt x="2384" y="2073"/>
                  </a:cubicBezTo>
                  <a:cubicBezTo>
                    <a:pt x="2384" y="2073"/>
                    <a:pt x="1" y="18773"/>
                    <a:pt x="13308" y="19034"/>
                  </a:cubicBezTo>
                  <a:cubicBezTo>
                    <a:pt x="13457" y="19036"/>
                    <a:pt x="13604" y="19038"/>
                    <a:pt x="13749" y="19038"/>
                  </a:cubicBezTo>
                  <a:cubicBezTo>
                    <a:pt x="26381" y="19038"/>
                    <a:pt x="23121" y="8766"/>
                    <a:pt x="28032" y="8766"/>
                  </a:cubicBezTo>
                  <a:cubicBezTo>
                    <a:pt x="28092" y="8766"/>
                    <a:pt x="28154" y="8767"/>
                    <a:pt x="28217" y="8770"/>
                  </a:cubicBezTo>
                  <a:cubicBezTo>
                    <a:pt x="33286" y="9023"/>
                    <a:pt x="28082" y="19207"/>
                    <a:pt x="41388" y="19207"/>
                  </a:cubicBezTo>
                  <a:cubicBezTo>
                    <a:pt x="41825" y="19207"/>
                    <a:pt x="42282" y="19196"/>
                    <a:pt x="42759" y="19173"/>
                  </a:cubicBezTo>
                  <a:cubicBezTo>
                    <a:pt x="57772" y="18442"/>
                    <a:pt x="53684" y="2073"/>
                    <a:pt x="53684" y="2073"/>
                  </a:cubicBezTo>
                  <a:cubicBezTo>
                    <a:pt x="46563" y="519"/>
                    <a:pt x="38490" y="1"/>
                    <a:pt x="30890"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6297590" y="1304313"/>
              <a:ext cx="419113" cy="289102"/>
            </a:xfrm>
            <a:custGeom>
              <a:avLst/>
              <a:gdLst/>
              <a:ahLst/>
              <a:cxnLst/>
              <a:rect l="l" t="t" r="r" b="b"/>
              <a:pathLst>
                <a:path w="19571" h="13500" extrusionOk="0">
                  <a:moveTo>
                    <a:pt x="19571" y="1"/>
                  </a:moveTo>
                  <a:cubicBezTo>
                    <a:pt x="18301" y="53"/>
                    <a:pt x="17048" y="122"/>
                    <a:pt x="15848" y="192"/>
                  </a:cubicBezTo>
                  <a:lnTo>
                    <a:pt x="1" y="11604"/>
                  </a:lnTo>
                  <a:cubicBezTo>
                    <a:pt x="227" y="12265"/>
                    <a:pt x="505" y="12891"/>
                    <a:pt x="818" y="13500"/>
                  </a:cubicBezTo>
                  <a:lnTo>
                    <a:pt x="19571" y="1"/>
                  </a:ln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6389610" y="1300587"/>
              <a:ext cx="678770" cy="407206"/>
            </a:xfrm>
            <a:custGeom>
              <a:avLst/>
              <a:gdLst/>
              <a:ahLst/>
              <a:cxnLst/>
              <a:rect l="l" t="t" r="r" b="b"/>
              <a:pathLst>
                <a:path w="31696" h="19015" extrusionOk="0">
                  <a:moveTo>
                    <a:pt x="24285" y="1"/>
                  </a:moveTo>
                  <a:lnTo>
                    <a:pt x="0" y="17483"/>
                  </a:lnTo>
                  <a:cubicBezTo>
                    <a:pt x="1462" y="18371"/>
                    <a:pt x="3288" y="18945"/>
                    <a:pt x="5602" y="19014"/>
                  </a:cubicBezTo>
                  <a:lnTo>
                    <a:pt x="18301" y="9864"/>
                  </a:lnTo>
                  <a:cubicBezTo>
                    <a:pt x="18649" y="9394"/>
                    <a:pt x="19118" y="9064"/>
                    <a:pt x="19675" y="8890"/>
                  </a:cubicBezTo>
                  <a:lnTo>
                    <a:pt x="31695" y="227"/>
                  </a:lnTo>
                  <a:cubicBezTo>
                    <a:pt x="29225" y="88"/>
                    <a:pt x="26738" y="18"/>
                    <a:pt x="24285"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6890657" y="1317719"/>
              <a:ext cx="402730" cy="288374"/>
            </a:xfrm>
            <a:custGeom>
              <a:avLst/>
              <a:gdLst/>
              <a:ahLst/>
              <a:cxnLst/>
              <a:rect l="l" t="t" r="r" b="b"/>
              <a:pathLst>
                <a:path w="18806" h="13466" extrusionOk="0">
                  <a:moveTo>
                    <a:pt x="14996" y="1"/>
                  </a:moveTo>
                  <a:lnTo>
                    <a:pt x="1" y="10804"/>
                  </a:lnTo>
                  <a:cubicBezTo>
                    <a:pt x="244" y="11639"/>
                    <a:pt x="470" y="12543"/>
                    <a:pt x="853" y="13465"/>
                  </a:cubicBezTo>
                  <a:lnTo>
                    <a:pt x="18806" y="523"/>
                  </a:lnTo>
                  <a:cubicBezTo>
                    <a:pt x="17553" y="314"/>
                    <a:pt x="16283" y="140"/>
                    <a:pt x="14996"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6920081" y="1335237"/>
              <a:ext cx="461964" cy="337543"/>
            </a:xfrm>
            <a:custGeom>
              <a:avLst/>
              <a:gdLst/>
              <a:ahLst/>
              <a:cxnLst/>
              <a:rect l="l" t="t" r="r" b="b"/>
              <a:pathLst>
                <a:path w="21572" h="15762" extrusionOk="0">
                  <a:moveTo>
                    <a:pt x="19102" y="0"/>
                  </a:moveTo>
                  <a:lnTo>
                    <a:pt x="1" y="13761"/>
                  </a:lnTo>
                  <a:cubicBezTo>
                    <a:pt x="453" y="14526"/>
                    <a:pt x="1045" y="15222"/>
                    <a:pt x="1758" y="15761"/>
                  </a:cubicBezTo>
                  <a:lnTo>
                    <a:pt x="21572" y="1497"/>
                  </a:lnTo>
                  <a:cubicBezTo>
                    <a:pt x="21450" y="835"/>
                    <a:pt x="21363" y="453"/>
                    <a:pt x="21363" y="453"/>
                  </a:cubicBezTo>
                  <a:cubicBezTo>
                    <a:pt x="20615" y="279"/>
                    <a:pt x="19867" y="140"/>
                    <a:pt x="19102" y="0"/>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00"/>
                                        </p:tgtEl>
                                        <p:attrNameLst>
                                          <p:attrName>style.visibility</p:attrName>
                                        </p:attrNameLst>
                                      </p:cBhvr>
                                      <p:to>
                                        <p:strVal val="visible"/>
                                      </p:to>
                                    </p:set>
                                    <p:anim calcmode="lin" valueType="num">
                                      <p:cBhvr additive="base">
                                        <p:cTn id="7" dur="1300"/>
                                        <p:tgtEl>
                                          <p:spTgt spid="2200"/>
                                        </p:tgtEl>
                                        <p:attrNameLst>
                                          <p:attrName>ppt_w</p:attrName>
                                        </p:attrNameLst>
                                      </p:cBhvr>
                                      <p:tavLst>
                                        <p:tav tm="0">
                                          <p:val>
                                            <p:strVal val="0"/>
                                          </p:val>
                                        </p:tav>
                                        <p:tav tm="100000">
                                          <p:val>
                                            <p:strVal val="#ppt_w"/>
                                          </p:val>
                                        </p:tav>
                                      </p:tavLst>
                                    </p:anim>
                                    <p:anim calcmode="lin" valueType="num">
                                      <p:cBhvr additive="base">
                                        <p:cTn id="8" dur="1300"/>
                                        <p:tgtEl>
                                          <p:spTgt spid="22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grpSp>
        <p:nvGrpSpPr>
          <p:cNvPr id="2568" name="Google Shape;2568;p72"/>
          <p:cNvGrpSpPr/>
          <p:nvPr/>
        </p:nvGrpSpPr>
        <p:grpSpPr>
          <a:xfrm rot="984859">
            <a:off x="631502" y="318041"/>
            <a:ext cx="2427350" cy="2216635"/>
            <a:chOff x="193669" y="148127"/>
            <a:chExt cx="2325164" cy="2123320"/>
          </a:xfrm>
        </p:grpSpPr>
        <p:sp>
          <p:nvSpPr>
            <p:cNvPr id="2569" name="Google Shape;2569;p72"/>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2"/>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2" name="Google Shape;2572;p72"/>
            <p:cNvGrpSpPr/>
            <p:nvPr/>
          </p:nvGrpSpPr>
          <p:grpSpPr>
            <a:xfrm rot="-3943890">
              <a:off x="413745" y="559232"/>
              <a:ext cx="579901" cy="745140"/>
              <a:chOff x="234492" y="148127"/>
              <a:chExt cx="579920" cy="745164"/>
            </a:xfrm>
          </p:grpSpPr>
          <p:sp>
            <p:nvSpPr>
              <p:cNvPr id="2573" name="Google Shape;2573;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72"/>
            <p:cNvGrpSpPr/>
            <p:nvPr/>
          </p:nvGrpSpPr>
          <p:grpSpPr>
            <a:xfrm>
              <a:off x="416768" y="148127"/>
              <a:ext cx="2102065" cy="2123320"/>
              <a:chOff x="111968" y="148127"/>
              <a:chExt cx="2102065" cy="2123320"/>
            </a:xfrm>
          </p:grpSpPr>
          <p:sp>
            <p:nvSpPr>
              <p:cNvPr id="2576" name="Google Shape;2576;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 name="Google Shape;2578;p72"/>
              <p:cNvGrpSpPr/>
              <p:nvPr/>
            </p:nvGrpSpPr>
            <p:grpSpPr>
              <a:xfrm rot="2700200">
                <a:off x="495111" y="401825"/>
                <a:ext cx="1335778" cy="1637069"/>
                <a:chOff x="2374700" y="893136"/>
                <a:chExt cx="1098491" cy="1346183"/>
              </a:xfrm>
            </p:grpSpPr>
            <p:sp>
              <p:nvSpPr>
                <p:cNvPr id="2579" name="Google Shape;2579;p7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2">
                  <a:hlinkClick r:id="" action="ppaction://noaction"/>
                </p:cNvPr>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2"/>
                <p:cNvSpPr/>
                <p:nvPr/>
              </p:nvSpPr>
              <p:spPr>
                <a:xfrm>
                  <a:off x="2534495" y="893136"/>
                  <a:ext cx="316125" cy="312889"/>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2"/>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86" name="Google Shape;2586;p72"/>
          <p:cNvGrpSpPr/>
          <p:nvPr/>
        </p:nvGrpSpPr>
        <p:grpSpPr>
          <a:xfrm>
            <a:off x="4958250" y="2913180"/>
            <a:ext cx="1987378" cy="1649947"/>
            <a:chOff x="3710548" y="2381206"/>
            <a:chExt cx="1987378" cy="1649947"/>
          </a:xfrm>
        </p:grpSpPr>
        <p:sp>
          <p:nvSpPr>
            <p:cNvPr id="2587" name="Google Shape;2587;p72"/>
            <p:cNvSpPr/>
            <p:nvPr/>
          </p:nvSpPr>
          <p:spPr>
            <a:xfrm rot="-4773303">
              <a:off x="4273830" y="2219283"/>
              <a:ext cx="296969" cy="1103417"/>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8" name="Google Shape;2588;p72"/>
            <p:cNvGrpSpPr/>
            <p:nvPr/>
          </p:nvGrpSpPr>
          <p:grpSpPr>
            <a:xfrm rot="-3582090">
              <a:off x="3939042" y="2603578"/>
              <a:ext cx="247266" cy="671184"/>
              <a:chOff x="4516739" y="2238044"/>
              <a:chExt cx="247269" cy="671191"/>
            </a:xfrm>
          </p:grpSpPr>
          <p:sp>
            <p:nvSpPr>
              <p:cNvPr id="2589" name="Google Shape;2589;p72"/>
              <p:cNvSpPr/>
              <p:nvPr/>
            </p:nvSpPr>
            <p:spPr>
              <a:xfrm rot="5945805">
                <a:off x="4307391" y="2543508"/>
                <a:ext cx="632526" cy="92293"/>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2"/>
              <p:cNvSpPr/>
              <p:nvPr/>
            </p:nvSpPr>
            <p:spPr>
              <a:xfrm rot="5946089">
                <a:off x="4531782" y="2254500"/>
                <a:ext cx="217182" cy="215626"/>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72"/>
            <p:cNvGrpSpPr/>
            <p:nvPr/>
          </p:nvGrpSpPr>
          <p:grpSpPr>
            <a:xfrm rot="1906877">
              <a:off x="4301431" y="2595696"/>
              <a:ext cx="1162086" cy="1220968"/>
              <a:chOff x="4206810" y="2301193"/>
              <a:chExt cx="1162038" cy="1220918"/>
            </a:xfrm>
          </p:grpSpPr>
          <p:sp>
            <p:nvSpPr>
              <p:cNvPr id="2592" name="Google Shape;2592;p72"/>
              <p:cNvSpPr/>
              <p:nvPr/>
            </p:nvSpPr>
            <p:spPr>
              <a:xfrm rot="4113640">
                <a:off x="4786813" y="2235280"/>
                <a:ext cx="251381" cy="5765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2"/>
              <p:cNvSpPr/>
              <p:nvPr/>
            </p:nvSpPr>
            <p:spPr>
              <a:xfrm rot="5945725">
                <a:off x="4377036" y="2625215"/>
                <a:ext cx="467073" cy="92293"/>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2"/>
              <p:cNvSpPr/>
              <p:nvPr/>
            </p:nvSpPr>
            <p:spPr>
              <a:xfrm rot="5946058">
                <a:off x="4493694" y="2373550"/>
                <a:ext cx="235235" cy="23356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2"/>
              <p:cNvSpPr/>
              <p:nvPr/>
            </p:nvSpPr>
            <p:spPr>
              <a:xfrm rot="5945906">
                <a:off x="4251747" y="2836085"/>
                <a:ext cx="641407" cy="637876"/>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2"/>
              <p:cNvSpPr/>
              <p:nvPr/>
            </p:nvSpPr>
            <p:spPr>
              <a:xfrm rot="5946070">
                <a:off x="5181497" y="2416319"/>
                <a:ext cx="175446" cy="173687"/>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7" name="Google Shape;2597;p72"/>
          <p:cNvGrpSpPr/>
          <p:nvPr/>
        </p:nvGrpSpPr>
        <p:grpSpPr>
          <a:xfrm rot="-7577540">
            <a:off x="2224616" y="2991706"/>
            <a:ext cx="1458152" cy="1665251"/>
            <a:chOff x="6590488" y="42784"/>
            <a:chExt cx="1458166" cy="1665266"/>
          </a:xfrm>
        </p:grpSpPr>
        <p:sp>
          <p:nvSpPr>
            <p:cNvPr id="2598" name="Google Shape;2598;p72"/>
            <p:cNvSpPr/>
            <p:nvPr/>
          </p:nvSpPr>
          <p:spPr>
            <a:xfrm rot="-883690">
              <a:off x="7476380" y="231020"/>
              <a:ext cx="296986" cy="67978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2"/>
            <p:cNvGrpSpPr/>
            <p:nvPr/>
          </p:nvGrpSpPr>
          <p:grpSpPr>
            <a:xfrm rot="-10126183">
              <a:off x="6721216" y="145335"/>
              <a:ext cx="1196709" cy="1460162"/>
              <a:chOff x="109097" y="1132929"/>
              <a:chExt cx="1146396" cy="1398773"/>
            </a:xfrm>
          </p:grpSpPr>
          <p:sp>
            <p:nvSpPr>
              <p:cNvPr id="2600" name="Google Shape;2600;p72"/>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2"/>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2"/>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2"/>
              <p:cNvSpPr/>
              <p:nvPr/>
            </p:nvSpPr>
            <p:spPr>
              <a:xfrm rot="2884474">
                <a:off x="625142" y="2350811"/>
                <a:ext cx="150728" cy="14965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2"/>
              <p:cNvSpPr/>
              <p:nvPr/>
            </p:nvSpPr>
            <p:spPr>
              <a:xfrm rot="2700185">
                <a:off x="515366" y="1259930"/>
                <a:ext cx="613153" cy="613149"/>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5" name="Google Shape;2605;p72"/>
          <p:cNvGrpSpPr/>
          <p:nvPr/>
        </p:nvGrpSpPr>
        <p:grpSpPr>
          <a:xfrm>
            <a:off x="6739562" y="647085"/>
            <a:ext cx="1683167" cy="1730498"/>
            <a:chOff x="6590488" y="-22448"/>
            <a:chExt cx="1683167" cy="1730498"/>
          </a:xfrm>
        </p:grpSpPr>
        <p:grpSp>
          <p:nvGrpSpPr>
            <p:cNvPr id="2606" name="Google Shape;2606;p72"/>
            <p:cNvGrpSpPr/>
            <p:nvPr/>
          </p:nvGrpSpPr>
          <p:grpSpPr>
            <a:xfrm rot="-5795068">
              <a:off x="7486239" y="-51226"/>
              <a:ext cx="677445" cy="825150"/>
              <a:chOff x="193669" y="279176"/>
              <a:chExt cx="648965" cy="790460"/>
            </a:xfrm>
          </p:grpSpPr>
          <p:sp>
            <p:nvSpPr>
              <p:cNvPr id="2607" name="Google Shape;2607;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2"/>
              <p:cNvSpPr/>
              <p:nvPr/>
            </p:nvSpPr>
            <p:spPr>
              <a:xfrm rot="-1243673">
                <a:off x="298759" y="886178"/>
                <a:ext cx="161253" cy="160107"/>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72"/>
            <p:cNvGrpSpPr/>
            <p:nvPr/>
          </p:nvGrpSpPr>
          <p:grpSpPr>
            <a:xfrm rot="-10126183">
              <a:off x="6727635" y="80048"/>
              <a:ext cx="1196709" cy="1526081"/>
              <a:chOff x="109097" y="1132929"/>
              <a:chExt cx="1146396" cy="1461920"/>
            </a:xfrm>
          </p:grpSpPr>
          <p:sp>
            <p:nvSpPr>
              <p:cNvPr id="2610" name="Google Shape;2610;p72"/>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2"/>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2"/>
              <p:cNvSpPr/>
              <p:nvPr/>
            </p:nvSpPr>
            <p:spPr>
              <a:xfrm rot="2884587">
                <a:off x="588599" y="2306245"/>
                <a:ext cx="240480" cy="23876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2"/>
              <p:cNvSpPr/>
              <p:nvPr/>
            </p:nvSpPr>
            <p:spPr>
              <a:xfrm rot="2700185">
                <a:off x="515366" y="1259930"/>
                <a:ext cx="613153" cy="613149"/>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5" name="Google Shape;2615;p72"/>
          <p:cNvGrpSpPr/>
          <p:nvPr/>
        </p:nvGrpSpPr>
        <p:grpSpPr>
          <a:xfrm rot="8404751" flipH="1">
            <a:off x="5520873" y="833636"/>
            <a:ext cx="605378" cy="777876"/>
            <a:chOff x="234492" y="148127"/>
            <a:chExt cx="579920" cy="745164"/>
          </a:xfrm>
        </p:grpSpPr>
        <p:sp>
          <p:nvSpPr>
            <p:cNvPr id="2616" name="Google Shape;2616;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72"/>
          <p:cNvGrpSpPr/>
          <p:nvPr/>
        </p:nvGrpSpPr>
        <p:grpSpPr>
          <a:xfrm rot="-1320865" flipH="1">
            <a:off x="3669326" y="289002"/>
            <a:ext cx="2470406" cy="1826690"/>
            <a:chOff x="193669" y="127947"/>
            <a:chExt cx="2366489" cy="1749851"/>
          </a:xfrm>
        </p:grpSpPr>
        <p:sp>
          <p:nvSpPr>
            <p:cNvPr id="2619" name="Google Shape;2619;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 name="Google Shape;2620;p72"/>
            <p:cNvGrpSpPr/>
            <p:nvPr/>
          </p:nvGrpSpPr>
          <p:grpSpPr>
            <a:xfrm rot="-3943890">
              <a:off x="413745" y="559232"/>
              <a:ext cx="579901" cy="745140"/>
              <a:chOff x="234492" y="148127"/>
              <a:chExt cx="579920" cy="745164"/>
            </a:xfrm>
          </p:grpSpPr>
          <p:sp>
            <p:nvSpPr>
              <p:cNvPr id="2621" name="Google Shape;2621;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72"/>
            <p:cNvGrpSpPr/>
            <p:nvPr/>
          </p:nvGrpSpPr>
          <p:grpSpPr>
            <a:xfrm>
              <a:off x="539292" y="127947"/>
              <a:ext cx="2020866" cy="1749851"/>
              <a:chOff x="234492" y="127947"/>
              <a:chExt cx="2020866" cy="1749851"/>
            </a:xfrm>
          </p:grpSpPr>
          <p:sp>
            <p:nvSpPr>
              <p:cNvPr id="2624" name="Google Shape;2624;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72"/>
              <p:cNvGrpSpPr/>
              <p:nvPr/>
            </p:nvGrpSpPr>
            <p:grpSpPr>
              <a:xfrm rot="2700200">
                <a:off x="712599" y="433469"/>
                <a:ext cx="1335778" cy="1138807"/>
                <a:chOff x="2374700" y="845078"/>
                <a:chExt cx="1098491" cy="936455"/>
              </a:xfrm>
            </p:grpSpPr>
            <p:sp>
              <p:nvSpPr>
                <p:cNvPr id="2627" name="Google Shape;2627;p7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2"/>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2"/>
                <p:cNvSpPr/>
                <p:nvPr/>
              </p:nvSpPr>
              <p:spPr>
                <a:xfrm>
                  <a:off x="2579796" y="845078"/>
                  <a:ext cx="287806" cy="28486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32" name="Google Shape;2632;p72">
            <a:hlinkClick r:id="" action="ppaction://noaction"/>
          </p:cNvPr>
          <p:cNvSpPr txBox="1">
            <a:spLocks noGrp="1"/>
          </p:cNvSpPr>
          <p:nvPr>
            <p:ph type="title"/>
          </p:nvPr>
        </p:nvSpPr>
        <p:spPr>
          <a:xfrm>
            <a:off x="1078479" y="211528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DISTRIBUTAION</a:t>
            </a:r>
            <a:endParaRPr dirty="0">
              <a:solidFill>
                <a:schemeClr val="lt2"/>
              </a:solidFill>
            </a:endParaRPr>
          </a:p>
        </p:txBody>
      </p:sp>
      <p:sp>
        <p:nvSpPr>
          <p:cNvPr id="2633" name="Google Shape;2633;p72"/>
          <p:cNvSpPr txBox="1">
            <a:spLocks noGrp="1"/>
          </p:cNvSpPr>
          <p:nvPr>
            <p:ph type="subTitle" idx="1"/>
          </p:nvPr>
        </p:nvSpPr>
        <p:spPr>
          <a:xfrm>
            <a:off x="1043600" y="2493983"/>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States and actions are discrete</a:t>
            </a:r>
          </a:p>
        </p:txBody>
      </p:sp>
      <p:sp>
        <p:nvSpPr>
          <p:cNvPr id="2634" name="Google Shape;2634;p72">
            <a:hlinkClick r:id="" action="ppaction://noaction"/>
          </p:cNvPr>
          <p:cNvSpPr txBox="1">
            <a:spLocks noGrp="1"/>
          </p:cNvSpPr>
          <p:nvPr>
            <p:ph type="title" idx="2"/>
          </p:nvPr>
        </p:nvSpPr>
        <p:spPr>
          <a:xfrm>
            <a:off x="1550498"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35" name="Google Shape;2635;p72">
            <a:hlinkClick r:id="rId3" action="ppaction://hlinksldjump"/>
          </p:cNvPr>
          <p:cNvSpPr txBox="1">
            <a:spLocks noGrp="1"/>
          </p:cNvSpPr>
          <p:nvPr>
            <p:ph type="title" idx="3"/>
          </p:nvPr>
        </p:nvSpPr>
        <p:spPr>
          <a:xfrm>
            <a:off x="3421924" y="211528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ENVIROMENT</a:t>
            </a:r>
            <a:endParaRPr dirty="0">
              <a:solidFill>
                <a:schemeClr val="lt2"/>
              </a:solidFill>
            </a:endParaRPr>
          </a:p>
        </p:txBody>
      </p:sp>
      <p:sp>
        <p:nvSpPr>
          <p:cNvPr id="2636" name="Google Shape;2636;p72"/>
          <p:cNvSpPr txBox="1">
            <a:spLocks noGrp="1"/>
          </p:cNvSpPr>
          <p:nvPr>
            <p:ph type="subTitle" idx="4"/>
          </p:nvPr>
        </p:nvSpPr>
        <p:spPr>
          <a:xfrm>
            <a:off x="3592726" y="2493983"/>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environment is deterministic</a:t>
            </a:r>
          </a:p>
        </p:txBody>
      </p:sp>
      <p:sp>
        <p:nvSpPr>
          <p:cNvPr id="2637" name="Google Shape;2637;p72">
            <a:hlinkClick r:id="rId3" action="ppaction://hlinksldjump"/>
          </p:cNvPr>
          <p:cNvSpPr txBox="1">
            <a:spLocks noGrp="1"/>
          </p:cNvSpPr>
          <p:nvPr>
            <p:ph type="title" idx="5"/>
          </p:nvPr>
        </p:nvSpPr>
        <p:spPr>
          <a:xfrm>
            <a:off x="4099624"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38" name="Google Shape;2638;p72">
            <a:hlinkClick r:id="" action="ppaction://noaction"/>
          </p:cNvPr>
          <p:cNvSpPr txBox="1">
            <a:spLocks noGrp="1"/>
          </p:cNvSpPr>
          <p:nvPr>
            <p:ph type="title" idx="6"/>
          </p:nvPr>
        </p:nvSpPr>
        <p:spPr>
          <a:xfrm>
            <a:off x="6020224" y="236657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MARKOV </a:t>
            </a:r>
            <a:r>
              <a:rPr lang="en" dirty="0">
                <a:solidFill>
                  <a:schemeClr val="lt2"/>
                </a:solidFill>
              </a:rPr>
              <a:t>DECISION </a:t>
            </a:r>
            <a:r>
              <a:rPr lang="en" dirty="0">
                <a:solidFill>
                  <a:schemeClr val="accent6"/>
                </a:solidFill>
              </a:rPr>
              <a:t>PROCESS</a:t>
            </a:r>
            <a:endParaRPr dirty="0">
              <a:solidFill>
                <a:schemeClr val="accent6"/>
              </a:solidFill>
            </a:endParaRPr>
          </a:p>
        </p:txBody>
      </p:sp>
      <p:sp>
        <p:nvSpPr>
          <p:cNvPr id="2639" name="Google Shape;2639;p72"/>
          <p:cNvSpPr txBox="1">
            <a:spLocks noGrp="1"/>
          </p:cNvSpPr>
          <p:nvPr>
            <p:ph type="subTitle" idx="7"/>
          </p:nvPr>
        </p:nvSpPr>
        <p:spPr>
          <a:xfrm>
            <a:off x="6140196" y="2615621"/>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MDP forms a Directed Acyclic Graph (DAG)</a:t>
            </a:r>
          </a:p>
        </p:txBody>
      </p:sp>
      <p:sp>
        <p:nvSpPr>
          <p:cNvPr id="2640" name="Google Shape;2640;p72">
            <a:hlinkClick r:id="" action="ppaction://noaction"/>
          </p:cNvPr>
          <p:cNvSpPr txBox="1">
            <a:spLocks noGrp="1"/>
          </p:cNvSpPr>
          <p:nvPr>
            <p:ph type="title" idx="8"/>
          </p:nvPr>
        </p:nvSpPr>
        <p:spPr>
          <a:xfrm>
            <a:off x="6647646"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41" name="Google Shape;2641;p72"/>
          <p:cNvSpPr txBox="1">
            <a:spLocks noGrp="1"/>
          </p:cNvSpPr>
          <p:nvPr>
            <p:ph type="title" idx="9"/>
          </p:nvPr>
        </p:nvSpPr>
        <p:spPr>
          <a:xfrm>
            <a:off x="1971426" y="4189024"/>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REWARDS</a:t>
            </a:r>
            <a:endParaRPr lang="en-US" dirty="0">
              <a:solidFill>
                <a:schemeClr val="lt2"/>
              </a:solidFill>
            </a:endParaRPr>
          </a:p>
        </p:txBody>
      </p:sp>
      <p:sp>
        <p:nvSpPr>
          <p:cNvPr id="2642" name="Google Shape;2642;p72"/>
          <p:cNvSpPr txBox="1">
            <a:spLocks noGrp="1"/>
          </p:cNvSpPr>
          <p:nvPr>
            <p:ph type="subTitle" idx="13"/>
          </p:nvPr>
        </p:nvSpPr>
        <p:spPr>
          <a:xfrm>
            <a:off x="2141676" y="4567724"/>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Rewards are non-negative</a:t>
            </a:r>
          </a:p>
        </p:txBody>
      </p:sp>
      <p:sp>
        <p:nvSpPr>
          <p:cNvPr id="2643" name="Google Shape;2643;p72"/>
          <p:cNvSpPr txBox="1">
            <a:spLocks noGrp="1"/>
          </p:cNvSpPr>
          <p:nvPr>
            <p:ph type="title" idx="14"/>
          </p:nvPr>
        </p:nvSpPr>
        <p:spPr>
          <a:xfrm>
            <a:off x="2649126" y="3673621"/>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44" name="Google Shape;2644;p72">
            <a:hlinkClick r:id="" action="ppaction://noaction"/>
          </p:cNvPr>
          <p:cNvSpPr txBox="1">
            <a:spLocks noGrp="1"/>
          </p:cNvSpPr>
          <p:nvPr>
            <p:ph type="title" idx="15"/>
          </p:nvPr>
        </p:nvSpPr>
        <p:spPr>
          <a:xfrm>
            <a:off x="4520552" y="4189024"/>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WHERE</a:t>
            </a:r>
            <a:endParaRPr dirty="0"/>
          </a:p>
        </p:txBody>
      </p:sp>
      <p:sp>
        <p:nvSpPr>
          <p:cNvPr id="2645" name="Google Shape;2645;p72"/>
          <p:cNvSpPr txBox="1">
            <a:spLocks noGrp="1"/>
          </p:cNvSpPr>
          <p:nvPr>
            <p:ph type="subTitle" idx="16"/>
          </p:nvPr>
        </p:nvSpPr>
        <p:spPr>
          <a:xfrm>
            <a:off x="4690802" y="4567724"/>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Rewards are only given at terminal states</a:t>
            </a:r>
          </a:p>
        </p:txBody>
      </p:sp>
      <p:sp>
        <p:nvSpPr>
          <p:cNvPr id="2646" name="Google Shape;2646;p72">
            <a:hlinkClick r:id="" action="ppaction://noaction"/>
          </p:cNvPr>
          <p:cNvSpPr txBox="1">
            <a:spLocks noGrp="1"/>
          </p:cNvSpPr>
          <p:nvPr>
            <p:ph type="title" idx="17"/>
          </p:nvPr>
        </p:nvSpPr>
        <p:spPr>
          <a:xfrm>
            <a:off x="5198252" y="3673621"/>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61" name="Google Shape;2190;p68">
            <a:extLst>
              <a:ext uri="{FF2B5EF4-FFF2-40B4-BE49-F238E27FC236}">
                <a16:creationId xmlns:a16="http://schemas.microsoft.com/office/drawing/2014/main" id="{D7071A84-5CDC-9EAA-C0AA-65062E363962}"/>
              </a:ext>
            </a:extLst>
          </p:cNvPr>
          <p:cNvSpPr txBox="1">
            <a:spLocks/>
          </p:cNvSpPr>
          <p:nvPr/>
        </p:nvSpPr>
        <p:spPr>
          <a:xfrm>
            <a:off x="17348" y="4058622"/>
            <a:ext cx="5226300" cy="13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A3"/>
              </a:buClr>
              <a:buSzPts val="1900"/>
              <a:buFont typeface="Cairo"/>
              <a:buNone/>
              <a:defRPr sz="2000" b="1" i="0" u="none" strike="noStrike" cap="none">
                <a:solidFill>
                  <a:schemeClr val="dk2"/>
                </a:solidFill>
                <a:latin typeface="Cairo"/>
                <a:ea typeface="Cairo"/>
                <a:cs typeface="Cairo"/>
                <a:sym typeface="Cairo"/>
              </a:defRPr>
            </a:lvl1pPr>
            <a:lvl2pPr marR="0" lvl="1"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2pPr>
            <a:lvl3pPr marR="0" lvl="2"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3pPr>
            <a:lvl4pPr marR="0" lvl="3"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4pPr>
            <a:lvl5pPr marR="0" lvl="4"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5pPr>
            <a:lvl6pPr marR="0" lvl="5"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6pPr>
            <a:lvl7pPr marR="0" lvl="6"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7pPr>
            <a:lvl8pPr marR="0" lvl="7"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8pPr>
            <a:lvl9pPr marR="0" lvl="8"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9pPr>
          </a:lstStyle>
          <a:p>
            <a:pPr algn="l"/>
            <a:r>
              <a:rPr lang="en-US" sz="2400" u="sng" dirty="0" err="1">
                <a:solidFill>
                  <a:schemeClr val="accent2"/>
                </a:solidFill>
              </a:rPr>
              <a:t>GFlowNet</a:t>
            </a:r>
            <a:endParaRPr lang="en-US" sz="2400" u="sng" dirty="0">
              <a:solidFill>
                <a:schemeClr val="accent2"/>
              </a:solidFill>
            </a:endParaRPr>
          </a:p>
          <a:p>
            <a:pPr algn="l"/>
            <a:r>
              <a:rPr lang="en-US" sz="2400" u="sng" dirty="0">
                <a:solidFill>
                  <a:schemeClr val="accent2"/>
                </a:solidFill>
              </a:rPr>
              <a:t>ASSUMPTIONS</a:t>
            </a:r>
          </a:p>
        </p:txBody>
      </p:sp>
      <p:sp>
        <p:nvSpPr>
          <p:cNvPr id="62" name="תיבת טקסט 61">
            <a:extLst>
              <a:ext uri="{FF2B5EF4-FFF2-40B4-BE49-F238E27FC236}">
                <a16:creationId xmlns:a16="http://schemas.microsoft.com/office/drawing/2014/main" id="{72CE2998-8F9F-401A-3ACF-137619785BEC}"/>
              </a:ext>
            </a:extLst>
          </p:cNvPr>
          <p:cNvSpPr txBox="1"/>
          <p:nvPr/>
        </p:nvSpPr>
        <p:spPr>
          <a:xfrm>
            <a:off x="5225275" y="60610"/>
            <a:ext cx="3897221" cy="307777"/>
          </a:xfrm>
          <a:prstGeom prst="rect">
            <a:avLst/>
          </a:prstGeom>
          <a:noFill/>
        </p:spPr>
        <p:txBody>
          <a:bodyPr wrap="none" rtlCol="1">
            <a:spAutoFit/>
          </a:bodyPr>
          <a:lstStyle/>
          <a:p>
            <a:r>
              <a:rPr lang="he-IL" dirty="0"/>
              <a:t>להתעכב קצת על הסעיפים, לדבר על ההשפעה שלהם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EE50C32-2C92-E576-66CC-9B3077641577}"/>
              </a:ext>
            </a:extLst>
          </p:cNvPr>
          <p:cNvPicPr>
            <a:picLocks noChangeAspect="1"/>
          </p:cNvPicPr>
          <p:nvPr/>
        </p:nvPicPr>
        <p:blipFill>
          <a:blip r:embed="rId2"/>
          <a:stretch>
            <a:fillRect/>
          </a:stretch>
        </p:blipFill>
        <p:spPr>
          <a:xfrm>
            <a:off x="1991532" y="0"/>
            <a:ext cx="5160936" cy="5143500"/>
          </a:xfrm>
          <a:prstGeom prst="rect">
            <a:avLst/>
          </a:prstGeom>
        </p:spPr>
      </p:pic>
      <p:pic>
        <p:nvPicPr>
          <p:cNvPr id="2052" name="Picture 4" descr="3,600+ Finger Pointing Emoji Stock Illustrations, Royalty-Free Vector  Graphics &amp; Clip Art - iStock">
            <a:extLst>
              <a:ext uri="{FF2B5EF4-FFF2-40B4-BE49-F238E27FC236}">
                <a16:creationId xmlns:a16="http://schemas.microsoft.com/office/drawing/2014/main" id="{17967E9A-7034-73BB-F92E-37B194E51B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3473450" y="4414981"/>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272FA5E6-B7C6-F6CF-C42C-CC82628AD84B}"/>
              </a:ext>
            </a:extLst>
          </p:cNvPr>
          <p:cNvSpPr txBox="1"/>
          <p:nvPr/>
        </p:nvSpPr>
        <p:spPr>
          <a:xfrm>
            <a:off x="2558472" y="4544532"/>
            <a:ext cx="1023037" cy="307777"/>
          </a:xfrm>
          <a:prstGeom prst="rect">
            <a:avLst/>
          </a:prstGeom>
          <a:noFill/>
        </p:spPr>
        <p:txBody>
          <a:bodyPr wrap="none" rtlCol="1">
            <a:spAutoFit/>
          </a:bodyPr>
          <a:lstStyle/>
          <a:p>
            <a:r>
              <a:rPr lang="en-US" dirty="0">
                <a:latin typeface="Oxygen" panose="02000503000000000000" pitchFamily="2" charset="0"/>
              </a:rPr>
              <a:t>Root state</a:t>
            </a:r>
            <a:endParaRPr lang="he-IL" dirty="0">
              <a:latin typeface="Oxygen" panose="02000503000000000000" pitchFamily="2" charset="0"/>
            </a:endParaRPr>
          </a:p>
        </p:txBody>
      </p:sp>
      <p:sp>
        <p:nvSpPr>
          <p:cNvPr id="7" name="תיבת טקסט 6">
            <a:extLst>
              <a:ext uri="{FF2B5EF4-FFF2-40B4-BE49-F238E27FC236}">
                <a16:creationId xmlns:a16="http://schemas.microsoft.com/office/drawing/2014/main" id="{AE0A675D-ED2D-C7FD-3ED8-DB6750467FCA}"/>
              </a:ext>
            </a:extLst>
          </p:cNvPr>
          <p:cNvSpPr txBox="1"/>
          <p:nvPr/>
        </p:nvSpPr>
        <p:spPr>
          <a:xfrm>
            <a:off x="744074" y="680008"/>
            <a:ext cx="894797" cy="523220"/>
          </a:xfrm>
          <a:prstGeom prst="rect">
            <a:avLst/>
          </a:prstGeom>
          <a:noFill/>
        </p:spPr>
        <p:txBody>
          <a:bodyPr wrap="none" rtlCol="1">
            <a:spAutoFit/>
          </a:bodyPr>
          <a:lstStyle/>
          <a:p>
            <a:r>
              <a:rPr lang="en-US" dirty="0">
                <a:latin typeface="Oxygen" panose="02000503000000000000" pitchFamily="2" charset="0"/>
              </a:rPr>
              <a:t>Terminal</a:t>
            </a:r>
          </a:p>
          <a:p>
            <a:pPr algn="ctr"/>
            <a:r>
              <a:rPr lang="en-US" dirty="0">
                <a:latin typeface="Oxygen" panose="02000503000000000000" pitchFamily="2" charset="0"/>
              </a:rPr>
              <a:t>states</a:t>
            </a:r>
            <a:endParaRPr lang="he-IL" dirty="0">
              <a:latin typeface="Oxygen" panose="02000503000000000000" pitchFamily="2" charset="0"/>
            </a:endParaRPr>
          </a:p>
        </p:txBody>
      </p:sp>
      <p:pic>
        <p:nvPicPr>
          <p:cNvPr id="10" name="Picture 4" descr="3,600+ Finger Pointing Emoji Stock Illustrations, Royalty-Free Vector  Graphics &amp; Clip Art - iStock">
            <a:extLst>
              <a:ext uri="{FF2B5EF4-FFF2-40B4-BE49-F238E27FC236}">
                <a16:creationId xmlns:a16="http://schemas.microsoft.com/office/drawing/2014/main" id="{81F7A059-5382-A9C0-0DF3-72DDD27C8D4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3551" y="658178"/>
            <a:ext cx="566881" cy="5668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3,600+ Finger Pointing Emoji Stock Illustrations, Royalty-Free Vector  Graphics &amp; Clip Art - iStock">
            <a:extLst>
              <a:ext uri="{FF2B5EF4-FFF2-40B4-BE49-F238E27FC236}">
                <a16:creationId xmlns:a16="http://schemas.microsoft.com/office/drawing/2014/main" id="{1F20FA5C-BF26-B032-2363-9B0D01FA3B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7002" y="2493226"/>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F1624B0B-1F24-A223-5B1F-975EE5469180}"/>
              </a:ext>
            </a:extLst>
          </p:cNvPr>
          <p:cNvSpPr txBox="1"/>
          <p:nvPr/>
        </p:nvSpPr>
        <p:spPr>
          <a:xfrm>
            <a:off x="808453" y="2617340"/>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3" name="Picture 4" descr="3,600+ Finger Pointing Emoji Stock Illustrations, Royalty-Free Vector  Graphics &amp; Clip Art - iStock">
            <a:extLst>
              <a:ext uri="{FF2B5EF4-FFF2-40B4-BE49-F238E27FC236}">
                <a16:creationId xmlns:a16="http://schemas.microsoft.com/office/drawing/2014/main" id="{FEE9C580-51FD-4C96-6F7F-CF999F39CA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2453542" y="3829962"/>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9035791F-E55B-5E51-F0DE-A02CB50C3F5A}"/>
              </a:ext>
            </a:extLst>
          </p:cNvPr>
          <p:cNvSpPr txBox="1"/>
          <p:nvPr/>
        </p:nvSpPr>
        <p:spPr>
          <a:xfrm>
            <a:off x="1714993" y="3954076"/>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5" name="Picture 4" descr="3,600+ Finger Pointing Emoji Stock Illustrations, Royalty-Free Vector  Graphics &amp; Clip Art - iStock">
            <a:extLst>
              <a:ext uri="{FF2B5EF4-FFF2-40B4-BE49-F238E27FC236}">
                <a16:creationId xmlns:a16="http://schemas.microsoft.com/office/drawing/2014/main" id="{FF31B14A-4FD4-E7F7-E322-9A6FED491F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5571" y="1336961"/>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6" name="תיבת טקסט 15">
            <a:extLst>
              <a:ext uri="{FF2B5EF4-FFF2-40B4-BE49-F238E27FC236}">
                <a16:creationId xmlns:a16="http://schemas.microsoft.com/office/drawing/2014/main" id="{4990101E-3B46-9ED6-CEDC-C229F1228575}"/>
              </a:ext>
            </a:extLst>
          </p:cNvPr>
          <p:cNvSpPr txBox="1"/>
          <p:nvPr/>
        </p:nvSpPr>
        <p:spPr>
          <a:xfrm>
            <a:off x="807022" y="1461075"/>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7" name="Picture 4" descr="3,600+ Finger Pointing Emoji Stock Illustrations, Royalty-Free Vector  Graphics &amp; Clip Art - iStock">
            <a:extLst>
              <a:ext uri="{FF2B5EF4-FFF2-40B4-BE49-F238E27FC236}">
                <a16:creationId xmlns:a16="http://schemas.microsoft.com/office/drawing/2014/main" id="{9C309A06-3B53-5DCC-3E68-80F0844632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7315" y="1938557"/>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8" name="תיבת טקסט 17">
            <a:extLst>
              <a:ext uri="{FF2B5EF4-FFF2-40B4-BE49-F238E27FC236}">
                <a16:creationId xmlns:a16="http://schemas.microsoft.com/office/drawing/2014/main" id="{8B290019-36CA-A944-46C8-81DE62C266D6}"/>
              </a:ext>
            </a:extLst>
          </p:cNvPr>
          <p:cNvSpPr txBox="1"/>
          <p:nvPr/>
        </p:nvSpPr>
        <p:spPr>
          <a:xfrm>
            <a:off x="808766" y="2062671"/>
            <a:ext cx="694421" cy="307777"/>
          </a:xfrm>
          <a:prstGeom prst="rect">
            <a:avLst/>
          </a:prstGeom>
          <a:noFill/>
        </p:spPr>
        <p:txBody>
          <a:bodyPr wrap="none" rtlCol="1">
            <a:spAutoFit/>
          </a:bodyPr>
          <a:lstStyle/>
          <a:p>
            <a:r>
              <a:rPr lang="en-US" dirty="0">
                <a:latin typeface="Oxygen" panose="02000503000000000000" pitchFamily="2" charset="0"/>
              </a:rPr>
              <a:t>States</a:t>
            </a:r>
          </a:p>
        </p:txBody>
      </p:sp>
    </p:spTree>
    <p:extLst>
      <p:ext uri="{BB962C8B-B14F-4D97-AF65-F5344CB8AC3E}">
        <p14:creationId xmlns:p14="http://schemas.microsoft.com/office/powerpoint/2010/main" val="3944448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798">
          <a:extLst>
            <a:ext uri="{FF2B5EF4-FFF2-40B4-BE49-F238E27FC236}">
              <a16:creationId xmlns:a16="http://schemas.microsoft.com/office/drawing/2014/main" id="{AFEF3A13-D594-A471-1A39-A4982947339B}"/>
            </a:ext>
          </a:extLst>
        </p:cNvPr>
        <p:cNvGrpSpPr/>
        <p:nvPr/>
      </p:nvGrpSpPr>
      <p:grpSpPr>
        <a:xfrm>
          <a:off x="0" y="0"/>
          <a:ext cx="0" cy="0"/>
          <a:chOff x="0" y="0"/>
          <a:chExt cx="0" cy="0"/>
        </a:xfrm>
      </p:grpSpPr>
      <p:grpSp>
        <p:nvGrpSpPr>
          <p:cNvPr id="4800" name="Google Shape;4800;p108">
            <a:extLst>
              <a:ext uri="{FF2B5EF4-FFF2-40B4-BE49-F238E27FC236}">
                <a16:creationId xmlns:a16="http://schemas.microsoft.com/office/drawing/2014/main" id="{111FA4CF-3F6D-5722-E421-3CFEE1C06617}"/>
              </a:ext>
            </a:extLst>
          </p:cNvPr>
          <p:cNvGrpSpPr/>
          <p:nvPr/>
        </p:nvGrpSpPr>
        <p:grpSpPr>
          <a:xfrm rot="-5875890" flipH="1">
            <a:off x="1083272" y="317675"/>
            <a:ext cx="1783961" cy="1890926"/>
            <a:chOff x="3403900" y="3304800"/>
            <a:chExt cx="1556050" cy="1649350"/>
          </a:xfrm>
        </p:grpSpPr>
        <p:sp>
          <p:nvSpPr>
            <p:cNvPr id="4801" name="Google Shape;4801;p108">
              <a:extLst>
                <a:ext uri="{FF2B5EF4-FFF2-40B4-BE49-F238E27FC236}">
                  <a16:creationId xmlns:a16="http://schemas.microsoft.com/office/drawing/2014/main" id="{7A3D7E62-6856-50C1-C834-278BE62D96FD}"/>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08">
              <a:extLst>
                <a:ext uri="{FF2B5EF4-FFF2-40B4-BE49-F238E27FC236}">
                  <a16:creationId xmlns:a16="http://schemas.microsoft.com/office/drawing/2014/main" id="{13F4029F-A481-CF49-1BE7-46D9E1888628}"/>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08">
              <a:extLst>
                <a:ext uri="{FF2B5EF4-FFF2-40B4-BE49-F238E27FC236}">
                  <a16:creationId xmlns:a16="http://schemas.microsoft.com/office/drawing/2014/main" id="{4CFBC463-8319-F989-4EAF-C887B371E2D7}"/>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08">
              <a:extLst>
                <a:ext uri="{FF2B5EF4-FFF2-40B4-BE49-F238E27FC236}">
                  <a16:creationId xmlns:a16="http://schemas.microsoft.com/office/drawing/2014/main" id="{1DD15611-ACE3-D90D-F89E-7DE4BEF814CE}"/>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08">
              <a:extLst>
                <a:ext uri="{FF2B5EF4-FFF2-40B4-BE49-F238E27FC236}">
                  <a16:creationId xmlns:a16="http://schemas.microsoft.com/office/drawing/2014/main" id="{C0258BEC-D87A-A283-D970-5345AE9E1B42}"/>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08">
              <a:extLst>
                <a:ext uri="{FF2B5EF4-FFF2-40B4-BE49-F238E27FC236}">
                  <a16:creationId xmlns:a16="http://schemas.microsoft.com/office/drawing/2014/main" id="{33BB6008-B512-6301-C6C4-7571A6981EF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08">
              <a:extLst>
                <a:ext uri="{FF2B5EF4-FFF2-40B4-BE49-F238E27FC236}">
                  <a16:creationId xmlns:a16="http://schemas.microsoft.com/office/drawing/2014/main" id="{FD4F4FA7-12A2-3D97-DC22-7731637352A2}"/>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08">
              <a:extLst>
                <a:ext uri="{FF2B5EF4-FFF2-40B4-BE49-F238E27FC236}">
                  <a16:creationId xmlns:a16="http://schemas.microsoft.com/office/drawing/2014/main" id="{CF5D9D32-EA57-D219-69FA-DE37DE831422}"/>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08">
              <a:extLst>
                <a:ext uri="{FF2B5EF4-FFF2-40B4-BE49-F238E27FC236}">
                  <a16:creationId xmlns:a16="http://schemas.microsoft.com/office/drawing/2014/main" id="{D27C75DF-B6DE-C716-01FD-DDE6EAD4E96B}"/>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08">
              <a:extLst>
                <a:ext uri="{FF2B5EF4-FFF2-40B4-BE49-F238E27FC236}">
                  <a16:creationId xmlns:a16="http://schemas.microsoft.com/office/drawing/2014/main" id="{AF177C4D-0BE3-CDDB-5932-A398705C6087}"/>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08">
              <a:extLst>
                <a:ext uri="{FF2B5EF4-FFF2-40B4-BE49-F238E27FC236}">
                  <a16:creationId xmlns:a16="http://schemas.microsoft.com/office/drawing/2014/main" id="{9A3716F8-4F3D-8334-5A03-35FFD45E828D}"/>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08">
              <a:extLst>
                <a:ext uri="{FF2B5EF4-FFF2-40B4-BE49-F238E27FC236}">
                  <a16:creationId xmlns:a16="http://schemas.microsoft.com/office/drawing/2014/main" id="{AA4580FD-482C-0D3D-77E6-AB69817F9010}"/>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08">
              <a:extLst>
                <a:ext uri="{FF2B5EF4-FFF2-40B4-BE49-F238E27FC236}">
                  <a16:creationId xmlns:a16="http://schemas.microsoft.com/office/drawing/2014/main" id="{7C23A7B5-87CB-1104-413E-EC1C92787173}"/>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08">
              <a:extLst>
                <a:ext uri="{FF2B5EF4-FFF2-40B4-BE49-F238E27FC236}">
                  <a16:creationId xmlns:a16="http://schemas.microsoft.com/office/drawing/2014/main" id="{7BA5952D-A93B-F6E1-B247-2F75587A5933}"/>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08">
              <a:extLst>
                <a:ext uri="{FF2B5EF4-FFF2-40B4-BE49-F238E27FC236}">
                  <a16:creationId xmlns:a16="http://schemas.microsoft.com/office/drawing/2014/main" id="{FF715BFA-D0BA-B3B0-65DE-200C56816964}"/>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08">
              <a:extLst>
                <a:ext uri="{FF2B5EF4-FFF2-40B4-BE49-F238E27FC236}">
                  <a16:creationId xmlns:a16="http://schemas.microsoft.com/office/drawing/2014/main" id="{839316CF-310D-FB41-12D5-CB0E61004CCC}"/>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08">
              <a:extLst>
                <a:ext uri="{FF2B5EF4-FFF2-40B4-BE49-F238E27FC236}">
                  <a16:creationId xmlns:a16="http://schemas.microsoft.com/office/drawing/2014/main" id="{C7566E4B-B4EA-F73C-3815-D6B3DAA4E12A}"/>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08">
              <a:extLst>
                <a:ext uri="{FF2B5EF4-FFF2-40B4-BE49-F238E27FC236}">
                  <a16:creationId xmlns:a16="http://schemas.microsoft.com/office/drawing/2014/main" id="{45B50949-6C1E-951A-AFCB-FF3605A9DAD1}"/>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08">
              <a:extLst>
                <a:ext uri="{FF2B5EF4-FFF2-40B4-BE49-F238E27FC236}">
                  <a16:creationId xmlns:a16="http://schemas.microsoft.com/office/drawing/2014/main" id="{5DB5887F-9D51-BC5E-D1BF-4157B380784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108">
            <a:extLst>
              <a:ext uri="{FF2B5EF4-FFF2-40B4-BE49-F238E27FC236}">
                <a16:creationId xmlns:a16="http://schemas.microsoft.com/office/drawing/2014/main" id="{4360CDA1-7B80-0F9D-4DC4-BA04F6F30FA4}"/>
              </a:ext>
            </a:extLst>
          </p:cNvPr>
          <p:cNvSpPr txBox="1">
            <a:spLocks noGrp="1"/>
          </p:cNvSpPr>
          <p:nvPr>
            <p:ph type="title"/>
          </p:nvPr>
        </p:nvSpPr>
        <p:spPr>
          <a:xfrm>
            <a:off x="581025" y="2152650"/>
            <a:ext cx="4154526" cy="159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CONCLUSIONS</a:t>
            </a:r>
            <a:endParaRPr sz="4800" dirty="0">
              <a:solidFill>
                <a:schemeClr val="lt2"/>
              </a:solidFill>
            </a:endParaRPr>
          </a:p>
        </p:txBody>
      </p:sp>
      <p:grpSp>
        <p:nvGrpSpPr>
          <p:cNvPr id="4823" name="Google Shape;4823;p108">
            <a:extLst>
              <a:ext uri="{FF2B5EF4-FFF2-40B4-BE49-F238E27FC236}">
                <a16:creationId xmlns:a16="http://schemas.microsoft.com/office/drawing/2014/main" id="{4BA68FDF-0E67-D533-1C83-842E238A5600}"/>
              </a:ext>
            </a:extLst>
          </p:cNvPr>
          <p:cNvGrpSpPr/>
          <p:nvPr/>
        </p:nvGrpSpPr>
        <p:grpSpPr>
          <a:xfrm>
            <a:off x="4357376" y="1252179"/>
            <a:ext cx="2886980" cy="3715776"/>
            <a:chOff x="-1786000" y="1197113"/>
            <a:chExt cx="2117175" cy="2724975"/>
          </a:xfrm>
        </p:grpSpPr>
        <p:sp>
          <p:nvSpPr>
            <p:cNvPr id="4824" name="Google Shape;4824;p108">
              <a:extLst>
                <a:ext uri="{FF2B5EF4-FFF2-40B4-BE49-F238E27FC236}">
                  <a16:creationId xmlns:a16="http://schemas.microsoft.com/office/drawing/2014/main" id="{2E04F110-CB71-524C-0834-0F2FEEFB88F8}"/>
                </a:ext>
              </a:extLst>
            </p:cNvPr>
            <p:cNvSpPr/>
            <p:nvPr/>
          </p:nvSpPr>
          <p:spPr>
            <a:xfrm>
              <a:off x="-1379750" y="1217638"/>
              <a:ext cx="1333050" cy="1585650"/>
            </a:xfrm>
            <a:custGeom>
              <a:avLst/>
              <a:gdLst/>
              <a:ahLst/>
              <a:cxnLst/>
              <a:rect l="l" t="t" r="r" b="b"/>
              <a:pathLst>
                <a:path w="53322" h="63426" extrusionOk="0">
                  <a:moveTo>
                    <a:pt x="26661" y="0"/>
                  </a:moveTo>
                  <a:cubicBezTo>
                    <a:pt x="23319" y="0"/>
                    <a:pt x="19978" y="94"/>
                    <a:pt x="19358" y="280"/>
                  </a:cubicBezTo>
                  <a:cubicBezTo>
                    <a:pt x="18178" y="624"/>
                    <a:pt x="17013" y="1042"/>
                    <a:pt x="15878" y="1520"/>
                  </a:cubicBezTo>
                  <a:cubicBezTo>
                    <a:pt x="13816" y="2386"/>
                    <a:pt x="11860" y="3611"/>
                    <a:pt x="10486" y="5403"/>
                  </a:cubicBezTo>
                  <a:cubicBezTo>
                    <a:pt x="9829" y="6255"/>
                    <a:pt x="9336" y="7241"/>
                    <a:pt x="9067" y="8286"/>
                  </a:cubicBezTo>
                  <a:cubicBezTo>
                    <a:pt x="8753" y="9496"/>
                    <a:pt x="8738" y="10750"/>
                    <a:pt x="8723" y="12005"/>
                  </a:cubicBezTo>
                  <a:cubicBezTo>
                    <a:pt x="8694" y="13200"/>
                    <a:pt x="8619" y="14395"/>
                    <a:pt x="8469" y="15575"/>
                  </a:cubicBezTo>
                  <a:lnTo>
                    <a:pt x="8469" y="15605"/>
                  </a:lnTo>
                  <a:cubicBezTo>
                    <a:pt x="7573" y="18218"/>
                    <a:pt x="5662" y="20309"/>
                    <a:pt x="3959" y="22415"/>
                  </a:cubicBezTo>
                  <a:cubicBezTo>
                    <a:pt x="2301" y="24462"/>
                    <a:pt x="703" y="26747"/>
                    <a:pt x="344" y="29420"/>
                  </a:cubicBezTo>
                  <a:cubicBezTo>
                    <a:pt x="1" y="31885"/>
                    <a:pt x="1016" y="34215"/>
                    <a:pt x="1943" y="36440"/>
                  </a:cubicBezTo>
                  <a:cubicBezTo>
                    <a:pt x="2839" y="38561"/>
                    <a:pt x="3809" y="40891"/>
                    <a:pt x="3182" y="43221"/>
                  </a:cubicBezTo>
                  <a:cubicBezTo>
                    <a:pt x="2854" y="44446"/>
                    <a:pt x="2137" y="45506"/>
                    <a:pt x="1569" y="46626"/>
                  </a:cubicBezTo>
                  <a:cubicBezTo>
                    <a:pt x="1002" y="47747"/>
                    <a:pt x="598" y="48927"/>
                    <a:pt x="763" y="50211"/>
                  </a:cubicBezTo>
                  <a:cubicBezTo>
                    <a:pt x="1091" y="52780"/>
                    <a:pt x="3033" y="54901"/>
                    <a:pt x="4945" y="56499"/>
                  </a:cubicBezTo>
                  <a:cubicBezTo>
                    <a:pt x="6856" y="58082"/>
                    <a:pt x="9082" y="59292"/>
                    <a:pt x="11382" y="60248"/>
                  </a:cubicBezTo>
                  <a:cubicBezTo>
                    <a:pt x="13727" y="61234"/>
                    <a:pt x="16161" y="61980"/>
                    <a:pt x="18596" y="62697"/>
                  </a:cubicBezTo>
                  <a:cubicBezTo>
                    <a:pt x="19732" y="63031"/>
                    <a:pt x="20899" y="63426"/>
                    <a:pt x="22097" y="63426"/>
                  </a:cubicBezTo>
                  <a:cubicBezTo>
                    <a:pt x="22347" y="63426"/>
                    <a:pt x="22599" y="63408"/>
                    <a:pt x="22853" y="63369"/>
                  </a:cubicBezTo>
                  <a:cubicBezTo>
                    <a:pt x="23973" y="63190"/>
                    <a:pt x="24929" y="62533"/>
                    <a:pt x="25646" y="61652"/>
                  </a:cubicBezTo>
                  <a:cubicBezTo>
                    <a:pt x="26064" y="61114"/>
                    <a:pt x="26407" y="60532"/>
                    <a:pt x="26661" y="59904"/>
                  </a:cubicBezTo>
                  <a:cubicBezTo>
                    <a:pt x="26930" y="60532"/>
                    <a:pt x="27274" y="61114"/>
                    <a:pt x="27692" y="61652"/>
                  </a:cubicBezTo>
                  <a:cubicBezTo>
                    <a:pt x="28409" y="62533"/>
                    <a:pt x="29365" y="63190"/>
                    <a:pt x="30485" y="63369"/>
                  </a:cubicBezTo>
                  <a:cubicBezTo>
                    <a:pt x="30736" y="63408"/>
                    <a:pt x="30986" y="63426"/>
                    <a:pt x="31236" y="63426"/>
                  </a:cubicBezTo>
                  <a:cubicBezTo>
                    <a:pt x="32428" y="63426"/>
                    <a:pt x="33605" y="63031"/>
                    <a:pt x="34742" y="62697"/>
                  </a:cubicBezTo>
                  <a:cubicBezTo>
                    <a:pt x="37176" y="61980"/>
                    <a:pt x="39611" y="61234"/>
                    <a:pt x="41956" y="60248"/>
                  </a:cubicBezTo>
                  <a:cubicBezTo>
                    <a:pt x="44256" y="59292"/>
                    <a:pt x="46466" y="58082"/>
                    <a:pt x="48393" y="56499"/>
                  </a:cubicBezTo>
                  <a:cubicBezTo>
                    <a:pt x="50305" y="54901"/>
                    <a:pt x="52246" y="52780"/>
                    <a:pt x="52575" y="50211"/>
                  </a:cubicBezTo>
                  <a:cubicBezTo>
                    <a:pt x="52724" y="48927"/>
                    <a:pt x="52336" y="47747"/>
                    <a:pt x="51768" y="46626"/>
                  </a:cubicBezTo>
                  <a:cubicBezTo>
                    <a:pt x="51201" y="45506"/>
                    <a:pt x="50469" y="44446"/>
                    <a:pt x="50140" y="43221"/>
                  </a:cubicBezTo>
                  <a:cubicBezTo>
                    <a:pt x="49513" y="40891"/>
                    <a:pt x="50499" y="38561"/>
                    <a:pt x="51380" y="36440"/>
                  </a:cubicBezTo>
                  <a:cubicBezTo>
                    <a:pt x="52306" y="34215"/>
                    <a:pt x="53322" y="31885"/>
                    <a:pt x="52993" y="29420"/>
                  </a:cubicBezTo>
                  <a:cubicBezTo>
                    <a:pt x="52620" y="26747"/>
                    <a:pt x="51022" y="24462"/>
                    <a:pt x="49379" y="22415"/>
                  </a:cubicBezTo>
                  <a:cubicBezTo>
                    <a:pt x="47661" y="20309"/>
                    <a:pt x="45764" y="18233"/>
                    <a:pt x="44868" y="15605"/>
                  </a:cubicBezTo>
                  <a:lnTo>
                    <a:pt x="44853" y="15575"/>
                  </a:lnTo>
                  <a:cubicBezTo>
                    <a:pt x="44719" y="14395"/>
                    <a:pt x="44629" y="13200"/>
                    <a:pt x="44614" y="12005"/>
                  </a:cubicBezTo>
                  <a:cubicBezTo>
                    <a:pt x="44584" y="10750"/>
                    <a:pt x="44584" y="9496"/>
                    <a:pt x="44271" y="8286"/>
                  </a:cubicBezTo>
                  <a:cubicBezTo>
                    <a:pt x="43987" y="7241"/>
                    <a:pt x="43509" y="6255"/>
                    <a:pt x="42837" y="5403"/>
                  </a:cubicBezTo>
                  <a:cubicBezTo>
                    <a:pt x="41463" y="3611"/>
                    <a:pt x="39506" y="2386"/>
                    <a:pt x="37460" y="1520"/>
                  </a:cubicBezTo>
                  <a:cubicBezTo>
                    <a:pt x="36310" y="1042"/>
                    <a:pt x="35145" y="624"/>
                    <a:pt x="33965" y="280"/>
                  </a:cubicBezTo>
                  <a:cubicBezTo>
                    <a:pt x="33345" y="94"/>
                    <a:pt x="30003" y="0"/>
                    <a:pt x="26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08">
              <a:extLst>
                <a:ext uri="{FF2B5EF4-FFF2-40B4-BE49-F238E27FC236}">
                  <a16:creationId xmlns:a16="http://schemas.microsoft.com/office/drawing/2014/main" id="{A1935110-E15F-7C08-6F2A-9F8A54354CAA}"/>
                </a:ext>
              </a:extLst>
            </p:cNvPr>
            <p:cNvSpPr/>
            <p:nvPr/>
          </p:nvSpPr>
          <p:spPr>
            <a:xfrm>
              <a:off x="-1288250" y="1574863"/>
              <a:ext cx="200900" cy="262925"/>
            </a:xfrm>
            <a:custGeom>
              <a:avLst/>
              <a:gdLst/>
              <a:ahLst/>
              <a:cxnLst/>
              <a:rect l="l" t="t" r="r" b="b"/>
              <a:pathLst>
                <a:path w="8036" h="10517" extrusionOk="0">
                  <a:moveTo>
                    <a:pt x="5223" y="1"/>
                  </a:moveTo>
                  <a:cubicBezTo>
                    <a:pt x="5200" y="1"/>
                    <a:pt x="5176" y="1"/>
                    <a:pt x="5153" y="1"/>
                  </a:cubicBezTo>
                  <a:cubicBezTo>
                    <a:pt x="2300" y="1"/>
                    <a:pt x="0" y="2361"/>
                    <a:pt x="0" y="5259"/>
                  </a:cubicBezTo>
                  <a:cubicBezTo>
                    <a:pt x="0" y="8156"/>
                    <a:pt x="2300" y="10516"/>
                    <a:pt x="5153" y="10516"/>
                  </a:cubicBezTo>
                  <a:cubicBezTo>
                    <a:pt x="6184" y="10516"/>
                    <a:pt x="7184" y="10202"/>
                    <a:pt x="8036" y="9620"/>
                  </a:cubicBezTo>
                  <a:lnTo>
                    <a:pt x="8036" y="882"/>
                  </a:lnTo>
                  <a:cubicBezTo>
                    <a:pt x="7204" y="313"/>
                    <a:pt x="6229" y="1"/>
                    <a:pt x="522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08">
              <a:extLst>
                <a:ext uri="{FF2B5EF4-FFF2-40B4-BE49-F238E27FC236}">
                  <a16:creationId xmlns:a16="http://schemas.microsoft.com/office/drawing/2014/main" id="{221EAF40-AA31-3DD9-A99A-00BEAF58586E}"/>
                </a:ext>
              </a:extLst>
            </p:cNvPr>
            <p:cNvSpPr/>
            <p:nvPr/>
          </p:nvSpPr>
          <p:spPr>
            <a:xfrm>
              <a:off x="-1227650" y="1640038"/>
              <a:ext cx="116400" cy="135000"/>
            </a:xfrm>
            <a:custGeom>
              <a:avLst/>
              <a:gdLst/>
              <a:ahLst/>
              <a:cxnLst/>
              <a:rect l="l" t="t" r="r" b="b"/>
              <a:pathLst>
                <a:path w="4656" h="5400" extrusionOk="0">
                  <a:moveTo>
                    <a:pt x="321" y="1"/>
                  </a:moveTo>
                  <a:cubicBezTo>
                    <a:pt x="153" y="1"/>
                    <a:pt x="1" y="200"/>
                    <a:pt x="145" y="367"/>
                  </a:cubicBezTo>
                  <a:lnTo>
                    <a:pt x="3789" y="4832"/>
                  </a:lnTo>
                  <a:lnTo>
                    <a:pt x="3789" y="4832"/>
                  </a:lnTo>
                  <a:lnTo>
                    <a:pt x="1803" y="4459"/>
                  </a:lnTo>
                  <a:cubicBezTo>
                    <a:pt x="1785" y="4455"/>
                    <a:pt x="1768" y="4453"/>
                    <a:pt x="1752" y="4453"/>
                  </a:cubicBezTo>
                  <a:cubicBezTo>
                    <a:pt x="1510" y="4453"/>
                    <a:pt x="1448" y="4850"/>
                    <a:pt x="1728" y="4892"/>
                  </a:cubicBezTo>
                  <a:lnTo>
                    <a:pt x="4312" y="5385"/>
                  </a:lnTo>
                  <a:lnTo>
                    <a:pt x="4357" y="5385"/>
                  </a:lnTo>
                  <a:lnTo>
                    <a:pt x="4357" y="5400"/>
                  </a:lnTo>
                  <a:cubicBezTo>
                    <a:pt x="4551" y="5400"/>
                    <a:pt x="4656" y="5176"/>
                    <a:pt x="4521" y="5027"/>
                  </a:cubicBezTo>
                  <a:lnTo>
                    <a:pt x="489" y="83"/>
                  </a:lnTo>
                  <a:cubicBezTo>
                    <a:pt x="439" y="25"/>
                    <a:pt x="37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08">
              <a:extLst>
                <a:ext uri="{FF2B5EF4-FFF2-40B4-BE49-F238E27FC236}">
                  <a16:creationId xmlns:a16="http://schemas.microsoft.com/office/drawing/2014/main" id="{2738F4AC-80A0-CC4A-D092-6B205B56F720}"/>
                </a:ext>
              </a:extLst>
            </p:cNvPr>
            <p:cNvSpPr/>
            <p:nvPr/>
          </p:nvSpPr>
          <p:spPr>
            <a:xfrm>
              <a:off x="-360375" y="1574863"/>
              <a:ext cx="201300" cy="262925"/>
            </a:xfrm>
            <a:custGeom>
              <a:avLst/>
              <a:gdLst/>
              <a:ahLst/>
              <a:cxnLst/>
              <a:rect l="l" t="t" r="r" b="b"/>
              <a:pathLst>
                <a:path w="8052" h="10517" extrusionOk="0">
                  <a:moveTo>
                    <a:pt x="2813" y="1"/>
                  </a:moveTo>
                  <a:cubicBezTo>
                    <a:pt x="1807" y="1"/>
                    <a:pt x="833" y="313"/>
                    <a:pt x="1" y="882"/>
                  </a:cubicBezTo>
                  <a:lnTo>
                    <a:pt x="1" y="9620"/>
                  </a:lnTo>
                  <a:cubicBezTo>
                    <a:pt x="852" y="10202"/>
                    <a:pt x="1853" y="10516"/>
                    <a:pt x="2883" y="10516"/>
                  </a:cubicBezTo>
                  <a:cubicBezTo>
                    <a:pt x="5736" y="10516"/>
                    <a:pt x="8051" y="8156"/>
                    <a:pt x="8051" y="5259"/>
                  </a:cubicBezTo>
                  <a:cubicBezTo>
                    <a:pt x="8051" y="2346"/>
                    <a:pt x="5736" y="1"/>
                    <a:pt x="2883" y="1"/>
                  </a:cubicBezTo>
                  <a:cubicBezTo>
                    <a:pt x="2860" y="1"/>
                    <a:pt x="2836" y="1"/>
                    <a:pt x="281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08">
              <a:extLst>
                <a:ext uri="{FF2B5EF4-FFF2-40B4-BE49-F238E27FC236}">
                  <a16:creationId xmlns:a16="http://schemas.microsoft.com/office/drawing/2014/main" id="{E81AB3D6-1864-6E66-85A8-829958BB1A23}"/>
                </a:ext>
              </a:extLst>
            </p:cNvPr>
            <p:cNvSpPr/>
            <p:nvPr/>
          </p:nvSpPr>
          <p:spPr>
            <a:xfrm>
              <a:off x="-336375" y="1639838"/>
              <a:ext cx="116250" cy="134850"/>
            </a:xfrm>
            <a:custGeom>
              <a:avLst/>
              <a:gdLst/>
              <a:ahLst/>
              <a:cxnLst/>
              <a:rect l="l" t="t" r="r" b="b"/>
              <a:pathLst>
                <a:path w="4650" h="5394" extrusionOk="0">
                  <a:moveTo>
                    <a:pt x="4338" y="0"/>
                  </a:moveTo>
                  <a:cubicBezTo>
                    <a:pt x="4278" y="0"/>
                    <a:pt x="4216" y="27"/>
                    <a:pt x="4164" y="91"/>
                  </a:cubicBezTo>
                  <a:lnTo>
                    <a:pt x="131" y="5020"/>
                  </a:lnTo>
                  <a:cubicBezTo>
                    <a:pt x="1" y="5164"/>
                    <a:pt x="95" y="5394"/>
                    <a:pt x="278" y="5394"/>
                  </a:cubicBezTo>
                  <a:cubicBezTo>
                    <a:pt x="284" y="5394"/>
                    <a:pt x="289" y="5393"/>
                    <a:pt x="295" y="5393"/>
                  </a:cubicBezTo>
                  <a:lnTo>
                    <a:pt x="340" y="5393"/>
                  </a:lnTo>
                  <a:lnTo>
                    <a:pt x="2939" y="4900"/>
                  </a:lnTo>
                  <a:cubicBezTo>
                    <a:pt x="3209" y="4843"/>
                    <a:pt x="3154" y="4449"/>
                    <a:pt x="2892" y="4449"/>
                  </a:cubicBezTo>
                  <a:cubicBezTo>
                    <a:pt x="2878" y="4449"/>
                    <a:pt x="2864" y="4450"/>
                    <a:pt x="2849" y="4452"/>
                  </a:cubicBezTo>
                  <a:lnTo>
                    <a:pt x="863" y="4825"/>
                  </a:lnTo>
                  <a:lnTo>
                    <a:pt x="4507" y="375"/>
                  </a:lnTo>
                  <a:cubicBezTo>
                    <a:pt x="4649" y="199"/>
                    <a:pt x="4503" y="0"/>
                    <a:pt x="4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08">
              <a:extLst>
                <a:ext uri="{FF2B5EF4-FFF2-40B4-BE49-F238E27FC236}">
                  <a16:creationId xmlns:a16="http://schemas.microsoft.com/office/drawing/2014/main" id="{80137955-D305-A00E-E772-5F9EA2CC1AFC}"/>
                </a:ext>
              </a:extLst>
            </p:cNvPr>
            <p:cNvSpPr/>
            <p:nvPr/>
          </p:nvSpPr>
          <p:spPr>
            <a:xfrm>
              <a:off x="-855875" y="2014363"/>
              <a:ext cx="252075" cy="466775"/>
            </a:xfrm>
            <a:custGeom>
              <a:avLst/>
              <a:gdLst/>
              <a:ahLst/>
              <a:cxnLst/>
              <a:rect l="l" t="t" r="r" b="b"/>
              <a:pathLst>
                <a:path w="10083" h="18671" extrusionOk="0">
                  <a:moveTo>
                    <a:pt x="2107" y="1"/>
                  </a:moveTo>
                  <a:cubicBezTo>
                    <a:pt x="942" y="1"/>
                    <a:pt x="1" y="942"/>
                    <a:pt x="1" y="2107"/>
                  </a:cubicBezTo>
                  <a:lnTo>
                    <a:pt x="1" y="16565"/>
                  </a:lnTo>
                  <a:cubicBezTo>
                    <a:pt x="1" y="17730"/>
                    <a:pt x="942" y="18671"/>
                    <a:pt x="2107" y="18671"/>
                  </a:cubicBezTo>
                  <a:lnTo>
                    <a:pt x="7991" y="18671"/>
                  </a:lnTo>
                  <a:cubicBezTo>
                    <a:pt x="9156" y="18671"/>
                    <a:pt x="10083" y="17730"/>
                    <a:pt x="10083" y="16565"/>
                  </a:cubicBezTo>
                  <a:lnTo>
                    <a:pt x="10083" y="2107"/>
                  </a:lnTo>
                  <a:cubicBezTo>
                    <a:pt x="10083" y="942"/>
                    <a:pt x="9156" y="1"/>
                    <a:pt x="799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08">
              <a:extLst>
                <a:ext uri="{FF2B5EF4-FFF2-40B4-BE49-F238E27FC236}">
                  <a16:creationId xmlns:a16="http://schemas.microsoft.com/office/drawing/2014/main" id="{DD403FE2-ED5C-7D91-73E1-FF82D4954F23}"/>
                </a:ext>
              </a:extLst>
            </p:cNvPr>
            <p:cNvSpPr/>
            <p:nvPr/>
          </p:nvSpPr>
          <p:spPr>
            <a:xfrm>
              <a:off x="-1133300" y="1197513"/>
              <a:ext cx="821125" cy="995000"/>
            </a:xfrm>
            <a:custGeom>
              <a:avLst/>
              <a:gdLst/>
              <a:ahLst/>
              <a:cxnLst/>
              <a:rect l="l" t="t" r="r" b="b"/>
              <a:pathLst>
                <a:path w="32845" h="39800" extrusionOk="0">
                  <a:moveTo>
                    <a:pt x="15741" y="1"/>
                  </a:moveTo>
                  <a:cubicBezTo>
                    <a:pt x="12792" y="1"/>
                    <a:pt x="1358" y="909"/>
                    <a:pt x="747" y="13691"/>
                  </a:cubicBezTo>
                  <a:cubicBezTo>
                    <a:pt x="0" y="29359"/>
                    <a:pt x="6035" y="33586"/>
                    <a:pt x="6035" y="33586"/>
                  </a:cubicBezTo>
                  <a:cubicBezTo>
                    <a:pt x="6035" y="33586"/>
                    <a:pt x="12352" y="39187"/>
                    <a:pt x="13592" y="39530"/>
                  </a:cubicBezTo>
                  <a:cubicBezTo>
                    <a:pt x="13921" y="39635"/>
                    <a:pt x="15564" y="39725"/>
                    <a:pt x="16325" y="39784"/>
                  </a:cubicBezTo>
                  <a:lnTo>
                    <a:pt x="16325" y="39799"/>
                  </a:lnTo>
                  <a:lnTo>
                    <a:pt x="16534" y="39799"/>
                  </a:lnTo>
                  <a:lnTo>
                    <a:pt x="16534" y="39769"/>
                  </a:lnTo>
                  <a:cubicBezTo>
                    <a:pt x="17296" y="39725"/>
                    <a:pt x="18939" y="39620"/>
                    <a:pt x="19268" y="39530"/>
                  </a:cubicBezTo>
                  <a:cubicBezTo>
                    <a:pt x="20492" y="39172"/>
                    <a:pt x="26825" y="33571"/>
                    <a:pt x="26825" y="33571"/>
                  </a:cubicBezTo>
                  <a:cubicBezTo>
                    <a:pt x="26825" y="33571"/>
                    <a:pt x="32844" y="29359"/>
                    <a:pt x="32098" y="13691"/>
                  </a:cubicBezTo>
                  <a:cubicBezTo>
                    <a:pt x="31487" y="909"/>
                    <a:pt x="20109" y="1"/>
                    <a:pt x="17136" y="1"/>
                  </a:cubicBezTo>
                  <a:cubicBezTo>
                    <a:pt x="16691" y="1"/>
                    <a:pt x="16434" y="21"/>
                    <a:pt x="16430" y="25"/>
                  </a:cubicBezTo>
                  <a:cubicBezTo>
                    <a:pt x="16434" y="21"/>
                    <a:pt x="16183" y="1"/>
                    <a:pt x="15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08">
              <a:extLst>
                <a:ext uri="{FF2B5EF4-FFF2-40B4-BE49-F238E27FC236}">
                  <a16:creationId xmlns:a16="http://schemas.microsoft.com/office/drawing/2014/main" id="{C94D8137-E776-F87B-62AB-ECF3AF7665A6}"/>
                </a:ext>
              </a:extLst>
            </p:cNvPr>
            <p:cNvSpPr/>
            <p:nvPr/>
          </p:nvSpPr>
          <p:spPr>
            <a:xfrm>
              <a:off x="-1020150" y="1835513"/>
              <a:ext cx="190075" cy="110175"/>
            </a:xfrm>
            <a:custGeom>
              <a:avLst/>
              <a:gdLst/>
              <a:ahLst/>
              <a:cxnLst/>
              <a:rect l="l" t="t" r="r" b="b"/>
              <a:pathLst>
                <a:path w="7603" h="4407" extrusionOk="0">
                  <a:moveTo>
                    <a:pt x="3794" y="1"/>
                  </a:moveTo>
                  <a:cubicBezTo>
                    <a:pt x="1703" y="1"/>
                    <a:pt x="0" y="986"/>
                    <a:pt x="0" y="2211"/>
                  </a:cubicBezTo>
                  <a:cubicBezTo>
                    <a:pt x="0" y="3421"/>
                    <a:pt x="1703" y="4407"/>
                    <a:pt x="3794" y="4407"/>
                  </a:cubicBezTo>
                  <a:cubicBezTo>
                    <a:pt x="5900" y="4407"/>
                    <a:pt x="7602" y="3421"/>
                    <a:pt x="7602" y="2211"/>
                  </a:cubicBezTo>
                  <a:cubicBezTo>
                    <a:pt x="7602" y="986"/>
                    <a:pt x="5900"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08">
              <a:extLst>
                <a:ext uri="{FF2B5EF4-FFF2-40B4-BE49-F238E27FC236}">
                  <a16:creationId xmlns:a16="http://schemas.microsoft.com/office/drawing/2014/main" id="{9BF4C3DB-CAD0-0232-5594-3085542FA6E5}"/>
                </a:ext>
              </a:extLst>
            </p:cNvPr>
            <p:cNvSpPr/>
            <p:nvPr/>
          </p:nvSpPr>
          <p:spPr>
            <a:xfrm>
              <a:off x="-613900" y="1835513"/>
              <a:ext cx="189700" cy="110175"/>
            </a:xfrm>
            <a:custGeom>
              <a:avLst/>
              <a:gdLst/>
              <a:ahLst/>
              <a:cxnLst/>
              <a:rect l="l" t="t" r="r" b="b"/>
              <a:pathLst>
                <a:path w="7588" h="4407" extrusionOk="0">
                  <a:moveTo>
                    <a:pt x="3794" y="1"/>
                  </a:moveTo>
                  <a:cubicBezTo>
                    <a:pt x="1703" y="1"/>
                    <a:pt x="0" y="986"/>
                    <a:pt x="0" y="2211"/>
                  </a:cubicBezTo>
                  <a:cubicBezTo>
                    <a:pt x="0" y="3421"/>
                    <a:pt x="1703" y="4407"/>
                    <a:pt x="3794" y="4407"/>
                  </a:cubicBezTo>
                  <a:cubicBezTo>
                    <a:pt x="5885" y="4407"/>
                    <a:pt x="7588" y="3421"/>
                    <a:pt x="7588" y="2211"/>
                  </a:cubicBezTo>
                  <a:cubicBezTo>
                    <a:pt x="7588" y="986"/>
                    <a:pt x="5885"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08">
              <a:extLst>
                <a:ext uri="{FF2B5EF4-FFF2-40B4-BE49-F238E27FC236}">
                  <a16:creationId xmlns:a16="http://schemas.microsoft.com/office/drawing/2014/main" id="{C1AA5D0E-B7DD-76CE-D450-354E74F0F3E3}"/>
                </a:ext>
              </a:extLst>
            </p:cNvPr>
            <p:cNvSpPr/>
            <p:nvPr/>
          </p:nvSpPr>
          <p:spPr>
            <a:xfrm>
              <a:off x="-805450" y="1731213"/>
              <a:ext cx="166550" cy="238000"/>
            </a:xfrm>
            <a:custGeom>
              <a:avLst/>
              <a:gdLst/>
              <a:ahLst/>
              <a:cxnLst/>
              <a:rect l="l" t="t" r="r" b="b"/>
              <a:pathLst>
                <a:path w="6662" h="9520" extrusionOk="0">
                  <a:moveTo>
                    <a:pt x="2138" y="0"/>
                  </a:moveTo>
                  <a:cubicBezTo>
                    <a:pt x="2010" y="0"/>
                    <a:pt x="1878" y="103"/>
                    <a:pt x="1912" y="274"/>
                  </a:cubicBezTo>
                  <a:cubicBezTo>
                    <a:pt x="2450" y="2963"/>
                    <a:pt x="2121" y="5039"/>
                    <a:pt x="956" y="6607"/>
                  </a:cubicBezTo>
                  <a:cubicBezTo>
                    <a:pt x="598" y="6951"/>
                    <a:pt x="0" y="7548"/>
                    <a:pt x="493" y="8190"/>
                  </a:cubicBezTo>
                  <a:cubicBezTo>
                    <a:pt x="702" y="8414"/>
                    <a:pt x="1031" y="8429"/>
                    <a:pt x="1315" y="8444"/>
                  </a:cubicBezTo>
                  <a:cubicBezTo>
                    <a:pt x="1643" y="8444"/>
                    <a:pt x="1792" y="8474"/>
                    <a:pt x="1822" y="8579"/>
                  </a:cubicBezTo>
                  <a:cubicBezTo>
                    <a:pt x="2002" y="9057"/>
                    <a:pt x="2420" y="9400"/>
                    <a:pt x="2928" y="9475"/>
                  </a:cubicBezTo>
                  <a:cubicBezTo>
                    <a:pt x="2957" y="9505"/>
                    <a:pt x="3002" y="9520"/>
                    <a:pt x="3047" y="9520"/>
                  </a:cubicBezTo>
                  <a:lnTo>
                    <a:pt x="3615" y="9520"/>
                  </a:lnTo>
                  <a:cubicBezTo>
                    <a:pt x="3659" y="9520"/>
                    <a:pt x="3704" y="9505"/>
                    <a:pt x="3734" y="9490"/>
                  </a:cubicBezTo>
                  <a:cubicBezTo>
                    <a:pt x="4242" y="9415"/>
                    <a:pt x="4660" y="9071"/>
                    <a:pt x="4839" y="8594"/>
                  </a:cubicBezTo>
                  <a:cubicBezTo>
                    <a:pt x="4869" y="8489"/>
                    <a:pt x="5019" y="8459"/>
                    <a:pt x="5347" y="8444"/>
                  </a:cubicBezTo>
                  <a:cubicBezTo>
                    <a:pt x="5646" y="8444"/>
                    <a:pt x="5960" y="8429"/>
                    <a:pt x="6199" y="8175"/>
                  </a:cubicBezTo>
                  <a:cubicBezTo>
                    <a:pt x="6662" y="7563"/>
                    <a:pt x="6064" y="6966"/>
                    <a:pt x="5736" y="6637"/>
                  </a:cubicBezTo>
                  <a:cubicBezTo>
                    <a:pt x="4541" y="5054"/>
                    <a:pt x="4227" y="2978"/>
                    <a:pt x="4750" y="274"/>
                  </a:cubicBezTo>
                  <a:cubicBezTo>
                    <a:pt x="4784" y="104"/>
                    <a:pt x="4658" y="7"/>
                    <a:pt x="4532" y="7"/>
                  </a:cubicBezTo>
                  <a:cubicBezTo>
                    <a:pt x="4437" y="7"/>
                    <a:pt x="4342" y="62"/>
                    <a:pt x="4317" y="185"/>
                  </a:cubicBezTo>
                  <a:cubicBezTo>
                    <a:pt x="3764" y="3022"/>
                    <a:pt x="4108" y="5218"/>
                    <a:pt x="5392" y="6921"/>
                  </a:cubicBezTo>
                  <a:cubicBezTo>
                    <a:pt x="5855" y="7384"/>
                    <a:pt x="6034" y="7653"/>
                    <a:pt x="5855" y="7892"/>
                  </a:cubicBezTo>
                  <a:cubicBezTo>
                    <a:pt x="5765" y="7981"/>
                    <a:pt x="5541" y="7996"/>
                    <a:pt x="5332" y="7996"/>
                  </a:cubicBezTo>
                  <a:cubicBezTo>
                    <a:pt x="4989" y="8011"/>
                    <a:pt x="4571" y="8026"/>
                    <a:pt x="4421" y="8429"/>
                  </a:cubicBezTo>
                  <a:cubicBezTo>
                    <a:pt x="4272" y="8803"/>
                    <a:pt x="3913" y="9057"/>
                    <a:pt x="3510" y="9071"/>
                  </a:cubicBezTo>
                  <a:lnTo>
                    <a:pt x="3152" y="9071"/>
                  </a:lnTo>
                  <a:cubicBezTo>
                    <a:pt x="2748" y="9057"/>
                    <a:pt x="2390" y="8803"/>
                    <a:pt x="2241" y="8429"/>
                  </a:cubicBezTo>
                  <a:cubicBezTo>
                    <a:pt x="2091" y="8026"/>
                    <a:pt x="1673" y="8011"/>
                    <a:pt x="1329" y="7996"/>
                  </a:cubicBezTo>
                  <a:cubicBezTo>
                    <a:pt x="1120" y="7996"/>
                    <a:pt x="896" y="7981"/>
                    <a:pt x="822" y="7906"/>
                  </a:cubicBezTo>
                  <a:cubicBezTo>
                    <a:pt x="627" y="7653"/>
                    <a:pt x="807" y="7384"/>
                    <a:pt x="1285" y="6906"/>
                  </a:cubicBezTo>
                  <a:cubicBezTo>
                    <a:pt x="2554" y="5203"/>
                    <a:pt x="2913" y="3008"/>
                    <a:pt x="2345" y="185"/>
                  </a:cubicBezTo>
                  <a:cubicBezTo>
                    <a:pt x="2326" y="57"/>
                    <a:pt x="2233" y="0"/>
                    <a:pt x="2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08">
              <a:extLst>
                <a:ext uri="{FF2B5EF4-FFF2-40B4-BE49-F238E27FC236}">
                  <a16:creationId xmlns:a16="http://schemas.microsoft.com/office/drawing/2014/main" id="{E02D41C5-796E-2251-8BA1-87E67E39B428}"/>
                </a:ext>
              </a:extLst>
            </p:cNvPr>
            <p:cNvSpPr/>
            <p:nvPr/>
          </p:nvSpPr>
          <p:spPr>
            <a:xfrm>
              <a:off x="-1054875" y="1600338"/>
              <a:ext cx="236375" cy="95550"/>
            </a:xfrm>
            <a:custGeom>
              <a:avLst/>
              <a:gdLst/>
              <a:ahLst/>
              <a:cxnLst/>
              <a:rect l="l" t="t" r="r" b="b"/>
              <a:pathLst>
                <a:path w="9455" h="3822" extrusionOk="0">
                  <a:moveTo>
                    <a:pt x="5484" y="0"/>
                  </a:moveTo>
                  <a:cubicBezTo>
                    <a:pt x="1702" y="0"/>
                    <a:pt x="0" y="3821"/>
                    <a:pt x="0" y="3821"/>
                  </a:cubicBezTo>
                  <a:cubicBezTo>
                    <a:pt x="1511" y="2763"/>
                    <a:pt x="2779" y="2421"/>
                    <a:pt x="3842" y="2421"/>
                  </a:cubicBezTo>
                  <a:cubicBezTo>
                    <a:pt x="5789" y="2421"/>
                    <a:pt x="7046" y="3569"/>
                    <a:pt x="7842" y="3569"/>
                  </a:cubicBezTo>
                  <a:cubicBezTo>
                    <a:pt x="8103" y="3569"/>
                    <a:pt x="8314" y="3446"/>
                    <a:pt x="8484" y="3120"/>
                  </a:cubicBezTo>
                  <a:cubicBezTo>
                    <a:pt x="9454" y="1238"/>
                    <a:pt x="8155" y="580"/>
                    <a:pt x="8155" y="580"/>
                  </a:cubicBezTo>
                  <a:cubicBezTo>
                    <a:pt x="7170" y="170"/>
                    <a:pt x="6281" y="0"/>
                    <a:pt x="5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08">
              <a:extLst>
                <a:ext uri="{FF2B5EF4-FFF2-40B4-BE49-F238E27FC236}">
                  <a16:creationId xmlns:a16="http://schemas.microsoft.com/office/drawing/2014/main" id="{EE46C01C-D2EC-277C-F3CA-1C9CED5640F7}"/>
                </a:ext>
              </a:extLst>
            </p:cNvPr>
            <p:cNvSpPr/>
            <p:nvPr/>
          </p:nvSpPr>
          <p:spPr>
            <a:xfrm>
              <a:off x="-643025" y="1600338"/>
              <a:ext cx="236375" cy="95550"/>
            </a:xfrm>
            <a:custGeom>
              <a:avLst/>
              <a:gdLst/>
              <a:ahLst/>
              <a:cxnLst/>
              <a:rect l="l" t="t" r="r" b="b"/>
              <a:pathLst>
                <a:path w="9455" h="3822" extrusionOk="0">
                  <a:moveTo>
                    <a:pt x="3971" y="0"/>
                  </a:moveTo>
                  <a:cubicBezTo>
                    <a:pt x="3174" y="0"/>
                    <a:pt x="2285" y="170"/>
                    <a:pt x="1300" y="580"/>
                  </a:cubicBezTo>
                  <a:cubicBezTo>
                    <a:pt x="1300" y="580"/>
                    <a:pt x="0" y="1238"/>
                    <a:pt x="971" y="3120"/>
                  </a:cubicBezTo>
                  <a:cubicBezTo>
                    <a:pt x="1141" y="3446"/>
                    <a:pt x="1352" y="3569"/>
                    <a:pt x="1612" y="3569"/>
                  </a:cubicBezTo>
                  <a:cubicBezTo>
                    <a:pt x="2408" y="3569"/>
                    <a:pt x="3666" y="2421"/>
                    <a:pt x="5612" y="2421"/>
                  </a:cubicBezTo>
                  <a:cubicBezTo>
                    <a:pt x="6675" y="2421"/>
                    <a:pt x="7944" y="2763"/>
                    <a:pt x="9455" y="3821"/>
                  </a:cubicBezTo>
                  <a:cubicBezTo>
                    <a:pt x="9455" y="3821"/>
                    <a:pt x="775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08">
              <a:extLst>
                <a:ext uri="{FF2B5EF4-FFF2-40B4-BE49-F238E27FC236}">
                  <a16:creationId xmlns:a16="http://schemas.microsoft.com/office/drawing/2014/main" id="{99E374AE-FCB6-5DC0-516E-44A8D17C7796}"/>
                </a:ext>
              </a:extLst>
            </p:cNvPr>
            <p:cNvSpPr/>
            <p:nvPr/>
          </p:nvSpPr>
          <p:spPr>
            <a:xfrm>
              <a:off x="-1008575" y="1727088"/>
              <a:ext cx="166925" cy="52825"/>
            </a:xfrm>
            <a:custGeom>
              <a:avLst/>
              <a:gdLst/>
              <a:ahLst/>
              <a:cxnLst/>
              <a:rect l="l" t="t" r="r" b="b"/>
              <a:pathLst>
                <a:path w="6677" h="2113" extrusionOk="0">
                  <a:moveTo>
                    <a:pt x="4419" y="1"/>
                  </a:moveTo>
                  <a:cubicBezTo>
                    <a:pt x="3061" y="1"/>
                    <a:pt x="2778" y="604"/>
                    <a:pt x="2778" y="604"/>
                  </a:cubicBezTo>
                  <a:lnTo>
                    <a:pt x="0" y="977"/>
                  </a:lnTo>
                  <a:lnTo>
                    <a:pt x="2778" y="1858"/>
                  </a:lnTo>
                  <a:cubicBezTo>
                    <a:pt x="2778" y="1858"/>
                    <a:pt x="3296" y="1171"/>
                    <a:pt x="4283" y="1171"/>
                  </a:cubicBezTo>
                  <a:cubicBezTo>
                    <a:pt x="4849" y="1171"/>
                    <a:pt x="5571" y="1398"/>
                    <a:pt x="6437" y="2112"/>
                  </a:cubicBezTo>
                  <a:cubicBezTo>
                    <a:pt x="6676" y="1261"/>
                    <a:pt x="6452" y="170"/>
                    <a:pt x="4869" y="21"/>
                  </a:cubicBezTo>
                  <a:cubicBezTo>
                    <a:pt x="4707" y="7"/>
                    <a:pt x="4558"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08">
              <a:extLst>
                <a:ext uri="{FF2B5EF4-FFF2-40B4-BE49-F238E27FC236}">
                  <a16:creationId xmlns:a16="http://schemas.microsoft.com/office/drawing/2014/main" id="{06D27A59-6803-EF92-DE46-8FC5728F5B2E}"/>
                </a:ext>
              </a:extLst>
            </p:cNvPr>
            <p:cNvSpPr/>
            <p:nvPr/>
          </p:nvSpPr>
          <p:spPr>
            <a:xfrm>
              <a:off x="-599350" y="1727088"/>
              <a:ext cx="166950" cy="52825"/>
            </a:xfrm>
            <a:custGeom>
              <a:avLst/>
              <a:gdLst/>
              <a:ahLst/>
              <a:cxnLst/>
              <a:rect l="l" t="t" r="r" b="b"/>
              <a:pathLst>
                <a:path w="6678" h="2113" extrusionOk="0">
                  <a:moveTo>
                    <a:pt x="2258" y="1"/>
                  </a:moveTo>
                  <a:cubicBezTo>
                    <a:pt x="2120" y="1"/>
                    <a:pt x="1970" y="7"/>
                    <a:pt x="1808" y="21"/>
                  </a:cubicBezTo>
                  <a:cubicBezTo>
                    <a:pt x="240" y="170"/>
                    <a:pt x="1" y="1261"/>
                    <a:pt x="240" y="2112"/>
                  </a:cubicBezTo>
                  <a:cubicBezTo>
                    <a:pt x="1106" y="1398"/>
                    <a:pt x="1828" y="1171"/>
                    <a:pt x="2394" y="1171"/>
                  </a:cubicBezTo>
                  <a:cubicBezTo>
                    <a:pt x="3381" y="1171"/>
                    <a:pt x="3899" y="1858"/>
                    <a:pt x="3899" y="1858"/>
                  </a:cubicBezTo>
                  <a:lnTo>
                    <a:pt x="6677" y="977"/>
                  </a:lnTo>
                  <a:lnTo>
                    <a:pt x="3899" y="604"/>
                  </a:lnTo>
                  <a:cubicBezTo>
                    <a:pt x="3899" y="604"/>
                    <a:pt x="3616" y="1"/>
                    <a:pt x="2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08">
              <a:extLst>
                <a:ext uri="{FF2B5EF4-FFF2-40B4-BE49-F238E27FC236}">
                  <a16:creationId xmlns:a16="http://schemas.microsoft.com/office/drawing/2014/main" id="{3E5444B4-D368-DA97-BCBF-2A9844F8E7D9}"/>
                </a:ext>
              </a:extLst>
            </p:cNvPr>
            <p:cNvSpPr/>
            <p:nvPr/>
          </p:nvSpPr>
          <p:spPr>
            <a:xfrm>
              <a:off x="-843725" y="1992813"/>
              <a:ext cx="225100" cy="39525"/>
            </a:xfrm>
            <a:custGeom>
              <a:avLst/>
              <a:gdLst/>
              <a:ahLst/>
              <a:cxnLst/>
              <a:rect l="l" t="t" r="r" b="b"/>
              <a:pathLst>
                <a:path w="9004" h="1581" extrusionOk="0">
                  <a:moveTo>
                    <a:pt x="8663" y="0"/>
                  </a:moveTo>
                  <a:cubicBezTo>
                    <a:pt x="8630" y="0"/>
                    <a:pt x="8597" y="13"/>
                    <a:pt x="8566" y="41"/>
                  </a:cubicBezTo>
                  <a:cubicBezTo>
                    <a:pt x="8536" y="61"/>
                    <a:pt x="6718" y="1143"/>
                    <a:pt x="4318" y="1143"/>
                  </a:cubicBezTo>
                  <a:cubicBezTo>
                    <a:pt x="3108" y="1143"/>
                    <a:pt x="1748" y="868"/>
                    <a:pt x="396" y="41"/>
                  </a:cubicBezTo>
                  <a:cubicBezTo>
                    <a:pt x="366" y="30"/>
                    <a:pt x="337" y="25"/>
                    <a:pt x="309" y="25"/>
                  </a:cubicBezTo>
                  <a:cubicBezTo>
                    <a:pt x="118" y="25"/>
                    <a:pt x="0" y="271"/>
                    <a:pt x="157" y="415"/>
                  </a:cubicBezTo>
                  <a:cubicBezTo>
                    <a:pt x="1389" y="1177"/>
                    <a:pt x="2794" y="1580"/>
                    <a:pt x="4231" y="1580"/>
                  </a:cubicBezTo>
                  <a:cubicBezTo>
                    <a:pt x="4257" y="1580"/>
                    <a:pt x="4283" y="1580"/>
                    <a:pt x="4309" y="1580"/>
                  </a:cubicBezTo>
                  <a:cubicBezTo>
                    <a:pt x="5877" y="1565"/>
                    <a:pt x="7416" y="1176"/>
                    <a:pt x="8790" y="415"/>
                  </a:cubicBezTo>
                  <a:cubicBezTo>
                    <a:pt x="9003" y="339"/>
                    <a:pt x="8837" y="0"/>
                    <a:pt x="8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08">
              <a:extLst>
                <a:ext uri="{FF2B5EF4-FFF2-40B4-BE49-F238E27FC236}">
                  <a16:creationId xmlns:a16="http://schemas.microsoft.com/office/drawing/2014/main" id="{7948C00F-AE34-DC05-9AD8-1313D3FEB63B}"/>
                </a:ext>
              </a:extLst>
            </p:cNvPr>
            <p:cNvSpPr/>
            <p:nvPr/>
          </p:nvSpPr>
          <p:spPr>
            <a:xfrm>
              <a:off x="-1130325" y="1197113"/>
              <a:ext cx="817400" cy="751575"/>
            </a:xfrm>
            <a:custGeom>
              <a:avLst/>
              <a:gdLst/>
              <a:ahLst/>
              <a:cxnLst/>
              <a:rect l="l" t="t" r="r" b="b"/>
              <a:pathLst>
                <a:path w="32696" h="30063" extrusionOk="0">
                  <a:moveTo>
                    <a:pt x="17329" y="1"/>
                  </a:moveTo>
                  <a:cubicBezTo>
                    <a:pt x="16693" y="1"/>
                    <a:pt x="16316" y="36"/>
                    <a:pt x="16311" y="41"/>
                  </a:cubicBezTo>
                  <a:cubicBezTo>
                    <a:pt x="16316" y="36"/>
                    <a:pt x="15959" y="3"/>
                    <a:pt x="15348" y="3"/>
                  </a:cubicBezTo>
                  <a:cubicBezTo>
                    <a:pt x="12158" y="3"/>
                    <a:pt x="2046" y="913"/>
                    <a:pt x="479" y="11557"/>
                  </a:cubicBezTo>
                  <a:cubicBezTo>
                    <a:pt x="16" y="11601"/>
                    <a:pt x="1" y="29166"/>
                    <a:pt x="1" y="29166"/>
                  </a:cubicBezTo>
                  <a:cubicBezTo>
                    <a:pt x="1" y="29659"/>
                    <a:pt x="404" y="30047"/>
                    <a:pt x="897" y="30047"/>
                  </a:cubicBezTo>
                  <a:cubicBezTo>
                    <a:pt x="1390" y="30047"/>
                    <a:pt x="1793" y="29659"/>
                    <a:pt x="1793" y="29166"/>
                  </a:cubicBezTo>
                  <a:lnTo>
                    <a:pt x="1793" y="15081"/>
                  </a:lnTo>
                  <a:cubicBezTo>
                    <a:pt x="1877" y="15082"/>
                    <a:pt x="1965" y="15083"/>
                    <a:pt x="2056" y="15083"/>
                  </a:cubicBezTo>
                  <a:cubicBezTo>
                    <a:pt x="5779" y="15083"/>
                    <a:pt x="15947" y="14090"/>
                    <a:pt x="18163" y="3566"/>
                  </a:cubicBezTo>
                  <a:lnTo>
                    <a:pt x="18163" y="3566"/>
                  </a:lnTo>
                  <a:cubicBezTo>
                    <a:pt x="18163" y="3567"/>
                    <a:pt x="17641" y="12318"/>
                    <a:pt x="30918" y="15276"/>
                  </a:cubicBezTo>
                  <a:lnTo>
                    <a:pt x="30918" y="29166"/>
                  </a:lnTo>
                  <a:cubicBezTo>
                    <a:pt x="30918" y="29659"/>
                    <a:pt x="31306" y="30062"/>
                    <a:pt x="31799" y="30062"/>
                  </a:cubicBezTo>
                  <a:cubicBezTo>
                    <a:pt x="32292" y="30062"/>
                    <a:pt x="32696" y="29659"/>
                    <a:pt x="32696" y="29166"/>
                  </a:cubicBezTo>
                  <a:cubicBezTo>
                    <a:pt x="32696" y="29166"/>
                    <a:pt x="32292" y="11781"/>
                    <a:pt x="31814" y="11781"/>
                  </a:cubicBezTo>
                  <a:cubicBezTo>
                    <a:pt x="31814" y="11781"/>
                    <a:pt x="32128" y="11527"/>
                    <a:pt x="32128" y="11527"/>
                  </a:cubicBezTo>
                  <a:cubicBezTo>
                    <a:pt x="30567" y="922"/>
                    <a:pt x="20576" y="1"/>
                    <a:pt x="17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08">
              <a:extLst>
                <a:ext uri="{FF2B5EF4-FFF2-40B4-BE49-F238E27FC236}">
                  <a16:creationId xmlns:a16="http://schemas.microsoft.com/office/drawing/2014/main" id="{B54A0F4A-EE66-00D0-9A9B-1F1AC5770F81}"/>
                </a:ext>
              </a:extLst>
            </p:cNvPr>
            <p:cNvSpPr/>
            <p:nvPr/>
          </p:nvSpPr>
          <p:spPr>
            <a:xfrm>
              <a:off x="-1007475" y="2285088"/>
              <a:ext cx="567225" cy="1636625"/>
            </a:xfrm>
            <a:custGeom>
              <a:avLst/>
              <a:gdLst/>
              <a:ahLst/>
              <a:cxnLst/>
              <a:rect l="l" t="t" r="r" b="b"/>
              <a:pathLst>
                <a:path w="22689" h="65465" extrusionOk="0">
                  <a:moveTo>
                    <a:pt x="17789" y="0"/>
                  </a:moveTo>
                  <a:cubicBezTo>
                    <a:pt x="17789" y="0"/>
                    <a:pt x="15515" y="2509"/>
                    <a:pt x="11065" y="2509"/>
                  </a:cubicBezTo>
                  <a:cubicBezTo>
                    <a:pt x="9165" y="2509"/>
                    <a:pt x="6868" y="2052"/>
                    <a:pt x="4183" y="747"/>
                  </a:cubicBezTo>
                  <a:cubicBezTo>
                    <a:pt x="4032" y="675"/>
                    <a:pt x="3877" y="642"/>
                    <a:pt x="3726" y="642"/>
                  </a:cubicBezTo>
                  <a:cubicBezTo>
                    <a:pt x="3191" y="642"/>
                    <a:pt x="2713" y="1061"/>
                    <a:pt x="2689" y="1643"/>
                  </a:cubicBezTo>
                  <a:lnTo>
                    <a:pt x="1" y="65464"/>
                  </a:lnTo>
                  <a:lnTo>
                    <a:pt x="22688" y="65464"/>
                  </a:lnTo>
                  <a:lnTo>
                    <a:pt x="17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08">
              <a:extLst>
                <a:ext uri="{FF2B5EF4-FFF2-40B4-BE49-F238E27FC236}">
                  <a16:creationId xmlns:a16="http://schemas.microsoft.com/office/drawing/2014/main" id="{204D507F-F53B-341D-9F21-5A69220C36E7}"/>
                </a:ext>
              </a:extLst>
            </p:cNvPr>
            <p:cNvSpPr/>
            <p:nvPr/>
          </p:nvSpPr>
          <p:spPr>
            <a:xfrm>
              <a:off x="-1786000" y="2276863"/>
              <a:ext cx="972350" cy="1645225"/>
            </a:xfrm>
            <a:custGeom>
              <a:avLst/>
              <a:gdLst/>
              <a:ahLst/>
              <a:cxnLst/>
              <a:rect l="l" t="t" r="r" b="b"/>
              <a:pathLst>
                <a:path w="38894" h="65809" extrusionOk="0">
                  <a:moveTo>
                    <a:pt x="37161" y="1"/>
                  </a:moveTo>
                  <a:lnTo>
                    <a:pt x="32023" y="927"/>
                  </a:lnTo>
                  <a:cubicBezTo>
                    <a:pt x="31396" y="1001"/>
                    <a:pt x="17177" y="5064"/>
                    <a:pt x="14145" y="8499"/>
                  </a:cubicBezTo>
                  <a:cubicBezTo>
                    <a:pt x="11949" y="10979"/>
                    <a:pt x="6094" y="31291"/>
                    <a:pt x="1599" y="46257"/>
                  </a:cubicBezTo>
                  <a:cubicBezTo>
                    <a:pt x="31" y="51455"/>
                    <a:pt x="1" y="60162"/>
                    <a:pt x="5303" y="61297"/>
                  </a:cubicBezTo>
                  <a:lnTo>
                    <a:pt x="15549" y="61760"/>
                  </a:lnTo>
                  <a:lnTo>
                    <a:pt x="15280" y="65808"/>
                  </a:lnTo>
                  <a:lnTo>
                    <a:pt x="33726" y="65808"/>
                  </a:lnTo>
                  <a:cubicBezTo>
                    <a:pt x="35219" y="48169"/>
                    <a:pt x="38894" y="2510"/>
                    <a:pt x="37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08">
              <a:extLst>
                <a:ext uri="{FF2B5EF4-FFF2-40B4-BE49-F238E27FC236}">
                  <a16:creationId xmlns:a16="http://schemas.microsoft.com/office/drawing/2014/main" id="{11C2653D-F582-1269-D280-E929A2F54F8A}"/>
                </a:ext>
              </a:extLst>
            </p:cNvPr>
            <p:cNvSpPr/>
            <p:nvPr/>
          </p:nvSpPr>
          <p:spPr>
            <a:xfrm>
              <a:off x="-1392800" y="2796963"/>
              <a:ext cx="72450" cy="691975"/>
            </a:xfrm>
            <a:custGeom>
              <a:avLst/>
              <a:gdLst/>
              <a:ahLst/>
              <a:cxnLst/>
              <a:rect l="l" t="t" r="r" b="b"/>
              <a:pathLst>
                <a:path w="2898" h="27679" extrusionOk="0">
                  <a:moveTo>
                    <a:pt x="2648" y="1"/>
                  </a:moveTo>
                  <a:cubicBezTo>
                    <a:pt x="2539" y="1"/>
                    <a:pt x="2448" y="86"/>
                    <a:pt x="2435" y="196"/>
                  </a:cubicBezTo>
                  <a:lnTo>
                    <a:pt x="15" y="27425"/>
                  </a:lnTo>
                  <a:cubicBezTo>
                    <a:pt x="0" y="27559"/>
                    <a:pt x="90" y="27664"/>
                    <a:pt x="209" y="27678"/>
                  </a:cubicBezTo>
                  <a:lnTo>
                    <a:pt x="239" y="27678"/>
                  </a:lnTo>
                  <a:cubicBezTo>
                    <a:pt x="344" y="27678"/>
                    <a:pt x="448" y="27589"/>
                    <a:pt x="448" y="27469"/>
                  </a:cubicBezTo>
                  <a:lnTo>
                    <a:pt x="2883" y="241"/>
                  </a:lnTo>
                  <a:cubicBezTo>
                    <a:pt x="2898" y="122"/>
                    <a:pt x="2808" y="2"/>
                    <a:pt x="2674" y="2"/>
                  </a:cubicBezTo>
                  <a:cubicBezTo>
                    <a:pt x="2665" y="1"/>
                    <a:pt x="2656" y="1"/>
                    <a:pt x="2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08">
              <a:extLst>
                <a:ext uri="{FF2B5EF4-FFF2-40B4-BE49-F238E27FC236}">
                  <a16:creationId xmlns:a16="http://schemas.microsoft.com/office/drawing/2014/main" id="{2524B3A0-AF61-C5B1-AAD3-3B935ECA967D}"/>
                </a:ext>
              </a:extLst>
            </p:cNvPr>
            <p:cNvSpPr/>
            <p:nvPr/>
          </p:nvSpPr>
          <p:spPr>
            <a:xfrm>
              <a:off x="-1100825" y="2271313"/>
              <a:ext cx="252025" cy="842725"/>
            </a:xfrm>
            <a:custGeom>
              <a:avLst/>
              <a:gdLst/>
              <a:ahLst/>
              <a:cxnLst/>
              <a:rect l="l" t="t" r="r" b="b"/>
              <a:pathLst>
                <a:path w="10081" h="33709" extrusionOk="0">
                  <a:moveTo>
                    <a:pt x="9762" y="1"/>
                  </a:moveTo>
                  <a:cubicBezTo>
                    <a:pt x="9716" y="1"/>
                    <a:pt x="9666" y="18"/>
                    <a:pt x="9620" y="58"/>
                  </a:cubicBezTo>
                  <a:lnTo>
                    <a:pt x="598" y="7870"/>
                  </a:lnTo>
                  <a:cubicBezTo>
                    <a:pt x="464" y="7974"/>
                    <a:pt x="509" y="8183"/>
                    <a:pt x="673" y="8243"/>
                  </a:cubicBezTo>
                  <a:lnTo>
                    <a:pt x="5826" y="9961"/>
                  </a:lnTo>
                  <a:lnTo>
                    <a:pt x="61" y="18191"/>
                  </a:lnTo>
                  <a:cubicBezTo>
                    <a:pt x="16" y="18265"/>
                    <a:pt x="1" y="18355"/>
                    <a:pt x="46" y="18429"/>
                  </a:cubicBezTo>
                  <a:lnTo>
                    <a:pt x="8709" y="33589"/>
                  </a:lnTo>
                  <a:cubicBezTo>
                    <a:pt x="8738" y="33664"/>
                    <a:pt x="8813" y="33709"/>
                    <a:pt x="8888" y="33709"/>
                  </a:cubicBezTo>
                  <a:lnTo>
                    <a:pt x="8918" y="33709"/>
                  </a:lnTo>
                  <a:cubicBezTo>
                    <a:pt x="9082" y="33709"/>
                    <a:pt x="9186" y="33515"/>
                    <a:pt x="9097" y="33380"/>
                  </a:cubicBezTo>
                  <a:lnTo>
                    <a:pt x="509" y="18340"/>
                  </a:lnTo>
                  <a:lnTo>
                    <a:pt x="6364" y="9976"/>
                  </a:lnTo>
                  <a:cubicBezTo>
                    <a:pt x="6453" y="9841"/>
                    <a:pt x="6393" y="9677"/>
                    <a:pt x="6244" y="9632"/>
                  </a:cubicBezTo>
                  <a:lnTo>
                    <a:pt x="1181" y="7945"/>
                  </a:lnTo>
                  <a:lnTo>
                    <a:pt x="9903" y="402"/>
                  </a:lnTo>
                  <a:cubicBezTo>
                    <a:pt x="10081" y="248"/>
                    <a:pt x="9940" y="1"/>
                    <a:pt x="9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08">
              <a:extLst>
                <a:ext uri="{FF2B5EF4-FFF2-40B4-BE49-F238E27FC236}">
                  <a16:creationId xmlns:a16="http://schemas.microsoft.com/office/drawing/2014/main" id="{E09A0E65-BB95-C634-667C-D649711D7742}"/>
                </a:ext>
              </a:extLst>
            </p:cNvPr>
            <p:cNvSpPr/>
            <p:nvPr/>
          </p:nvSpPr>
          <p:spPr>
            <a:xfrm>
              <a:off x="-1606575" y="3427838"/>
              <a:ext cx="695100" cy="181325"/>
            </a:xfrm>
            <a:custGeom>
              <a:avLst/>
              <a:gdLst/>
              <a:ahLst/>
              <a:cxnLst/>
              <a:rect l="l" t="t" r="r" b="b"/>
              <a:pathLst>
                <a:path w="27804" h="7253" extrusionOk="0">
                  <a:moveTo>
                    <a:pt x="303" y="0"/>
                  </a:moveTo>
                  <a:cubicBezTo>
                    <a:pt x="68" y="0"/>
                    <a:pt x="0" y="373"/>
                    <a:pt x="262" y="442"/>
                  </a:cubicBezTo>
                  <a:lnTo>
                    <a:pt x="27430" y="7253"/>
                  </a:lnTo>
                  <a:lnTo>
                    <a:pt x="27490" y="7253"/>
                  </a:lnTo>
                  <a:cubicBezTo>
                    <a:pt x="27759" y="7253"/>
                    <a:pt x="27803" y="6864"/>
                    <a:pt x="27549" y="6805"/>
                  </a:cubicBezTo>
                  <a:lnTo>
                    <a:pt x="366" y="9"/>
                  </a:lnTo>
                  <a:cubicBezTo>
                    <a:pt x="344" y="3"/>
                    <a:pt x="323"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08">
              <a:extLst>
                <a:ext uri="{FF2B5EF4-FFF2-40B4-BE49-F238E27FC236}">
                  <a16:creationId xmlns:a16="http://schemas.microsoft.com/office/drawing/2014/main" id="{1804150E-F691-3E14-C9AC-D754CBDF147F}"/>
                </a:ext>
              </a:extLst>
            </p:cNvPr>
            <p:cNvSpPr/>
            <p:nvPr/>
          </p:nvSpPr>
          <p:spPr>
            <a:xfrm>
              <a:off x="-1405125" y="3794688"/>
              <a:ext cx="384250" cy="31800"/>
            </a:xfrm>
            <a:custGeom>
              <a:avLst/>
              <a:gdLst/>
              <a:ahLst/>
              <a:cxnLst/>
              <a:rect l="l" t="t" r="r" b="b"/>
              <a:pathLst>
                <a:path w="15370" h="1272" extrusionOk="0">
                  <a:moveTo>
                    <a:pt x="15156" y="0"/>
                  </a:moveTo>
                  <a:cubicBezTo>
                    <a:pt x="15147" y="0"/>
                    <a:pt x="15139" y="1"/>
                    <a:pt x="15130" y="2"/>
                  </a:cubicBezTo>
                  <a:lnTo>
                    <a:pt x="299" y="823"/>
                  </a:lnTo>
                  <a:cubicBezTo>
                    <a:pt x="0" y="823"/>
                    <a:pt x="15" y="1271"/>
                    <a:pt x="314" y="1271"/>
                  </a:cubicBezTo>
                  <a:lnTo>
                    <a:pt x="329" y="1271"/>
                  </a:lnTo>
                  <a:lnTo>
                    <a:pt x="15160" y="450"/>
                  </a:lnTo>
                  <a:cubicBezTo>
                    <a:pt x="15280" y="435"/>
                    <a:pt x="15369" y="331"/>
                    <a:pt x="15369" y="211"/>
                  </a:cubicBezTo>
                  <a:cubicBezTo>
                    <a:pt x="15369" y="99"/>
                    <a:pt x="15278" y="0"/>
                    <a:pt x="1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08">
              <a:extLst>
                <a:ext uri="{FF2B5EF4-FFF2-40B4-BE49-F238E27FC236}">
                  <a16:creationId xmlns:a16="http://schemas.microsoft.com/office/drawing/2014/main" id="{7CF0E608-DDDD-4531-7072-C804C9B36127}"/>
                </a:ext>
              </a:extLst>
            </p:cNvPr>
            <p:cNvSpPr/>
            <p:nvPr/>
          </p:nvSpPr>
          <p:spPr>
            <a:xfrm>
              <a:off x="-641175" y="2276863"/>
              <a:ext cx="972350" cy="1644850"/>
            </a:xfrm>
            <a:custGeom>
              <a:avLst/>
              <a:gdLst/>
              <a:ahLst/>
              <a:cxnLst/>
              <a:rect l="l" t="t" r="r" b="b"/>
              <a:pathLst>
                <a:path w="38894" h="65794" extrusionOk="0">
                  <a:moveTo>
                    <a:pt x="1733" y="1"/>
                  </a:moveTo>
                  <a:lnTo>
                    <a:pt x="1733" y="1"/>
                  </a:lnTo>
                  <a:cubicBezTo>
                    <a:pt x="1" y="2510"/>
                    <a:pt x="3675" y="48169"/>
                    <a:pt x="5169" y="65793"/>
                  </a:cubicBezTo>
                  <a:lnTo>
                    <a:pt x="23600" y="65793"/>
                  </a:lnTo>
                  <a:lnTo>
                    <a:pt x="23331" y="61760"/>
                  </a:lnTo>
                  <a:lnTo>
                    <a:pt x="33592" y="61297"/>
                  </a:lnTo>
                  <a:cubicBezTo>
                    <a:pt x="38894" y="60162"/>
                    <a:pt x="38864" y="51455"/>
                    <a:pt x="37296" y="46257"/>
                  </a:cubicBezTo>
                  <a:cubicBezTo>
                    <a:pt x="32785" y="31291"/>
                    <a:pt x="26930" y="10979"/>
                    <a:pt x="24750" y="8499"/>
                  </a:cubicBezTo>
                  <a:cubicBezTo>
                    <a:pt x="21718" y="5064"/>
                    <a:pt x="7499" y="1001"/>
                    <a:pt x="6871" y="927"/>
                  </a:cubicBezTo>
                  <a:lnTo>
                    <a:pt x="17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08">
              <a:extLst>
                <a:ext uri="{FF2B5EF4-FFF2-40B4-BE49-F238E27FC236}">
                  <a16:creationId xmlns:a16="http://schemas.microsoft.com/office/drawing/2014/main" id="{F0332208-9169-600C-6E33-55CED9512A91}"/>
                </a:ext>
              </a:extLst>
            </p:cNvPr>
            <p:cNvSpPr/>
            <p:nvPr/>
          </p:nvSpPr>
          <p:spPr>
            <a:xfrm>
              <a:off x="-134475" y="2796638"/>
              <a:ext cx="72475" cy="692300"/>
            </a:xfrm>
            <a:custGeom>
              <a:avLst/>
              <a:gdLst/>
              <a:ahLst/>
              <a:cxnLst/>
              <a:rect l="l" t="t" r="r" b="b"/>
              <a:pathLst>
                <a:path w="2899" h="27692" extrusionOk="0">
                  <a:moveTo>
                    <a:pt x="210" y="0"/>
                  </a:moveTo>
                  <a:cubicBezTo>
                    <a:pt x="90" y="15"/>
                    <a:pt x="1" y="120"/>
                    <a:pt x="16" y="254"/>
                  </a:cubicBezTo>
                  <a:lnTo>
                    <a:pt x="2435" y="27482"/>
                  </a:lnTo>
                  <a:cubicBezTo>
                    <a:pt x="2450" y="27602"/>
                    <a:pt x="2540" y="27691"/>
                    <a:pt x="2659" y="27691"/>
                  </a:cubicBezTo>
                  <a:lnTo>
                    <a:pt x="2674" y="27677"/>
                  </a:lnTo>
                  <a:cubicBezTo>
                    <a:pt x="2809" y="27677"/>
                    <a:pt x="2898" y="27557"/>
                    <a:pt x="2883" y="27438"/>
                  </a:cubicBezTo>
                  <a:lnTo>
                    <a:pt x="449" y="209"/>
                  </a:lnTo>
                  <a:cubicBezTo>
                    <a:pt x="434" y="90"/>
                    <a:pt x="329"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08">
              <a:extLst>
                <a:ext uri="{FF2B5EF4-FFF2-40B4-BE49-F238E27FC236}">
                  <a16:creationId xmlns:a16="http://schemas.microsoft.com/office/drawing/2014/main" id="{8A255CC2-C5A7-3CF1-F8F4-1A90A97D9217}"/>
                </a:ext>
              </a:extLst>
            </p:cNvPr>
            <p:cNvSpPr/>
            <p:nvPr/>
          </p:nvSpPr>
          <p:spPr>
            <a:xfrm>
              <a:off x="-606025" y="2270938"/>
              <a:ext cx="251650" cy="843100"/>
            </a:xfrm>
            <a:custGeom>
              <a:avLst/>
              <a:gdLst/>
              <a:ahLst/>
              <a:cxnLst/>
              <a:rect l="l" t="t" r="r" b="b"/>
              <a:pathLst>
                <a:path w="10066" h="33724" extrusionOk="0">
                  <a:moveTo>
                    <a:pt x="327" y="1"/>
                  </a:moveTo>
                  <a:cubicBezTo>
                    <a:pt x="142" y="1"/>
                    <a:pt x="1" y="248"/>
                    <a:pt x="178" y="402"/>
                  </a:cubicBezTo>
                  <a:lnTo>
                    <a:pt x="8901" y="7960"/>
                  </a:lnTo>
                  <a:lnTo>
                    <a:pt x="3837" y="9647"/>
                  </a:lnTo>
                  <a:cubicBezTo>
                    <a:pt x="3688" y="9692"/>
                    <a:pt x="3643" y="9856"/>
                    <a:pt x="3718" y="9976"/>
                  </a:cubicBezTo>
                  <a:lnTo>
                    <a:pt x="9588" y="18355"/>
                  </a:lnTo>
                  <a:lnTo>
                    <a:pt x="1000" y="33380"/>
                  </a:lnTo>
                  <a:cubicBezTo>
                    <a:pt x="910" y="33530"/>
                    <a:pt x="1015" y="33724"/>
                    <a:pt x="1194" y="33724"/>
                  </a:cubicBezTo>
                  <a:cubicBezTo>
                    <a:pt x="1268" y="33724"/>
                    <a:pt x="1343" y="33679"/>
                    <a:pt x="1388" y="33619"/>
                  </a:cubicBezTo>
                  <a:lnTo>
                    <a:pt x="10021" y="18444"/>
                  </a:lnTo>
                  <a:cubicBezTo>
                    <a:pt x="10066" y="18370"/>
                    <a:pt x="10066" y="18265"/>
                    <a:pt x="10021" y="18206"/>
                  </a:cubicBezTo>
                  <a:lnTo>
                    <a:pt x="4256" y="9961"/>
                  </a:lnTo>
                  <a:lnTo>
                    <a:pt x="9408" y="8243"/>
                  </a:lnTo>
                  <a:cubicBezTo>
                    <a:pt x="9558" y="8184"/>
                    <a:pt x="9603" y="7989"/>
                    <a:pt x="9483" y="7870"/>
                  </a:cubicBezTo>
                  <a:lnTo>
                    <a:pt x="477" y="58"/>
                  </a:lnTo>
                  <a:cubicBezTo>
                    <a:pt x="427" y="18"/>
                    <a:pt x="37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08">
              <a:extLst>
                <a:ext uri="{FF2B5EF4-FFF2-40B4-BE49-F238E27FC236}">
                  <a16:creationId xmlns:a16="http://schemas.microsoft.com/office/drawing/2014/main" id="{569BA905-2CC1-EEAF-1165-C1DE9F5A2A55}"/>
                </a:ext>
              </a:extLst>
            </p:cNvPr>
            <p:cNvSpPr/>
            <p:nvPr/>
          </p:nvSpPr>
          <p:spPr>
            <a:xfrm>
              <a:off x="-543700" y="3427838"/>
              <a:ext cx="695450" cy="181325"/>
            </a:xfrm>
            <a:custGeom>
              <a:avLst/>
              <a:gdLst/>
              <a:ahLst/>
              <a:cxnLst/>
              <a:rect l="l" t="t" r="r" b="b"/>
              <a:pathLst>
                <a:path w="27818" h="7253" extrusionOk="0">
                  <a:moveTo>
                    <a:pt x="27504" y="0"/>
                  </a:moveTo>
                  <a:cubicBezTo>
                    <a:pt x="27483" y="0"/>
                    <a:pt x="27461" y="3"/>
                    <a:pt x="27437" y="9"/>
                  </a:cubicBezTo>
                  <a:lnTo>
                    <a:pt x="269" y="6805"/>
                  </a:lnTo>
                  <a:cubicBezTo>
                    <a:pt x="0" y="6864"/>
                    <a:pt x="45" y="7253"/>
                    <a:pt x="329" y="7253"/>
                  </a:cubicBezTo>
                  <a:cubicBezTo>
                    <a:pt x="344" y="7238"/>
                    <a:pt x="359" y="7238"/>
                    <a:pt x="374" y="7238"/>
                  </a:cubicBezTo>
                  <a:lnTo>
                    <a:pt x="27542" y="442"/>
                  </a:lnTo>
                  <a:cubicBezTo>
                    <a:pt x="27817" y="373"/>
                    <a:pt x="27750" y="0"/>
                    <a:pt x="27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08">
              <a:extLst>
                <a:ext uri="{FF2B5EF4-FFF2-40B4-BE49-F238E27FC236}">
                  <a16:creationId xmlns:a16="http://schemas.microsoft.com/office/drawing/2014/main" id="{1505E9E9-D391-EF6A-94FE-1DF7F3D98859}"/>
                </a:ext>
              </a:extLst>
            </p:cNvPr>
            <p:cNvSpPr/>
            <p:nvPr/>
          </p:nvSpPr>
          <p:spPr>
            <a:xfrm>
              <a:off x="-436050" y="3794713"/>
              <a:ext cx="386000" cy="31775"/>
            </a:xfrm>
            <a:custGeom>
              <a:avLst/>
              <a:gdLst/>
              <a:ahLst/>
              <a:cxnLst/>
              <a:rect l="l" t="t" r="r" b="b"/>
              <a:pathLst>
                <a:path w="15440" h="1271" extrusionOk="0">
                  <a:moveTo>
                    <a:pt x="295" y="1"/>
                  </a:moveTo>
                  <a:cubicBezTo>
                    <a:pt x="10" y="1"/>
                    <a:pt x="0" y="434"/>
                    <a:pt x="279" y="449"/>
                  </a:cubicBezTo>
                  <a:lnTo>
                    <a:pt x="15111" y="1270"/>
                  </a:lnTo>
                  <a:lnTo>
                    <a:pt x="15126" y="1270"/>
                  </a:lnTo>
                  <a:cubicBezTo>
                    <a:pt x="15424" y="1270"/>
                    <a:pt x="15439" y="822"/>
                    <a:pt x="15141" y="822"/>
                  </a:cubicBezTo>
                  <a:lnTo>
                    <a:pt x="309" y="1"/>
                  </a:lnTo>
                  <a:cubicBezTo>
                    <a:pt x="304" y="1"/>
                    <a:pt x="300"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08">
              <a:extLst>
                <a:ext uri="{FF2B5EF4-FFF2-40B4-BE49-F238E27FC236}">
                  <a16:creationId xmlns:a16="http://schemas.microsoft.com/office/drawing/2014/main" id="{D4534210-A384-50BE-43BB-1A87028775ED}"/>
                </a:ext>
              </a:extLst>
            </p:cNvPr>
            <p:cNvSpPr/>
            <p:nvPr/>
          </p:nvSpPr>
          <p:spPr>
            <a:xfrm>
              <a:off x="-1115750" y="3152488"/>
              <a:ext cx="712475" cy="769225"/>
            </a:xfrm>
            <a:custGeom>
              <a:avLst/>
              <a:gdLst/>
              <a:ahLst/>
              <a:cxnLst/>
              <a:rect l="l" t="t" r="r" b="b"/>
              <a:pathLst>
                <a:path w="28499" h="30769" extrusionOk="0">
                  <a:moveTo>
                    <a:pt x="5377" y="0"/>
                  </a:moveTo>
                  <a:cubicBezTo>
                    <a:pt x="2420" y="15"/>
                    <a:pt x="15" y="2420"/>
                    <a:pt x="0" y="5377"/>
                  </a:cubicBezTo>
                  <a:lnTo>
                    <a:pt x="0" y="25600"/>
                  </a:lnTo>
                  <a:cubicBezTo>
                    <a:pt x="15" y="28005"/>
                    <a:pt x="1614" y="30126"/>
                    <a:pt x="3944" y="30768"/>
                  </a:cubicBezTo>
                  <a:lnTo>
                    <a:pt x="24555" y="30768"/>
                  </a:lnTo>
                  <a:cubicBezTo>
                    <a:pt x="26885" y="30126"/>
                    <a:pt x="28483" y="28005"/>
                    <a:pt x="28498" y="25600"/>
                  </a:cubicBezTo>
                  <a:lnTo>
                    <a:pt x="28498" y="5377"/>
                  </a:lnTo>
                  <a:cubicBezTo>
                    <a:pt x="28483" y="2405"/>
                    <a:pt x="26078" y="0"/>
                    <a:pt x="23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08">
              <a:extLst>
                <a:ext uri="{FF2B5EF4-FFF2-40B4-BE49-F238E27FC236}">
                  <a16:creationId xmlns:a16="http://schemas.microsoft.com/office/drawing/2014/main" id="{DA533817-0D19-CE05-2EC0-0B9AFE2A83AD}"/>
                </a:ext>
              </a:extLst>
            </p:cNvPr>
            <p:cNvSpPr/>
            <p:nvPr/>
          </p:nvSpPr>
          <p:spPr>
            <a:xfrm>
              <a:off x="-974975" y="3108788"/>
              <a:ext cx="430925" cy="110175"/>
            </a:xfrm>
            <a:custGeom>
              <a:avLst/>
              <a:gdLst/>
              <a:ahLst/>
              <a:cxnLst/>
              <a:rect l="l" t="t" r="r" b="b"/>
              <a:pathLst>
                <a:path w="17237" h="4407" extrusionOk="0">
                  <a:moveTo>
                    <a:pt x="2256" y="1"/>
                  </a:moveTo>
                  <a:cubicBezTo>
                    <a:pt x="1031" y="1"/>
                    <a:pt x="15" y="987"/>
                    <a:pt x="0" y="2211"/>
                  </a:cubicBezTo>
                  <a:cubicBezTo>
                    <a:pt x="15" y="3427"/>
                    <a:pt x="1016" y="4407"/>
                    <a:pt x="2228" y="4407"/>
                  </a:cubicBezTo>
                  <a:cubicBezTo>
                    <a:pt x="2237" y="4407"/>
                    <a:pt x="2246" y="4407"/>
                    <a:pt x="2256" y="4407"/>
                  </a:cubicBezTo>
                  <a:lnTo>
                    <a:pt x="14981" y="4407"/>
                  </a:lnTo>
                  <a:cubicBezTo>
                    <a:pt x="14990" y="4407"/>
                    <a:pt x="14999" y="4407"/>
                    <a:pt x="15008" y="4407"/>
                  </a:cubicBezTo>
                  <a:cubicBezTo>
                    <a:pt x="16221" y="4407"/>
                    <a:pt x="17221" y="3427"/>
                    <a:pt x="17236" y="2211"/>
                  </a:cubicBezTo>
                  <a:cubicBezTo>
                    <a:pt x="17221" y="987"/>
                    <a:pt x="16206" y="1"/>
                    <a:pt x="1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08">
              <a:extLst>
                <a:ext uri="{FF2B5EF4-FFF2-40B4-BE49-F238E27FC236}">
                  <a16:creationId xmlns:a16="http://schemas.microsoft.com/office/drawing/2014/main" id="{539314F4-3741-828F-EF3E-2DC43A1E03A9}"/>
                </a:ext>
              </a:extLst>
            </p:cNvPr>
            <p:cNvSpPr/>
            <p:nvPr/>
          </p:nvSpPr>
          <p:spPr>
            <a:xfrm>
              <a:off x="-881250" y="3298113"/>
              <a:ext cx="243475" cy="237500"/>
            </a:xfrm>
            <a:custGeom>
              <a:avLst/>
              <a:gdLst/>
              <a:ahLst/>
              <a:cxnLst/>
              <a:rect l="l" t="t" r="r" b="b"/>
              <a:pathLst>
                <a:path w="9739" h="9500" extrusionOk="0">
                  <a:moveTo>
                    <a:pt x="4869" y="0"/>
                  </a:moveTo>
                  <a:cubicBezTo>
                    <a:pt x="2181" y="0"/>
                    <a:pt x="0" y="2121"/>
                    <a:pt x="0" y="4750"/>
                  </a:cubicBezTo>
                  <a:cubicBezTo>
                    <a:pt x="0" y="7379"/>
                    <a:pt x="2181" y="9499"/>
                    <a:pt x="4869" y="9499"/>
                  </a:cubicBezTo>
                  <a:cubicBezTo>
                    <a:pt x="7558" y="9499"/>
                    <a:pt x="9738" y="7379"/>
                    <a:pt x="9738" y="4750"/>
                  </a:cubicBezTo>
                  <a:cubicBezTo>
                    <a:pt x="9738" y="2121"/>
                    <a:pt x="7558" y="0"/>
                    <a:pt x="4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08">
              <a:extLst>
                <a:ext uri="{FF2B5EF4-FFF2-40B4-BE49-F238E27FC236}">
                  <a16:creationId xmlns:a16="http://schemas.microsoft.com/office/drawing/2014/main" id="{96631A4A-6B3B-6AF0-A030-6CF7B061B2B9}"/>
                </a:ext>
              </a:extLst>
            </p:cNvPr>
            <p:cNvSpPr/>
            <p:nvPr/>
          </p:nvSpPr>
          <p:spPr>
            <a:xfrm>
              <a:off x="-739750" y="3346638"/>
              <a:ext cx="63875" cy="62025"/>
            </a:xfrm>
            <a:custGeom>
              <a:avLst/>
              <a:gdLst/>
              <a:ahLst/>
              <a:cxnLst/>
              <a:rect l="l" t="t" r="r" b="b"/>
              <a:pathLst>
                <a:path w="2555" h="2481" extrusionOk="0">
                  <a:moveTo>
                    <a:pt x="1270" y="1"/>
                  </a:moveTo>
                  <a:cubicBezTo>
                    <a:pt x="568" y="1"/>
                    <a:pt x="1" y="554"/>
                    <a:pt x="1" y="1241"/>
                  </a:cubicBezTo>
                  <a:cubicBezTo>
                    <a:pt x="1" y="1928"/>
                    <a:pt x="568" y="2480"/>
                    <a:pt x="1270" y="2480"/>
                  </a:cubicBezTo>
                  <a:cubicBezTo>
                    <a:pt x="1987" y="2480"/>
                    <a:pt x="2555" y="1928"/>
                    <a:pt x="2555" y="1241"/>
                  </a:cubicBezTo>
                  <a:cubicBezTo>
                    <a:pt x="2555" y="554"/>
                    <a:pt x="198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08">
              <a:extLst>
                <a:ext uri="{FF2B5EF4-FFF2-40B4-BE49-F238E27FC236}">
                  <a16:creationId xmlns:a16="http://schemas.microsoft.com/office/drawing/2014/main" id="{57F70C3E-D9EF-190E-926E-3D9071F33CA5}"/>
                </a:ext>
              </a:extLst>
            </p:cNvPr>
            <p:cNvSpPr/>
            <p:nvPr/>
          </p:nvSpPr>
          <p:spPr>
            <a:xfrm>
              <a:off x="-843175" y="3363088"/>
              <a:ext cx="47450" cy="45950"/>
            </a:xfrm>
            <a:custGeom>
              <a:avLst/>
              <a:gdLst/>
              <a:ahLst/>
              <a:cxnLst/>
              <a:rect l="l" t="t" r="r" b="b"/>
              <a:pathLst>
                <a:path w="1898" h="1838" extrusionOk="0">
                  <a:moveTo>
                    <a:pt x="957" y="0"/>
                  </a:moveTo>
                  <a:cubicBezTo>
                    <a:pt x="434" y="0"/>
                    <a:pt x="1" y="403"/>
                    <a:pt x="1" y="911"/>
                  </a:cubicBezTo>
                  <a:cubicBezTo>
                    <a:pt x="1" y="1434"/>
                    <a:pt x="434" y="1837"/>
                    <a:pt x="957" y="1837"/>
                  </a:cubicBezTo>
                  <a:cubicBezTo>
                    <a:pt x="1479" y="1837"/>
                    <a:pt x="1897" y="1434"/>
                    <a:pt x="1897" y="911"/>
                  </a:cubicBezTo>
                  <a:cubicBezTo>
                    <a:pt x="1897" y="403"/>
                    <a:pt x="147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08">
              <a:extLst>
                <a:ext uri="{FF2B5EF4-FFF2-40B4-BE49-F238E27FC236}">
                  <a16:creationId xmlns:a16="http://schemas.microsoft.com/office/drawing/2014/main" id="{1071DD0A-FE81-CD01-542A-F79830D38075}"/>
                </a:ext>
              </a:extLst>
            </p:cNvPr>
            <p:cNvSpPr/>
            <p:nvPr/>
          </p:nvSpPr>
          <p:spPr>
            <a:xfrm>
              <a:off x="-774475" y="3442238"/>
              <a:ext cx="47450" cy="46325"/>
            </a:xfrm>
            <a:custGeom>
              <a:avLst/>
              <a:gdLst/>
              <a:ahLst/>
              <a:cxnLst/>
              <a:rect l="l" t="t" r="r" b="b"/>
              <a:pathLst>
                <a:path w="1898" h="1853" extrusionOk="0">
                  <a:moveTo>
                    <a:pt x="942" y="0"/>
                  </a:moveTo>
                  <a:cubicBezTo>
                    <a:pt x="419" y="0"/>
                    <a:pt x="1" y="419"/>
                    <a:pt x="1" y="927"/>
                  </a:cubicBezTo>
                  <a:cubicBezTo>
                    <a:pt x="1" y="1449"/>
                    <a:pt x="419" y="1853"/>
                    <a:pt x="942" y="1853"/>
                  </a:cubicBezTo>
                  <a:cubicBezTo>
                    <a:pt x="1465" y="1853"/>
                    <a:pt x="1898" y="1449"/>
                    <a:pt x="1898" y="927"/>
                  </a:cubicBezTo>
                  <a:cubicBezTo>
                    <a:pt x="1898" y="419"/>
                    <a:pt x="1465"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08">
              <a:extLst>
                <a:ext uri="{FF2B5EF4-FFF2-40B4-BE49-F238E27FC236}">
                  <a16:creationId xmlns:a16="http://schemas.microsoft.com/office/drawing/2014/main" id="{1DB9AB40-D1AE-96E0-714C-F99384E1395E}"/>
                </a:ext>
              </a:extLst>
            </p:cNvPr>
            <p:cNvSpPr/>
            <p:nvPr/>
          </p:nvSpPr>
          <p:spPr>
            <a:xfrm>
              <a:off x="-826000" y="3372038"/>
              <a:ext cx="127350" cy="106450"/>
            </a:xfrm>
            <a:custGeom>
              <a:avLst/>
              <a:gdLst/>
              <a:ahLst/>
              <a:cxnLst/>
              <a:rect l="l" t="t" r="r" b="b"/>
              <a:pathLst>
                <a:path w="5094" h="4258" extrusionOk="0">
                  <a:moveTo>
                    <a:pt x="4362" y="464"/>
                  </a:moveTo>
                  <a:lnTo>
                    <a:pt x="2883" y="3391"/>
                  </a:lnTo>
                  <a:lnTo>
                    <a:pt x="852" y="478"/>
                  </a:lnTo>
                  <a:lnTo>
                    <a:pt x="4362" y="464"/>
                  </a:lnTo>
                  <a:close/>
                  <a:moveTo>
                    <a:pt x="5094" y="1"/>
                  </a:moveTo>
                  <a:lnTo>
                    <a:pt x="1" y="45"/>
                  </a:lnTo>
                  <a:lnTo>
                    <a:pt x="2958" y="4257"/>
                  </a:lnTo>
                  <a:lnTo>
                    <a:pt x="5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08">
              <a:extLst>
                <a:ext uri="{FF2B5EF4-FFF2-40B4-BE49-F238E27FC236}">
                  <a16:creationId xmlns:a16="http://schemas.microsoft.com/office/drawing/2014/main" id="{F1BABFC2-7368-C8C6-C0F8-F409FD83E2D1}"/>
                </a:ext>
              </a:extLst>
            </p:cNvPr>
            <p:cNvSpPr/>
            <p:nvPr/>
          </p:nvSpPr>
          <p:spPr>
            <a:xfrm>
              <a:off x="-809950" y="3428788"/>
              <a:ext cx="13475" cy="13100"/>
            </a:xfrm>
            <a:custGeom>
              <a:avLst/>
              <a:gdLst/>
              <a:ahLst/>
              <a:cxnLst/>
              <a:rect l="l" t="t" r="r" b="b"/>
              <a:pathLst>
                <a:path w="539" h="524" extrusionOk="0">
                  <a:moveTo>
                    <a:pt x="270" y="1"/>
                  </a:moveTo>
                  <a:cubicBezTo>
                    <a:pt x="120" y="1"/>
                    <a:pt x="1" y="120"/>
                    <a:pt x="1" y="270"/>
                  </a:cubicBezTo>
                  <a:cubicBezTo>
                    <a:pt x="1" y="404"/>
                    <a:pt x="120" y="524"/>
                    <a:pt x="270" y="524"/>
                  </a:cubicBezTo>
                  <a:cubicBezTo>
                    <a:pt x="419" y="524"/>
                    <a:pt x="539" y="404"/>
                    <a:pt x="539" y="270"/>
                  </a:cubicBezTo>
                  <a:cubicBezTo>
                    <a:pt x="539" y="120"/>
                    <a:pt x="419"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08">
              <a:extLst>
                <a:ext uri="{FF2B5EF4-FFF2-40B4-BE49-F238E27FC236}">
                  <a16:creationId xmlns:a16="http://schemas.microsoft.com/office/drawing/2014/main" id="{2B41F239-BB15-0A02-290E-F07D7DE0DD60}"/>
                </a:ext>
              </a:extLst>
            </p:cNvPr>
            <p:cNvSpPr/>
            <p:nvPr/>
          </p:nvSpPr>
          <p:spPr>
            <a:xfrm>
              <a:off x="-778950" y="3345163"/>
              <a:ext cx="13850" cy="13075"/>
            </a:xfrm>
            <a:custGeom>
              <a:avLst/>
              <a:gdLst/>
              <a:ahLst/>
              <a:cxnLst/>
              <a:rect l="l" t="t" r="r" b="b"/>
              <a:pathLst>
                <a:path w="554" h="523" extrusionOk="0">
                  <a:moveTo>
                    <a:pt x="269" y="0"/>
                  </a:moveTo>
                  <a:cubicBezTo>
                    <a:pt x="120" y="0"/>
                    <a:pt x="1" y="120"/>
                    <a:pt x="1" y="269"/>
                  </a:cubicBezTo>
                  <a:cubicBezTo>
                    <a:pt x="1" y="403"/>
                    <a:pt x="120" y="523"/>
                    <a:pt x="269" y="523"/>
                  </a:cubicBezTo>
                  <a:cubicBezTo>
                    <a:pt x="434" y="523"/>
                    <a:pt x="553" y="403"/>
                    <a:pt x="553" y="269"/>
                  </a:cubicBezTo>
                  <a:cubicBezTo>
                    <a:pt x="553" y="120"/>
                    <a:pt x="43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08">
              <a:extLst>
                <a:ext uri="{FF2B5EF4-FFF2-40B4-BE49-F238E27FC236}">
                  <a16:creationId xmlns:a16="http://schemas.microsoft.com/office/drawing/2014/main" id="{038A928B-17C0-64AC-6872-62D65F352400}"/>
                </a:ext>
              </a:extLst>
            </p:cNvPr>
            <p:cNvSpPr/>
            <p:nvPr/>
          </p:nvSpPr>
          <p:spPr>
            <a:xfrm>
              <a:off x="-718825" y="3423563"/>
              <a:ext cx="13825" cy="13475"/>
            </a:xfrm>
            <a:custGeom>
              <a:avLst/>
              <a:gdLst/>
              <a:ahLst/>
              <a:cxnLst/>
              <a:rect l="l" t="t" r="r" b="b"/>
              <a:pathLst>
                <a:path w="553" h="539" extrusionOk="0">
                  <a:moveTo>
                    <a:pt x="269" y="1"/>
                  </a:moveTo>
                  <a:cubicBezTo>
                    <a:pt x="120" y="1"/>
                    <a:pt x="0" y="120"/>
                    <a:pt x="0" y="270"/>
                  </a:cubicBezTo>
                  <a:cubicBezTo>
                    <a:pt x="0" y="419"/>
                    <a:pt x="120" y="538"/>
                    <a:pt x="269" y="538"/>
                  </a:cubicBezTo>
                  <a:cubicBezTo>
                    <a:pt x="418" y="538"/>
                    <a:pt x="553" y="419"/>
                    <a:pt x="553" y="270"/>
                  </a:cubicBezTo>
                  <a:cubicBezTo>
                    <a:pt x="553" y="120"/>
                    <a:pt x="418"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08">
              <a:extLst>
                <a:ext uri="{FF2B5EF4-FFF2-40B4-BE49-F238E27FC236}">
                  <a16:creationId xmlns:a16="http://schemas.microsoft.com/office/drawing/2014/main" id="{EFE6BD4A-DC31-B1B6-B545-9710810F082E}"/>
                </a:ext>
              </a:extLst>
            </p:cNvPr>
            <p:cNvSpPr/>
            <p:nvPr/>
          </p:nvSpPr>
          <p:spPr>
            <a:xfrm>
              <a:off x="-705400" y="3446338"/>
              <a:ext cx="358875" cy="354150"/>
            </a:xfrm>
            <a:custGeom>
              <a:avLst/>
              <a:gdLst/>
              <a:ahLst/>
              <a:cxnLst/>
              <a:rect l="l" t="t" r="r" b="b"/>
              <a:pathLst>
                <a:path w="14355" h="14166" extrusionOk="0">
                  <a:moveTo>
                    <a:pt x="12248" y="1"/>
                  </a:moveTo>
                  <a:cubicBezTo>
                    <a:pt x="12144" y="1"/>
                    <a:pt x="12069" y="61"/>
                    <a:pt x="12024" y="150"/>
                  </a:cubicBezTo>
                  <a:cubicBezTo>
                    <a:pt x="11651" y="1061"/>
                    <a:pt x="11950" y="2077"/>
                    <a:pt x="12069" y="3003"/>
                  </a:cubicBezTo>
                  <a:cubicBezTo>
                    <a:pt x="12129" y="3481"/>
                    <a:pt x="12159" y="3959"/>
                    <a:pt x="12144" y="4437"/>
                  </a:cubicBezTo>
                  <a:cubicBezTo>
                    <a:pt x="11890" y="4706"/>
                    <a:pt x="11487" y="4780"/>
                    <a:pt x="11128" y="4795"/>
                  </a:cubicBezTo>
                  <a:cubicBezTo>
                    <a:pt x="11015" y="4800"/>
                    <a:pt x="10902" y="4802"/>
                    <a:pt x="10788" y="4802"/>
                  </a:cubicBezTo>
                  <a:cubicBezTo>
                    <a:pt x="9824" y="4802"/>
                    <a:pt x="8853" y="4640"/>
                    <a:pt x="7917" y="4467"/>
                  </a:cubicBezTo>
                  <a:cubicBezTo>
                    <a:pt x="6827" y="4272"/>
                    <a:pt x="5751" y="4019"/>
                    <a:pt x="4661" y="3824"/>
                  </a:cubicBezTo>
                  <a:cubicBezTo>
                    <a:pt x="4473" y="3782"/>
                    <a:pt x="4277" y="3733"/>
                    <a:pt x="4079" y="3733"/>
                  </a:cubicBezTo>
                  <a:cubicBezTo>
                    <a:pt x="3994" y="3733"/>
                    <a:pt x="3909" y="3742"/>
                    <a:pt x="3825" y="3765"/>
                  </a:cubicBezTo>
                  <a:cubicBezTo>
                    <a:pt x="3630" y="3839"/>
                    <a:pt x="3466" y="4004"/>
                    <a:pt x="3421" y="4213"/>
                  </a:cubicBezTo>
                  <a:cubicBezTo>
                    <a:pt x="3302" y="4646"/>
                    <a:pt x="3571" y="4989"/>
                    <a:pt x="3690" y="5378"/>
                  </a:cubicBezTo>
                  <a:lnTo>
                    <a:pt x="2570" y="5124"/>
                  </a:lnTo>
                  <a:cubicBezTo>
                    <a:pt x="2359" y="5077"/>
                    <a:pt x="2141" y="5030"/>
                    <a:pt x="1929" y="5030"/>
                  </a:cubicBezTo>
                  <a:cubicBezTo>
                    <a:pt x="1735" y="5030"/>
                    <a:pt x="1546" y="5069"/>
                    <a:pt x="1375" y="5184"/>
                  </a:cubicBezTo>
                  <a:cubicBezTo>
                    <a:pt x="1121" y="5378"/>
                    <a:pt x="972" y="5676"/>
                    <a:pt x="957" y="6005"/>
                  </a:cubicBezTo>
                  <a:cubicBezTo>
                    <a:pt x="942" y="6289"/>
                    <a:pt x="1002" y="6573"/>
                    <a:pt x="1121" y="6826"/>
                  </a:cubicBezTo>
                  <a:cubicBezTo>
                    <a:pt x="1022" y="6790"/>
                    <a:pt x="917" y="6771"/>
                    <a:pt x="810" y="6771"/>
                  </a:cubicBezTo>
                  <a:cubicBezTo>
                    <a:pt x="740" y="6771"/>
                    <a:pt x="669" y="6779"/>
                    <a:pt x="598" y="6797"/>
                  </a:cubicBezTo>
                  <a:cubicBezTo>
                    <a:pt x="330" y="6841"/>
                    <a:pt x="106" y="7065"/>
                    <a:pt x="91" y="7349"/>
                  </a:cubicBezTo>
                  <a:cubicBezTo>
                    <a:pt x="106" y="7514"/>
                    <a:pt x="165" y="7678"/>
                    <a:pt x="270" y="7797"/>
                  </a:cubicBezTo>
                  <a:cubicBezTo>
                    <a:pt x="374" y="7962"/>
                    <a:pt x="464" y="8111"/>
                    <a:pt x="569" y="8260"/>
                  </a:cubicBezTo>
                  <a:cubicBezTo>
                    <a:pt x="643" y="8365"/>
                    <a:pt x="718" y="8469"/>
                    <a:pt x="793" y="8574"/>
                  </a:cubicBezTo>
                  <a:cubicBezTo>
                    <a:pt x="772" y="8571"/>
                    <a:pt x="752" y="8570"/>
                    <a:pt x="731" y="8570"/>
                  </a:cubicBezTo>
                  <a:cubicBezTo>
                    <a:pt x="633" y="8570"/>
                    <a:pt x="536" y="8599"/>
                    <a:pt x="449" y="8649"/>
                  </a:cubicBezTo>
                  <a:cubicBezTo>
                    <a:pt x="1" y="8888"/>
                    <a:pt x="180" y="9440"/>
                    <a:pt x="389" y="9784"/>
                  </a:cubicBezTo>
                  <a:cubicBezTo>
                    <a:pt x="643" y="10157"/>
                    <a:pt x="972" y="10486"/>
                    <a:pt x="1360" y="10710"/>
                  </a:cubicBezTo>
                  <a:cubicBezTo>
                    <a:pt x="1793" y="10994"/>
                    <a:pt x="2241" y="11262"/>
                    <a:pt x="2689" y="11501"/>
                  </a:cubicBezTo>
                  <a:cubicBezTo>
                    <a:pt x="5542" y="13055"/>
                    <a:pt x="8709" y="13951"/>
                    <a:pt x="11965" y="14160"/>
                  </a:cubicBezTo>
                  <a:cubicBezTo>
                    <a:pt x="12051" y="14163"/>
                    <a:pt x="12140" y="14165"/>
                    <a:pt x="12229" y="14165"/>
                  </a:cubicBezTo>
                  <a:cubicBezTo>
                    <a:pt x="12585" y="14165"/>
                    <a:pt x="12950" y="14127"/>
                    <a:pt x="13249" y="13936"/>
                  </a:cubicBezTo>
                  <a:cubicBezTo>
                    <a:pt x="13682" y="13652"/>
                    <a:pt x="13727" y="13144"/>
                    <a:pt x="13787" y="12681"/>
                  </a:cubicBezTo>
                  <a:cubicBezTo>
                    <a:pt x="14071" y="10531"/>
                    <a:pt x="14354" y="8365"/>
                    <a:pt x="14295" y="6184"/>
                  </a:cubicBezTo>
                  <a:cubicBezTo>
                    <a:pt x="14280" y="5124"/>
                    <a:pt x="14145" y="4048"/>
                    <a:pt x="13921" y="3018"/>
                  </a:cubicBezTo>
                  <a:cubicBezTo>
                    <a:pt x="13817" y="2495"/>
                    <a:pt x="13667" y="1987"/>
                    <a:pt x="13488" y="1479"/>
                  </a:cubicBezTo>
                  <a:cubicBezTo>
                    <a:pt x="13339" y="1046"/>
                    <a:pt x="13189" y="553"/>
                    <a:pt x="12831" y="240"/>
                  </a:cubicBezTo>
                  <a:cubicBezTo>
                    <a:pt x="12667" y="105"/>
                    <a:pt x="12457" y="16"/>
                    <a:pt x="12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08">
              <a:extLst>
                <a:ext uri="{FF2B5EF4-FFF2-40B4-BE49-F238E27FC236}">
                  <a16:creationId xmlns:a16="http://schemas.microsoft.com/office/drawing/2014/main" id="{C1B66B3F-E2B1-B2CF-0F10-8E128236C592}"/>
                </a:ext>
              </a:extLst>
            </p:cNvPr>
            <p:cNvSpPr/>
            <p:nvPr/>
          </p:nvSpPr>
          <p:spPr>
            <a:xfrm>
              <a:off x="-685975" y="3660663"/>
              <a:ext cx="175150" cy="77325"/>
            </a:xfrm>
            <a:custGeom>
              <a:avLst/>
              <a:gdLst/>
              <a:ahLst/>
              <a:cxnLst/>
              <a:rect l="l" t="t" r="r" b="b"/>
              <a:pathLst>
                <a:path w="7006" h="3093" fill="none" extrusionOk="0">
                  <a:moveTo>
                    <a:pt x="1" y="1"/>
                  </a:moveTo>
                  <a:lnTo>
                    <a:pt x="7006"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08">
              <a:extLst>
                <a:ext uri="{FF2B5EF4-FFF2-40B4-BE49-F238E27FC236}">
                  <a16:creationId xmlns:a16="http://schemas.microsoft.com/office/drawing/2014/main" id="{4165F327-33D0-ACEC-A463-3F0884C2D45F}"/>
                </a:ext>
              </a:extLst>
            </p:cNvPr>
            <p:cNvSpPr/>
            <p:nvPr/>
          </p:nvSpPr>
          <p:spPr>
            <a:xfrm>
              <a:off x="-677750" y="3616988"/>
              <a:ext cx="182600" cy="60875"/>
            </a:xfrm>
            <a:custGeom>
              <a:avLst/>
              <a:gdLst/>
              <a:ahLst/>
              <a:cxnLst/>
              <a:rect l="l" t="t" r="r" b="b"/>
              <a:pathLst>
                <a:path w="7304" h="2435" fill="none" extrusionOk="0">
                  <a:moveTo>
                    <a:pt x="0" y="0"/>
                  </a:moveTo>
                  <a:lnTo>
                    <a:pt x="7304"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08">
              <a:extLst>
                <a:ext uri="{FF2B5EF4-FFF2-40B4-BE49-F238E27FC236}">
                  <a16:creationId xmlns:a16="http://schemas.microsoft.com/office/drawing/2014/main" id="{055F4406-45F7-AF33-2CDF-568079721B20}"/>
                </a:ext>
              </a:extLst>
            </p:cNvPr>
            <p:cNvSpPr/>
            <p:nvPr/>
          </p:nvSpPr>
          <p:spPr>
            <a:xfrm>
              <a:off x="-613150" y="3580763"/>
              <a:ext cx="123975" cy="45200"/>
            </a:xfrm>
            <a:custGeom>
              <a:avLst/>
              <a:gdLst/>
              <a:ahLst/>
              <a:cxnLst/>
              <a:rect l="l" t="t" r="r" b="b"/>
              <a:pathLst>
                <a:path w="4959" h="1808" fill="none" extrusionOk="0">
                  <a:moveTo>
                    <a:pt x="0" y="1"/>
                  </a:moveTo>
                  <a:lnTo>
                    <a:pt x="4959"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08">
              <a:extLst>
                <a:ext uri="{FF2B5EF4-FFF2-40B4-BE49-F238E27FC236}">
                  <a16:creationId xmlns:a16="http://schemas.microsoft.com/office/drawing/2014/main" id="{8FE30C30-E518-32C3-705D-79974CE6A6B8}"/>
                </a:ext>
              </a:extLst>
            </p:cNvPr>
            <p:cNvSpPr/>
            <p:nvPr/>
          </p:nvSpPr>
          <p:spPr>
            <a:xfrm>
              <a:off x="-1165400" y="3446338"/>
              <a:ext cx="359225" cy="354300"/>
            </a:xfrm>
            <a:custGeom>
              <a:avLst/>
              <a:gdLst/>
              <a:ahLst/>
              <a:cxnLst/>
              <a:rect l="l" t="t" r="r" b="b"/>
              <a:pathLst>
                <a:path w="14369" h="14172" extrusionOk="0">
                  <a:moveTo>
                    <a:pt x="2106" y="1"/>
                  </a:moveTo>
                  <a:cubicBezTo>
                    <a:pt x="1882" y="16"/>
                    <a:pt x="1688" y="105"/>
                    <a:pt x="1523" y="240"/>
                  </a:cubicBezTo>
                  <a:cubicBezTo>
                    <a:pt x="1165" y="553"/>
                    <a:pt x="1016" y="1046"/>
                    <a:pt x="866" y="1479"/>
                  </a:cubicBezTo>
                  <a:cubicBezTo>
                    <a:pt x="687" y="1987"/>
                    <a:pt x="538" y="2495"/>
                    <a:pt x="418" y="3018"/>
                  </a:cubicBezTo>
                  <a:cubicBezTo>
                    <a:pt x="194" y="4048"/>
                    <a:pt x="75" y="5124"/>
                    <a:pt x="45" y="6184"/>
                  </a:cubicBezTo>
                  <a:cubicBezTo>
                    <a:pt x="0" y="8365"/>
                    <a:pt x="269" y="10531"/>
                    <a:pt x="568" y="12681"/>
                  </a:cubicBezTo>
                  <a:cubicBezTo>
                    <a:pt x="627" y="13159"/>
                    <a:pt x="687" y="13652"/>
                    <a:pt x="1120" y="13936"/>
                  </a:cubicBezTo>
                  <a:cubicBezTo>
                    <a:pt x="1408" y="14120"/>
                    <a:pt x="1758" y="14171"/>
                    <a:pt x="2095" y="14171"/>
                  </a:cubicBezTo>
                  <a:cubicBezTo>
                    <a:pt x="2195" y="14171"/>
                    <a:pt x="2294" y="14167"/>
                    <a:pt x="2390" y="14160"/>
                  </a:cubicBezTo>
                  <a:cubicBezTo>
                    <a:pt x="5646" y="13966"/>
                    <a:pt x="8812" y="13055"/>
                    <a:pt x="11680" y="11501"/>
                  </a:cubicBezTo>
                  <a:cubicBezTo>
                    <a:pt x="12128" y="11262"/>
                    <a:pt x="12576" y="11008"/>
                    <a:pt x="13009" y="10725"/>
                  </a:cubicBezTo>
                  <a:cubicBezTo>
                    <a:pt x="13397" y="10486"/>
                    <a:pt x="13726" y="10172"/>
                    <a:pt x="13980" y="9784"/>
                  </a:cubicBezTo>
                  <a:cubicBezTo>
                    <a:pt x="14174" y="9455"/>
                    <a:pt x="14368" y="8888"/>
                    <a:pt x="13920" y="8649"/>
                  </a:cubicBezTo>
                  <a:cubicBezTo>
                    <a:pt x="13816" y="8589"/>
                    <a:pt x="13696" y="8574"/>
                    <a:pt x="13577" y="8574"/>
                  </a:cubicBezTo>
                  <a:cubicBezTo>
                    <a:pt x="13636" y="8469"/>
                    <a:pt x="13711" y="8380"/>
                    <a:pt x="13786" y="8275"/>
                  </a:cubicBezTo>
                  <a:cubicBezTo>
                    <a:pt x="13890" y="8111"/>
                    <a:pt x="13995" y="7962"/>
                    <a:pt x="14085" y="7812"/>
                  </a:cubicBezTo>
                  <a:cubicBezTo>
                    <a:pt x="14189" y="7678"/>
                    <a:pt x="14264" y="7514"/>
                    <a:pt x="14279" y="7349"/>
                  </a:cubicBezTo>
                  <a:cubicBezTo>
                    <a:pt x="14249" y="7065"/>
                    <a:pt x="14040" y="6841"/>
                    <a:pt x="13756" y="6797"/>
                  </a:cubicBezTo>
                  <a:cubicBezTo>
                    <a:pt x="13691" y="6779"/>
                    <a:pt x="13624" y="6771"/>
                    <a:pt x="13556" y="6771"/>
                  </a:cubicBezTo>
                  <a:cubicBezTo>
                    <a:pt x="13453" y="6771"/>
                    <a:pt x="13348" y="6790"/>
                    <a:pt x="13248" y="6826"/>
                  </a:cubicBezTo>
                  <a:cubicBezTo>
                    <a:pt x="13368" y="6573"/>
                    <a:pt x="13427" y="6289"/>
                    <a:pt x="13412" y="6005"/>
                  </a:cubicBezTo>
                  <a:cubicBezTo>
                    <a:pt x="13397" y="5676"/>
                    <a:pt x="13233" y="5378"/>
                    <a:pt x="12979" y="5184"/>
                  </a:cubicBezTo>
                  <a:cubicBezTo>
                    <a:pt x="12801" y="5069"/>
                    <a:pt x="12609" y="5030"/>
                    <a:pt x="12415" y="5030"/>
                  </a:cubicBezTo>
                  <a:cubicBezTo>
                    <a:pt x="12202" y="5030"/>
                    <a:pt x="11987" y="5077"/>
                    <a:pt x="11784" y="5124"/>
                  </a:cubicBezTo>
                  <a:lnTo>
                    <a:pt x="10664" y="5378"/>
                  </a:lnTo>
                  <a:cubicBezTo>
                    <a:pt x="10769" y="4989"/>
                    <a:pt x="11053" y="4631"/>
                    <a:pt x="10933" y="4198"/>
                  </a:cubicBezTo>
                  <a:cubicBezTo>
                    <a:pt x="10873" y="4004"/>
                    <a:pt x="10724" y="3839"/>
                    <a:pt x="10515" y="3765"/>
                  </a:cubicBezTo>
                  <a:cubicBezTo>
                    <a:pt x="10432" y="3742"/>
                    <a:pt x="10349" y="3733"/>
                    <a:pt x="10264" y="3733"/>
                  </a:cubicBezTo>
                  <a:cubicBezTo>
                    <a:pt x="10072" y="3733"/>
                    <a:pt x="9875" y="3778"/>
                    <a:pt x="9678" y="3809"/>
                  </a:cubicBezTo>
                  <a:cubicBezTo>
                    <a:pt x="8603" y="4019"/>
                    <a:pt x="7513" y="4257"/>
                    <a:pt x="6437" y="4467"/>
                  </a:cubicBezTo>
                  <a:cubicBezTo>
                    <a:pt x="5482" y="4628"/>
                    <a:pt x="4502" y="4802"/>
                    <a:pt x="3542" y="4802"/>
                  </a:cubicBezTo>
                  <a:cubicBezTo>
                    <a:pt x="3436" y="4802"/>
                    <a:pt x="3331" y="4800"/>
                    <a:pt x="3226" y="4795"/>
                  </a:cubicBezTo>
                  <a:cubicBezTo>
                    <a:pt x="2868" y="4780"/>
                    <a:pt x="2464" y="4706"/>
                    <a:pt x="2211" y="4437"/>
                  </a:cubicBezTo>
                  <a:cubicBezTo>
                    <a:pt x="2196" y="3959"/>
                    <a:pt x="2211" y="3481"/>
                    <a:pt x="2270" y="3003"/>
                  </a:cubicBezTo>
                  <a:cubicBezTo>
                    <a:pt x="2405" y="2077"/>
                    <a:pt x="2688" y="1061"/>
                    <a:pt x="2330" y="135"/>
                  </a:cubicBezTo>
                  <a:cubicBezTo>
                    <a:pt x="2285" y="61"/>
                    <a:pt x="2196"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08">
              <a:extLst>
                <a:ext uri="{FF2B5EF4-FFF2-40B4-BE49-F238E27FC236}">
                  <a16:creationId xmlns:a16="http://schemas.microsoft.com/office/drawing/2014/main" id="{5958FA4A-7B65-29DC-7279-2F0A89255678}"/>
                </a:ext>
              </a:extLst>
            </p:cNvPr>
            <p:cNvSpPr/>
            <p:nvPr/>
          </p:nvSpPr>
          <p:spPr>
            <a:xfrm>
              <a:off x="-1001125" y="3660663"/>
              <a:ext cx="174775" cy="77325"/>
            </a:xfrm>
            <a:custGeom>
              <a:avLst/>
              <a:gdLst/>
              <a:ahLst/>
              <a:cxnLst/>
              <a:rect l="l" t="t" r="r" b="b"/>
              <a:pathLst>
                <a:path w="6991" h="3093" fill="none" extrusionOk="0">
                  <a:moveTo>
                    <a:pt x="6991" y="1"/>
                  </a:moveTo>
                  <a:lnTo>
                    <a:pt x="1"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08">
              <a:extLst>
                <a:ext uri="{FF2B5EF4-FFF2-40B4-BE49-F238E27FC236}">
                  <a16:creationId xmlns:a16="http://schemas.microsoft.com/office/drawing/2014/main" id="{B86B5EB8-9037-0E83-9886-AEEF1F3F5A20}"/>
                </a:ext>
              </a:extLst>
            </p:cNvPr>
            <p:cNvSpPr/>
            <p:nvPr/>
          </p:nvSpPr>
          <p:spPr>
            <a:xfrm>
              <a:off x="-1016800" y="3616988"/>
              <a:ext cx="182250" cy="60875"/>
            </a:xfrm>
            <a:custGeom>
              <a:avLst/>
              <a:gdLst/>
              <a:ahLst/>
              <a:cxnLst/>
              <a:rect l="l" t="t" r="r" b="b"/>
              <a:pathLst>
                <a:path w="7290" h="2435" fill="none" extrusionOk="0">
                  <a:moveTo>
                    <a:pt x="7289" y="0"/>
                  </a:moveTo>
                  <a:lnTo>
                    <a:pt x="0"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08">
              <a:extLst>
                <a:ext uri="{FF2B5EF4-FFF2-40B4-BE49-F238E27FC236}">
                  <a16:creationId xmlns:a16="http://schemas.microsoft.com/office/drawing/2014/main" id="{273AFB94-112C-E5C7-47BE-BF7713EB8687}"/>
                </a:ext>
              </a:extLst>
            </p:cNvPr>
            <p:cNvSpPr/>
            <p:nvPr/>
          </p:nvSpPr>
          <p:spPr>
            <a:xfrm>
              <a:off x="-1023150" y="3580763"/>
              <a:ext cx="124000" cy="45200"/>
            </a:xfrm>
            <a:custGeom>
              <a:avLst/>
              <a:gdLst/>
              <a:ahLst/>
              <a:cxnLst/>
              <a:rect l="l" t="t" r="r" b="b"/>
              <a:pathLst>
                <a:path w="4960" h="1808" fill="none" extrusionOk="0">
                  <a:moveTo>
                    <a:pt x="4959" y="1"/>
                  </a:moveTo>
                  <a:lnTo>
                    <a:pt x="1"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08">
              <a:extLst>
                <a:ext uri="{FF2B5EF4-FFF2-40B4-BE49-F238E27FC236}">
                  <a16:creationId xmlns:a16="http://schemas.microsoft.com/office/drawing/2014/main" id="{2DB1476F-2C00-AB41-EBCF-DD244156ECF4}"/>
                </a:ext>
              </a:extLst>
            </p:cNvPr>
            <p:cNvSpPr/>
            <p:nvPr/>
          </p:nvSpPr>
          <p:spPr>
            <a:xfrm>
              <a:off x="-610925" y="1920263"/>
              <a:ext cx="25" cy="25"/>
            </a:xfrm>
            <a:custGeom>
              <a:avLst/>
              <a:gdLst/>
              <a:ahLst/>
              <a:cxnLst/>
              <a:rect l="l" t="t" r="r" b="b"/>
              <a:pathLst>
                <a:path w="1" h="1" extrusionOk="0">
                  <a:moveTo>
                    <a:pt x="1" y="1"/>
                  </a:moveTo>
                  <a:close/>
                </a:path>
              </a:pathLst>
            </a:custGeom>
            <a:solidFill>
              <a:srgbClr val="1F0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08">
            <a:extLst>
              <a:ext uri="{FF2B5EF4-FFF2-40B4-BE49-F238E27FC236}">
                <a16:creationId xmlns:a16="http://schemas.microsoft.com/office/drawing/2014/main" id="{8A5B24FB-09D5-5E99-A381-3D103526B7E6}"/>
              </a:ext>
            </a:extLst>
          </p:cNvPr>
          <p:cNvGrpSpPr/>
          <p:nvPr/>
        </p:nvGrpSpPr>
        <p:grpSpPr>
          <a:xfrm>
            <a:off x="8021551" y="249229"/>
            <a:ext cx="621203" cy="2703435"/>
            <a:chOff x="12350780" y="-104766"/>
            <a:chExt cx="673902" cy="2932778"/>
          </a:xfrm>
        </p:grpSpPr>
        <p:sp>
          <p:nvSpPr>
            <p:cNvPr id="4871" name="Google Shape;4871;p108">
              <a:extLst>
                <a:ext uri="{FF2B5EF4-FFF2-40B4-BE49-F238E27FC236}">
                  <a16:creationId xmlns:a16="http://schemas.microsoft.com/office/drawing/2014/main" id="{691F61C6-4F9C-E514-C61C-45C1AACA7EC0}"/>
                </a:ext>
              </a:extLst>
            </p:cNvPr>
            <p:cNvSpPr/>
            <p:nvPr/>
          </p:nvSpPr>
          <p:spPr>
            <a:xfrm>
              <a:off x="12693563" y="1153063"/>
              <a:ext cx="237082" cy="103409"/>
            </a:xfrm>
            <a:custGeom>
              <a:avLst/>
              <a:gdLst/>
              <a:ahLst/>
              <a:cxnLst/>
              <a:rect l="l" t="t" r="r" b="b"/>
              <a:pathLst>
                <a:path w="8171" h="3564" extrusionOk="0">
                  <a:moveTo>
                    <a:pt x="6370" y="0"/>
                  </a:moveTo>
                  <a:cubicBezTo>
                    <a:pt x="5513" y="0"/>
                    <a:pt x="4755" y="619"/>
                    <a:pt x="4601" y="1487"/>
                  </a:cubicBezTo>
                  <a:lnTo>
                    <a:pt x="0" y="1487"/>
                  </a:lnTo>
                  <a:lnTo>
                    <a:pt x="0" y="1935"/>
                  </a:lnTo>
                  <a:lnTo>
                    <a:pt x="4586" y="1935"/>
                  </a:lnTo>
                  <a:cubicBezTo>
                    <a:pt x="4660" y="2866"/>
                    <a:pt x="5435" y="3563"/>
                    <a:pt x="6363" y="3563"/>
                  </a:cubicBezTo>
                  <a:cubicBezTo>
                    <a:pt x="6373" y="3563"/>
                    <a:pt x="6383" y="3563"/>
                    <a:pt x="6393" y="3563"/>
                  </a:cubicBezTo>
                  <a:cubicBezTo>
                    <a:pt x="7334" y="3548"/>
                    <a:pt x="8096" y="2801"/>
                    <a:pt x="8125" y="1861"/>
                  </a:cubicBezTo>
                  <a:cubicBezTo>
                    <a:pt x="8170" y="934"/>
                    <a:pt x="7483" y="113"/>
                    <a:pt x="6542" y="8"/>
                  </a:cubicBezTo>
                  <a:cubicBezTo>
                    <a:pt x="6484" y="3"/>
                    <a:pt x="6427" y="0"/>
                    <a:pt x="6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08">
              <a:extLst>
                <a:ext uri="{FF2B5EF4-FFF2-40B4-BE49-F238E27FC236}">
                  <a16:creationId xmlns:a16="http://schemas.microsoft.com/office/drawing/2014/main" id="{AE69FA64-EF16-996D-5DF6-1612E70770CD}"/>
                </a:ext>
              </a:extLst>
            </p:cNvPr>
            <p:cNvSpPr/>
            <p:nvPr/>
          </p:nvSpPr>
          <p:spPr>
            <a:xfrm>
              <a:off x="12693563" y="1308758"/>
              <a:ext cx="145278" cy="62237"/>
            </a:xfrm>
            <a:custGeom>
              <a:avLst/>
              <a:gdLst/>
              <a:ahLst/>
              <a:cxnLst/>
              <a:rect l="l" t="t" r="r" b="b"/>
              <a:pathLst>
                <a:path w="5007" h="2145" extrusionOk="0">
                  <a:moveTo>
                    <a:pt x="3889" y="0"/>
                  </a:moveTo>
                  <a:cubicBezTo>
                    <a:pt x="3424" y="0"/>
                    <a:pt x="2962" y="280"/>
                    <a:pt x="2853" y="886"/>
                  </a:cubicBezTo>
                  <a:lnTo>
                    <a:pt x="0" y="886"/>
                  </a:lnTo>
                  <a:lnTo>
                    <a:pt x="0" y="1169"/>
                  </a:lnTo>
                  <a:lnTo>
                    <a:pt x="2838" y="1169"/>
                  </a:lnTo>
                  <a:cubicBezTo>
                    <a:pt x="2890" y="1823"/>
                    <a:pt x="3392" y="2144"/>
                    <a:pt x="3897" y="2144"/>
                  </a:cubicBezTo>
                  <a:cubicBezTo>
                    <a:pt x="4419" y="2144"/>
                    <a:pt x="4944" y="1800"/>
                    <a:pt x="4974" y="1125"/>
                  </a:cubicBezTo>
                  <a:cubicBezTo>
                    <a:pt x="5006" y="401"/>
                    <a:pt x="4445"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08">
              <a:extLst>
                <a:ext uri="{FF2B5EF4-FFF2-40B4-BE49-F238E27FC236}">
                  <a16:creationId xmlns:a16="http://schemas.microsoft.com/office/drawing/2014/main" id="{A9403EB2-AEA9-EF4D-8FCF-96E39CA0E043}"/>
                </a:ext>
              </a:extLst>
            </p:cNvPr>
            <p:cNvSpPr/>
            <p:nvPr/>
          </p:nvSpPr>
          <p:spPr>
            <a:xfrm>
              <a:off x="12693563" y="699559"/>
              <a:ext cx="237082" cy="104483"/>
            </a:xfrm>
            <a:custGeom>
              <a:avLst/>
              <a:gdLst/>
              <a:ahLst/>
              <a:cxnLst/>
              <a:rect l="l" t="t" r="r" b="b"/>
              <a:pathLst>
                <a:path w="8171" h="3601" extrusionOk="0">
                  <a:moveTo>
                    <a:pt x="6363" y="1"/>
                  </a:moveTo>
                  <a:cubicBezTo>
                    <a:pt x="5497" y="1"/>
                    <a:pt x="4765" y="613"/>
                    <a:pt x="4601" y="1479"/>
                  </a:cubicBezTo>
                  <a:lnTo>
                    <a:pt x="0" y="1479"/>
                  </a:lnTo>
                  <a:lnTo>
                    <a:pt x="0" y="1927"/>
                  </a:lnTo>
                  <a:lnTo>
                    <a:pt x="4586" y="1927"/>
                  </a:lnTo>
                  <a:cubicBezTo>
                    <a:pt x="4645" y="2868"/>
                    <a:pt x="5422" y="3600"/>
                    <a:pt x="6363" y="3600"/>
                  </a:cubicBezTo>
                  <a:cubicBezTo>
                    <a:pt x="7364" y="3600"/>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08">
              <a:extLst>
                <a:ext uri="{FF2B5EF4-FFF2-40B4-BE49-F238E27FC236}">
                  <a16:creationId xmlns:a16="http://schemas.microsoft.com/office/drawing/2014/main" id="{48B388F5-76AB-1F87-6456-50D614FB1469}"/>
                </a:ext>
              </a:extLst>
            </p:cNvPr>
            <p:cNvSpPr/>
            <p:nvPr/>
          </p:nvSpPr>
          <p:spPr>
            <a:xfrm>
              <a:off x="12693563" y="981295"/>
              <a:ext cx="331119" cy="145626"/>
            </a:xfrm>
            <a:custGeom>
              <a:avLst/>
              <a:gdLst/>
              <a:ahLst/>
              <a:cxnLst/>
              <a:rect l="l" t="t" r="r" b="b"/>
              <a:pathLst>
                <a:path w="11412" h="5019" extrusionOk="0">
                  <a:moveTo>
                    <a:pt x="8851" y="1"/>
                  </a:moveTo>
                  <a:cubicBezTo>
                    <a:pt x="7642" y="1"/>
                    <a:pt x="6587" y="863"/>
                    <a:pt x="6378" y="2090"/>
                  </a:cubicBezTo>
                  <a:lnTo>
                    <a:pt x="0" y="2090"/>
                  </a:lnTo>
                  <a:lnTo>
                    <a:pt x="0" y="2717"/>
                  </a:lnTo>
                  <a:lnTo>
                    <a:pt x="6348" y="2717"/>
                  </a:lnTo>
                  <a:cubicBezTo>
                    <a:pt x="6451" y="4027"/>
                    <a:pt x="7540" y="5018"/>
                    <a:pt x="8844" y="5018"/>
                  </a:cubicBezTo>
                  <a:cubicBezTo>
                    <a:pt x="8863" y="5018"/>
                    <a:pt x="8883" y="5018"/>
                    <a:pt x="8902" y="5017"/>
                  </a:cubicBezTo>
                  <a:cubicBezTo>
                    <a:pt x="10216" y="4988"/>
                    <a:pt x="11292" y="3942"/>
                    <a:pt x="11352" y="2628"/>
                  </a:cubicBezTo>
                  <a:cubicBezTo>
                    <a:pt x="11411" y="1298"/>
                    <a:pt x="10426" y="163"/>
                    <a:pt x="9111" y="14"/>
                  </a:cubicBezTo>
                  <a:cubicBezTo>
                    <a:pt x="9024" y="5"/>
                    <a:pt x="8937" y="1"/>
                    <a:pt x="8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08">
              <a:extLst>
                <a:ext uri="{FF2B5EF4-FFF2-40B4-BE49-F238E27FC236}">
                  <a16:creationId xmlns:a16="http://schemas.microsoft.com/office/drawing/2014/main" id="{23659F32-07B7-06A6-D1CC-2FB37800A09E}"/>
                </a:ext>
              </a:extLst>
            </p:cNvPr>
            <p:cNvSpPr/>
            <p:nvPr/>
          </p:nvSpPr>
          <p:spPr>
            <a:xfrm>
              <a:off x="12693563" y="831316"/>
              <a:ext cx="331119" cy="147367"/>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33"/>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08">
              <a:extLst>
                <a:ext uri="{FF2B5EF4-FFF2-40B4-BE49-F238E27FC236}">
                  <a16:creationId xmlns:a16="http://schemas.microsoft.com/office/drawing/2014/main" id="{C2683F9A-B437-24F5-6272-2B58D5388F56}"/>
                </a:ext>
              </a:extLst>
            </p:cNvPr>
            <p:cNvSpPr/>
            <p:nvPr/>
          </p:nvSpPr>
          <p:spPr>
            <a:xfrm>
              <a:off x="12693563" y="2723123"/>
              <a:ext cx="237082" cy="103438"/>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3"/>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08">
              <a:extLst>
                <a:ext uri="{FF2B5EF4-FFF2-40B4-BE49-F238E27FC236}">
                  <a16:creationId xmlns:a16="http://schemas.microsoft.com/office/drawing/2014/main" id="{81D92664-67D1-AA6A-17EA-B6C7E6AFC4D3}"/>
                </a:ext>
              </a:extLst>
            </p:cNvPr>
            <p:cNvSpPr/>
            <p:nvPr/>
          </p:nvSpPr>
          <p:spPr>
            <a:xfrm>
              <a:off x="12693563" y="2269387"/>
              <a:ext cx="237082" cy="103438"/>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4"/>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08">
              <a:extLst>
                <a:ext uri="{FF2B5EF4-FFF2-40B4-BE49-F238E27FC236}">
                  <a16:creationId xmlns:a16="http://schemas.microsoft.com/office/drawing/2014/main" id="{3602C98B-BEB4-D7F6-C58F-3A6A2B9A219A}"/>
                </a:ext>
              </a:extLst>
            </p:cNvPr>
            <p:cNvSpPr/>
            <p:nvPr/>
          </p:nvSpPr>
          <p:spPr>
            <a:xfrm>
              <a:off x="12693563" y="2130231"/>
              <a:ext cx="192863" cy="83534"/>
            </a:xfrm>
            <a:custGeom>
              <a:avLst/>
              <a:gdLst/>
              <a:ahLst/>
              <a:cxnLst/>
              <a:rect l="l" t="t" r="r" b="b"/>
              <a:pathLst>
                <a:path w="6647" h="2879" extrusionOk="0">
                  <a:moveTo>
                    <a:pt x="5163" y="1"/>
                  </a:moveTo>
                  <a:cubicBezTo>
                    <a:pt x="4471" y="1"/>
                    <a:pt x="3874" y="500"/>
                    <a:pt x="3749" y="1191"/>
                  </a:cubicBezTo>
                  <a:lnTo>
                    <a:pt x="0" y="1191"/>
                  </a:lnTo>
                  <a:lnTo>
                    <a:pt x="0" y="1564"/>
                  </a:lnTo>
                  <a:lnTo>
                    <a:pt x="3734" y="1564"/>
                  </a:lnTo>
                  <a:cubicBezTo>
                    <a:pt x="3793" y="2302"/>
                    <a:pt x="4420" y="2879"/>
                    <a:pt x="5169" y="2879"/>
                  </a:cubicBezTo>
                  <a:cubicBezTo>
                    <a:pt x="5179" y="2879"/>
                    <a:pt x="5188" y="2879"/>
                    <a:pt x="5198" y="2878"/>
                  </a:cubicBezTo>
                  <a:cubicBezTo>
                    <a:pt x="5960" y="2864"/>
                    <a:pt x="6572" y="2266"/>
                    <a:pt x="6602" y="1504"/>
                  </a:cubicBezTo>
                  <a:cubicBezTo>
                    <a:pt x="6647" y="743"/>
                    <a:pt x="6079" y="85"/>
                    <a:pt x="5332" y="11"/>
                  </a:cubicBezTo>
                  <a:cubicBezTo>
                    <a:pt x="5275" y="4"/>
                    <a:pt x="5219" y="1"/>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08">
              <a:extLst>
                <a:ext uri="{FF2B5EF4-FFF2-40B4-BE49-F238E27FC236}">
                  <a16:creationId xmlns:a16="http://schemas.microsoft.com/office/drawing/2014/main" id="{48D5F548-A927-17E8-2744-84A9605998BD}"/>
                </a:ext>
              </a:extLst>
            </p:cNvPr>
            <p:cNvSpPr/>
            <p:nvPr/>
          </p:nvSpPr>
          <p:spPr>
            <a:xfrm>
              <a:off x="12693563" y="1967456"/>
              <a:ext cx="170637" cy="73408"/>
            </a:xfrm>
            <a:custGeom>
              <a:avLst/>
              <a:gdLst/>
              <a:ahLst/>
              <a:cxnLst/>
              <a:rect l="l" t="t" r="r" b="b"/>
              <a:pathLst>
                <a:path w="5881" h="2530" extrusionOk="0">
                  <a:moveTo>
                    <a:pt x="4560" y="0"/>
                  </a:moveTo>
                  <a:cubicBezTo>
                    <a:pt x="4005" y="0"/>
                    <a:pt x="3454" y="333"/>
                    <a:pt x="3331" y="1050"/>
                  </a:cubicBezTo>
                  <a:lnTo>
                    <a:pt x="0" y="1050"/>
                  </a:lnTo>
                  <a:lnTo>
                    <a:pt x="0" y="1379"/>
                  </a:lnTo>
                  <a:lnTo>
                    <a:pt x="3316" y="1379"/>
                  </a:lnTo>
                  <a:cubicBezTo>
                    <a:pt x="3360" y="2027"/>
                    <a:pt x="3912" y="2529"/>
                    <a:pt x="4572" y="2529"/>
                  </a:cubicBezTo>
                  <a:cubicBezTo>
                    <a:pt x="4581" y="2529"/>
                    <a:pt x="4591" y="2529"/>
                    <a:pt x="4601" y="2529"/>
                  </a:cubicBezTo>
                  <a:cubicBezTo>
                    <a:pt x="5258" y="2529"/>
                    <a:pt x="5810" y="1991"/>
                    <a:pt x="5840" y="1319"/>
                  </a:cubicBezTo>
                  <a:cubicBezTo>
                    <a:pt x="5881" y="468"/>
                    <a:pt x="5218" y="0"/>
                    <a:pt x="4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08">
              <a:extLst>
                <a:ext uri="{FF2B5EF4-FFF2-40B4-BE49-F238E27FC236}">
                  <a16:creationId xmlns:a16="http://schemas.microsoft.com/office/drawing/2014/main" id="{3F5DEA6F-7D08-4A16-7612-288BA3476A22}"/>
                </a:ext>
              </a:extLst>
            </p:cNvPr>
            <p:cNvSpPr/>
            <p:nvPr/>
          </p:nvSpPr>
          <p:spPr>
            <a:xfrm>
              <a:off x="12693563" y="1530607"/>
              <a:ext cx="170637" cy="73437"/>
            </a:xfrm>
            <a:custGeom>
              <a:avLst/>
              <a:gdLst/>
              <a:ahLst/>
              <a:cxnLst/>
              <a:rect l="l" t="t" r="r" b="b"/>
              <a:pathLst>
                <a:path w="5881" h="2531" extrusionOk="0">
                  <a:moveTo>
                    <a:pt x="4560" y="1"/>
                  </a:moveTo>
                  <a:cubicBezTo>
                    <a:pt x="4005" y="1"/>
                    <a:pt x="3454" y="334"/>
                    <a:pt x="3331" y="1051"/>
                  </a:cubicBezTo>
                  <a:lnTo>
                    <a:pt x="0" y="1051"/>
                  </a:lnTo>
                  <a:lnTo>
                    <a:pt x="0" y="1365"/>
                  </a:lnTo>
                  <a:lnTo>
                    <a:pt x="3316" y="1365"/>
                  </a:lnTo>
                  <a:cubicBezTo>
                    <a:pt x="3360" y="2027"/>
                    <a:pt x="3912" y="2530"/>
                    <a:pt x="4572" y="2530"/>
                  </a:cubicBezTo>
                  <a:cubicBezTo>
                    <a:pt x="4581" y="2530"/>
                    <a:pt x="4591" y="2530"/>
                    <a:pt x="4601" y="2530"/>
                  </a:cubicBezTo>
                  <a:cubicBezTo>
                    <a:pt x="5258" y="2515"/>
                    <a:pt x="5810" y="1992"/>
                    <a:pt x="5840" y="1320"/>
                  </a:cubicBezTo>
                  <a:cubicBezTo>
                    <a:pt x="5881" y="469"/>
                    <a:pt x="5218" y="1"/>
                    <a:pt x="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08">
              <a:extLst>
                <a:ext uri="{FF2B5EF4-FFF2-40B4-BE49-F238E27FC236}">
                  <a16:creationId xmlns:a16="http://schemas.microsoft.com/office/drawing/2014/main" id="{5B201A23-3AD0-7976-878E-10378501F651}"/>
                </a:ext>
              </a:extLst>
            </p:cNvPr>
            <p:cNvSpPr/>
            <p:nvPr/>
          </p:nvSpPr>
          <p:spPr>
            <a:xfrm>
              <a:off x="12693563" y="-104331"/>
              <a:ext cx="170347" cy="74133"/>
            </a:xfrm>
            <a:custGeom>
              <a:avLst/>
              <a:gdLst/>
              <a:ahLst/>
              <a:cxnLst/>
              <a:rect l="l" t="t" r="r" b="b"/>
              <a:pathLst>
                <a:path w="5871" h="2555" extrusionOk="0">
                  <a:moveTo>
                    <a:pt x="4586" y="1"/>
                  </a:moveTo>
                  <a:cubicBezTo>
                    <a:pt x="3958" y="1"/>
                    <a:pt x="3436" y="434"/>
                    <a:pt x="3331" y="1046"/>
                  </a:cubicBezTo>
                  <a:lnTo>
                    <a:pt x="0" y="1046"/>
                  </a:lnTo>
                  <a:lnTo>
                    <a:pt x="0" y="1360"/>
                  </a:lnTo>
                  <a:lnTo>
                    <a:pt x="3316" y="1360"/>
                  </a:lnTo>
                  <a:cubicBezTo>
                    <a:pt x="3361" y="2032"/>
                    <a:pt x="3913" y="2555"/>
                    <a:pt x="4586" y="2555"/>
                  </a:cubicBezTo>
                  <a:cubicBezTo>
                    <a:pt x="5288" y="2555"/>
                    <a:pt x="5870" y="1987"/>
                    <a:pt x="5870" y="1285"/>
                  </a:cubicBezTo>
                  <a:cubicBezTo>
                    <a:pt x="5870" y="568"/>
                    <a:pt x="5288" y="1"/>
                    <a:pt x="4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08">
              <a:extLst>
                <a:ext uri="{FF2B5EF4-FFF2-40B4-BE49-F238E27FC236}">
                  <a16:creationId xmlns:a16="http://schemas.microsoft.com/office/drawing/2014/main" id="{BC65FCAE-0C31-4270-56ED-A183CF2BC2D1}"/>
                </a:ext>
              </a:extLst>
            </p:cNvPr>
            <p:cNvSpPr/>
            <p:nvPr/>
          </p:nvSpPr>
          <p:spPr>
            <a:xfrm>
              <a:off x="12693563" y="1831231"/>
              <a:ext cx="201538" cy="87422"/>
            </a:xfrm>
            <a:custGeom>
              <a:avLst/>
              <a:gdLst/>
              <a:ahLst/>
              <a:cxnLst/>
              <a:rect l="l" t="t" r="r" b="b"/>
              <a:pathLst>
                <a:path w="6946" h="3013" extrusionOk="0">
                  <a:moveTo>
                    <a:pt x="5399" y="0"/>
                  </a:moveTo>
                  <a:cubicBezTo>
                    <a:pt x="4678" y="0"/>
                    <a:pt x="4053" y="516"/>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63"/>
                  </a:cubicBezTo>
                  <a:cubicBezTo>
                    <a:pt x="6945" y="772"/>
                    <a:pt x="6363" y="85"/>
                    <a:pt x="5571" y="10"/>
                  </a:cubicBezTo>
                  <a:cubicBezTo>
                    <a:pt x="5514" y="4"/>
                    <a:pt x="5456" y="0"/>
                    <a:pt x="5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08">
              <a:extLst>
                <a:ext uri="{FF2B5EF4-FFF2-40B4-BE49-F238E27FC236}">
                  <a16:creationId xmlns:a16="http://schemas.microsoft.com/office/drawing/2014/main" id="{053C560E-DE99-E654-C138-EF81F028AE53}"/>
                </a:ext>
              </a:extLst>
            </p:cNvPr>
            <p:cNvSpPr/>
            <p:nvPr/>
          </p:nvSpPr>
          <p:spPr>
            <a:xfrm>
              <a:off x="12693563" y="1683022"/>
              <a:ext cx="201538" cy="87422"/>
            </a:xfrm>
            <a:custGeom>
              <a:avLst/>
              <a:gdLst/>
              <a:ahLst/>
              <a:cxnLst/>
              <a:rect l="l" t="t" r="r" b="b"/>
              <a:pathLst>
                <a:path w="6946" h="3013" extrusionOk="0">
                  <a:moveTo>
                    <a:pt x="5403" y="0"/>
                  </a:moveTo>
                  <a:cubicBezTo>
                    <a:pt x="4680" y="0"/>
                    <a:pt x="4053" y="528"/>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78"/>
                  </a:cubicBezTo>
                  <a:cubicBezTo>
                    <a:pt x="6945" y="787"/>
                    <a:pt x="6363" y="100"/>
                    <a:pt x="5571" y="10"/>
                  </a:cubicBezTo>
                  <a:cubicBezTo>
                    <a:pt x="5515" y="4"/>
                    <a:pt x="5459" y="0"/>
                    <a:pt x="5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08">
              <a:extLst>
                <a:ext uri="{FF2B5EF4-FFF2-40B4-BE49-F238E27FC236}">
                  <a16:creationId xmlns:a16="http://schemas.microsoft.com/office/drawing/2014/main" id="{881F5F97-40CC-CCA2-9BCA-33D3BBEE0645}"/>
                </a:ext>
              </a:extLst>
            </p:cNvPr>
            <p:cNvSpPr/>
            <p:nvPr/>
          </p:nvSpPr>
          <p:spPr>
            <a:xfrm>
              <a:off x="12693563" y="2551383"/>
              <a:ext cx="331119" cy="145597"/>
            </a:xfrm>
            <a:custGeom>
              <a:avLst/>
              <a:gdLst/>
              <a:ahLst/>
              <a:cxnLst/>
              <a:rect l="l" t="t" r="r" b="b"/>
              <a:pathLst>
                <a:path w="11412" h="5018" extrusionOk="0">
                  <a:moveTo>
                    <a:pt x="8851" y="0"/>
                  </a:moveTo>
                  <a:cubicBezTo>
                    <a:pt x="7642" y="0"/>
                    <a:pt x="6587" y="863"/>
                    <a:pt x="6378" y="2090"/>
                  </a:cubicBezTo>
                  <a:lnTo>
                    <a:pt x="0" y="2090"/>
                  </a:lnTo>
                  <a:lnTo>
                    <a:pt x="0" y="2717"/>
                  </a:lnTo>
                  <a:lnTo>
                    <a:pt x="6348" y="2717"/>
                  </a:lnTo>
                  <a:cubicBezTo>
                    <a:pt x="6451" y="4027"/>
                    <a:pt x="7540" y="5018"/>
                    <a:pt x="8844" y="5018"/>
                  </a:cubicBezTo>
                  <a:cubicBezTo>
                    <a:pt x="8863" y="5018"/>
                    <a:pt x="8883" y="5017"/>
                    <a:pt x="8902" y="5017"/>
                  </a:cubicBezTo>
                  <a:cubicBezTo>
                    <a:pt x="10216" y="4987"/>
                    <a:pt x="11292" y="3942"/>
                    <a:pt x="11352" y="2627"/>
                  </a:cubicBezTo>
                  <a:cubicBezTo>
                    <a:pt x="11411" y="1298"/>
                    <a:pt x="10426" y="163"/>
                    <a:pt x="9111" y="13"/>
                  </a:cubicBezTo>
                  <a:cubicBezTo>
                    <a:pt x="9024" y="5"/>
                    <a:pt x="8937" y="0"/>
                    <a:pt x="8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08">
              <a:extLst>
                <a:ext uri="{FF2B5EF4-FFF2-40B4-BE49-F238E27FC236}">
                  <a16:creationId xmlns:a16="http://schemas.microsoft.com/office/drawing/2014/main" id="{EA70BC9B-A2C8-E8DC-64A9-6D01FC786C9F}"/>
                </a:ext>
              </a:extLst>
            </p:cNvPr>
            <p:cNvSpPr/>
            <p:nvPr/>
          </p:nvSpPr>
          <p:spPr>
            <a:xfrm>
              <a:off x="12693563" y="2401347"/>
              <a:ext cx="331119" cy="145249"/>
            </a:xfrm>
            <a:custGeom>
              <a:avLst/>
              <a:gdLst/>
              <a:ahLst/>
              <a:cxnLst/>
              <a:rect l="l" t="t" r="r" b="b"/>
              <a:pathLst>
                <a:path w="11412" h="5006" extrusionOk="0">
                  <a:moveTo>
                    <a:pt x="8825" y="0"/>
                  </a:moveTo>
                  <a:cubicBezTo>
                    <a:pt x="7627" y="0"/>
                    <a:pt x="6586" y="859"/>
                    <a:pt x="6378" y="2078"/>
                  </a:cubicBezTo>
                  <a:lnTo>
                    <a:pt x="0" y="2078"/>
                  </a:lnTo>
                  <a:lnTo>
                    <a:pt x="0" y="2720"/>
                  </a:lnTo>
                  <a:lnTo>
                    <a:pt x="6348" y="2720"/>
                  </a:lnTo>
                  <a:cubicBezTo>
                    <a:pt x="6451" y="4015"/>
                    <a:pt x="7540" y="5006"/>
                    <a:pt x="8844" y="5006"/>
                  </a:cubicBezTo>
                  <a:cubicBezTo>
                    <a:pt x="8863" y="5006"/>
                    <a:pt x="8883" y="5006"/>
                    <a:pt x="8902" y="5005"/>
                  </a:cubicBezTo>
                  <a:cubicBezTo>
                    <a:pt x="10216" y="4975"/>
                    <a:pt x="11292" y="3930"/>
                    <a:pt x="11352" y="2615"/>
                  </a:cubicBezTo>
                  <a:cubicBezTo>
                    <a:pt x="11411" y="1286"/>
                    <a:pt x="10426" y="151"/>
                    <a:pt x="9111" y="17"/>
                  </a:cubicBezTo>
                  <a:cubicBezTo>
                    <a:pt x="9015" y="6"/>
                    <a:pt x="8920" y="0"/>
                    <a:pt x="8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08">
              <a:extLst>
                <a:ext uri="{FF2B5EF4-FFF2-40B4-BE49-F238E27FC236}">
                  <a16:creationId xmlns:a16="http://schemas.microsoft.com/office/drawing/2014/main" id="{520561B2-6D15-2B09-82AC-C385A7D49CA0}"/>
                </a:ext>
              </a:extLst>
            </p:cNvPr>
            <p:cNvSpPr/>
            <p:nvPr/>
          </p:nvSpPr>
          <p:spPr>
            <a:xfrm>
              <a:off x="12693563" y="481134"/>
              <a:ext cx="193298" cy="84550"/>
            </a:xfrm>
            <a:custGeom>
              <a:avLst/>
              <a:gdLst/>
              <a:ahLst/>
              <a:cxnLst/>
              <a:rect l="l" t="t" r="r" b="b"/>
              <a:pathLst>
                <a:path w="6662" h="2914" extrusionOk="0">
                  <a:moveTo>
                    <a:pt x="5198" y="1"/>
                  </a:moveTo>
                  <a:cubicBezTo>
                    <a:pt x="4496" y="1"/>
                    <a:pt x="3884" y="494"/>
                    <a:pt x="3764" y="1196"/>
                  </a:cubicBezTo>
                  <a:lnTo>
                    <a:pt x="0" y="1196"/>
                  </a:lnTo>
                  <a:lnTo>
                    <a:pt x="0" y="1569"/>
                  </a:lnTo>
                  <a:lnTo>
                    <a:pt x="3749" y="1554"/>
                  </a:lnTo>
                  <a:cubicBezTo>
                    <a:pt x="3794" y="2331"/>
                    <a:pt x="4436" y="2913"/>
                    <a:pt x="5198" y="2913"/>
                  </a:cubicBezTo>
                  <a:cubicBezTo>
                    <a:pt x="6005" y="2913"/>
                    <a:pt x="6662" y="2271"/>
                    <a:pt x="6662" y="1465"/>
                  </a:cubicBezTo>
                  <a:cubicBezTo>
                    <a:pt x="6662" y="643"/>
                    <a:pt x="6005"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08">
              <a:extLst>
                <a:ext uri="{FF2B5EF4-FFF2-40B4-BE49-F238E27FC236}">
                  <a16:creationId xmlns:a16="http://schemas.microsoft.com/office/drawing/2014/main" id="{175627B0-9169-B57E-FFFC-E70D9A0DABB0}"/>
                </a:ext>
              </a:extLst>
            </p:cNvPr>
            <p:cNvSpPr/>
            <p:nvPr/>
          </p:nvSpPr>
          <p:spPr>
            <a:xfrm>
              <a:off x="12693563" y="17445"/>
              <a:ext cx="237082" cy="104918"/>
            </a:xfrm>
            <a:custGeom>
              <a:avLst/>
              <a:gdLst/>
              <a:ahLst/>
              <a:cxnLst/>
              <a:rect l="l" t="t" r="r" b="b"/>
              <a:pathLst>
                <a:path w="8171" h="3616" extrusionOk="0">
                  <a:moveTo>
                    <a:pt x="6363" y="1"/>
                  </a:moveTo>
                  <a:cubicBezTo>
                    <a:pt x="5497" y="1"/>
                    <a:pt x="4765" y="628"/>
                    <a:pt x="4601" y="1479"/>
                  </a:cubicBezTo>
                  <a:lnTo>
                    <a:pt x="0" y="1479"/>
                  </a:lnTo>
                  <a:lnTo>
                    <a:pt x="0" y="1927"/>
                  </a:lnTo>
                  <a:lnTo>
                    <a:pt x="4586" y="1927"/>
                  </a:lnTo>
                  <a:cubicBezTo>
                    <a:pt x="4645" y="2868"/>
                    <a:pt x="5422" y="3600"/>
                    <a:pt x="6363" y="3615"/>
                  </a:cubicBezTo>
                  <a:cubicBezTo>
                    <a:pt x="7364" y="3615"/>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08">
              <a:extLst>
                <a:ext uri="{FF2B5EF4-FFF2-40B4-BE49-F238E27FC236}">
                  <a16:creationId xmlns:a16="http://schemas.microsoft.com/office/drawing/2014/main" id="{6ABB5B13-0F75-37CE-1A16-17814D5EBFF8}"/>
                </a:ext>
              </a:extLst>
            </p:cNvPr>
            <p:cNvSpPr/>
            <p:nvPr/>
          </p:nvSpPr>
          <p:spPr>
            <a:xfrm>
              <a:off x="12693563" y="299123"/>
              <a:ext cx="331119" cy="147396"/>
            </a:xfrm>
            <a:custGeom>
              <a:avLst/>
              <a:gdLst/>
              <a:ahLst/>
              <a:cxnLst/>
              <a:rect l="l" t="t" r="r" b="b"/>
              <a:pathLst>
                <a:path w="11412" h="5080" extrusionOk="0">
                  <a:moveTo>
                    <a:pt x="8872" y="1"/>
                  </a:moveTo>
                  <a:cubicBezTo>
                    <a:pt x="7647" y="1"/>
                    <a:pt x="6587" y="882"/>
                    <a:pt x="6378" y="2092"/>
                  </a:cubicBezTo>
                  <a:lnTo>
                    <a:pt x="0" y="2092"/>
                  </a:lnTo>
                  <a:lnTo>
                    <a:pt x="0" y="2734"/>
                  </a:lnTo>
                  <a:lnTo>
                    <a:pt x="6348" y="2734"/>
                  </a:lnTo>
                  <a:cubicBezTo>
                    <a:pt x="6438" y="4049"/>
                    <a:pt x="7543" y="5079"/>
                    <a:pt x="8872" y="5079"/>
                  </a:cubicBezTo>
                  <a:cubicBezTo>
                    <a:pt x="10276" y="5079"/>
                    <a:pt x="11411" y="3944"/>
                    <a:pt x="11411" y="2540"/>
                  </a:cubicBezTo>
                  <a:cubicBezTo>
                    <a:pt x="11411" y="1136"/>
                    <a:pt x="10276" y="1"/>
                    <a:pt x="8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08">
              <a:extLst>
                <a:ext uri="{FF2B5EF4-FFF2-40B4-BE49-F238E27FC236}">
                  <a16:creationId xmlns:a16="http://schemas.microsoft.com/office/drawing/2014/main" id="{776C866E-943E-0675-CA23-405383493D1B}"/>
                </a:ext>
              </a:extLst>
            </p:cNvPr>
            <p:cNvSpPr/>
            <p:nvPr/>
          </p:nvSpPr>
          <p:spPr>
            <a:xfrm>
              <a:off x="12693563" y="149202"/>
              <a:ext cx="331119" cy="147367"/>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48"/>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08">
              <a:extLst>
                <a:ext uri="{FF2B5EF4-FFF2-40B4-BE49-F238E27FC236}">
                  <a16:creationId xmlns:a16="http://schemas.microsoft.com/office/drawing/2014/main" id="{E334F4B0-F7E6-89EB-A3AB-361C015175D7}"/>
                </a:ext>
              </a:extLst>
            </p:cNvPr>
            <p:cNvSpPr/>
            <p:nvPr/>
          </p:nvSpPr>
          <p:spPr>
            <a:xfrm>
              <a:off x="12697887" y="2036715"/>
              <a:ext cx="72392" cy="102713"/>
            </a:xfrm>
            <a:custGeom>
              <a:avLst/>
              <a:gdLst/>
              <a:ahLst/>
              <a:cxnLst/>
              <a:rect l="l" t="t" r="r" b="b"/>
              <a:pathLst>
                <a:path w="2495" h="3540" extrusionOk="0">
                  <a:moveTo>
                    <a:pt x="723" y="1"/>
                  </a:moveTo>
                  <a:cubicBezTo>
                    <a:pt x="484" y="1"/>
                    <a:pt x="239" y="50"/>
                    <a:pt x="1" y="157"/>
                  </a:cubicBezTo>
                  <a:cubicBezTo>
                    <a:pt x="628" y="441"/>
                    <a:pt x="1031" y="1068"/>
                    <a:pt x="1031" y="1770"/>
                  </a:cubicBezTo>
                  <a:cubicBezTo>
                    <a:pt x="1031" y="2457"/>
                    <a:pt x="628" y="3084"/>
                    <a:pt x="1" y="3383"/>
                  </a:cubicBezTo>
                  <a:cubicBezTo>
                    <a:pt x="239" y="3490"/>
                    <a:pt x="484" y="3540"/>
                    <a:pt x="723" y="3540"/>
                  </a:cubicBezTo>
                  <a:cubicBezTo>
                    <a:pt x="1654" y="3540"/>
                    <a:pt x="2495" y="2792"/>
                    <a:pt x="2495" y="1770"/>
                  </a:cubicBezTo>
                  <a:cubicBezTo>
                    <a:pt x="2495" y="748"/>
                    <a:pt x="1654" y="1"/>
                    <a:pt x="72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08">
              <a:extLst>
                <a:ext uri="{FF2B5EF4-FFF2-40B4-BE49-F238E27FC236}">
                  <a16:creationId xmlns:a16="http://schemas.microsoft.com/office/drawing/2014/main" id="{CFE7AF1D-E86A-62D8-759C-BA05682C798B}"/>
                </a:ext>
              </a:extLst>
            </p:cNvPr>
            <p:cNvSpPr/>
            <p:nvPr/>
          </p:nvSpPr>
          <p:spPr>
            <a:xfrm>
              <a:off x="12693563" y="2039530"/>
              <a:ext cx="4352" cy="3917"/>
            </a:xfrm>
            <a:custGeom>
              <a:avLst/>
              <a:gdLst/>
              <a:ahLst/>
              <a:cxnLst/>
              <a:rect l="l" t="t" r="r" b="b"/>
              <a:pathLst>
                <a:path w="150" h="135" extrusionOk="0">
                  <a:moveTo>
                    <a:pt x="0" y="0"/>
                  </a:moveTo>
                  <a:lnTo>
                    <a:pt x="0" y="135"/>
                  </a:lnTo>
                  <a:cubicBezTo>
                    <a:pt x="45" y="105"/>
                    <a:pt x="105" y="75"/>
                    <a:pt x="150" y="60"/>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08">
              <a:extLst>
                <a:ext uri="{FF2B5EF4-FFF2-40B4-BE49-F238E27FC236}">
                  <a16:creationId xmlns:a16="http://schemas.microsoft.com/office/drawing/2014/main" id="{8440B48A-8AAF-44DE-1B16-55B5A68656A1}"/>
                </a:ext>
              </a:extLst>
            </p:cNvPr>
            <p:cNvSpPr/>
            <p:nvPr/>
          </p:nvSpPr>
          <p:spPr>
            <a:xfrm>
              <a:off x="12693563" y="2132262"/>
              <a:ext cx="4352" cy="3917"/>
            </a:xfrm>
            <a:custGeom>
              <a:avLst/>
              <a:gdLst/>
              <a:ahLst/>
              <a:cxnLst/>
              <a:rect l="l" t="t" r="r" b="b"/>
              <a:pathLst>
                <a:path w="150" h="135" extrusionOk="0">
                  <a:moveTo>
                    <a:pt x="0" y="1"/>
                  </a:moveTo>
                  <a:lnTo>
                    <a:pt x="0" y="135"/>
                  </a:lnTo>
                  <a:cubicBezTo>
                    <a:pt x="45" y="120"/>
                    <a:pt x="105" y="90"/>
                    <a:pt x="150" y="75"/>
                  </a:cubicBezTo>
                  <a:cubicBezTo>
                    <a:pt x="90" y="45"/>
                    <a:pt x="45" y="3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08">
              <a:extLst>
                <a:ext uri="{FF2B5EF4-FFF2-40B4-BE49-F238E27FC236}">
                  <a16:creationId xmlns:a16="http://schemas.microsoft.com/office/drawing/2014/main" id="{AA25514A-6A4A-4DFB-17B9-4C51BB7BCCC0}"/>
                </a:ext>
              </a:extLst>
            </p:cNvPr>
            <p:cNvSpPr/>
            <p:nvPr/>
          </p:nvSpPr>
          <p:spPr>
            <a:xfrm>
              <a:off x="12693563" y="2041271"/>
              <a:ext cx="44654" cy="93196"/>
            </a:xfrm>
            <a:custGeom>
              <a:avLst/>
              <a:gdLst/>
              <a:ahLst/>
              <a:cxnLst/>
              <a:rect l="l" t="t" r="r" b="b"/>
              <a:pathLst>
                <a:path w="1539" h="3212" extrusionOk="0">
                  <a:moveTo>
                    <a:pt x="150" y="0"/>
                  </a:moveTo>
                  <a:cubicBezTo>
                    <a:pt x="90" y="30"/>
                    <a:pt x="45" y="45"/>
                    <a:pt x="0" y="75"/>
                  </a:cubicBezTo>
                  <a:lnTo>
                    <a:pt x="0" y="3137"/>
                  </a:lnTo>
                  <a:cubicBezTo>
                    <a:pt x="45" y="3166"/>
                    <a:pt x="90" y="3196"/>
                    <a:pt x="150" y="3211"/>
                  </a:cubicBezTo>
                  <a:cubicBezTo>
                    <a:pt x="1539" y="2584"/>
                    <a:pt x="1539" y="627"/>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08">
              <a:extLst>
                <a:ext uri="{FF2B5EF4-FFF2-40B4-BE49-F238E27FC236}">
                  <a16:creationId xmlns:a16="http://schemas.microsoft.com/office/drawing/2014/main" id="{B3B2B671-AAB4-A4BA-82AC-769157630A70}"/>
                </a:ext>
              </a:extLst>
            </p:cNvPr>
            <p:cNvSpPr/>
            <p:nvPr/>
          </p:nvSpPr>
          <p:spPr>
            <a:xfrm>
              <a:off x="12697887" y="1396847"/>
              <a:ext cx="72392" cy="102684"/>
            </a:xfrm>
            <a:custGeom>
              <a:avLst/>
              <a:gdLst/>
              <a:ahLst/>
              <a:cxnLst/>
              <a:rect l="l" t="t" r="r" b="b"/>
              <a:pathLst>
                <a:path w="2495" h="3539" extrusionOk="0">
                  <a:moveTo>
                    <a:pt x="737" y="1"/>
                  </a:moveTo>
                  <a:cubicBezTo>
                    <a:pt x="494" y="1"/>
                    <a:pt x="244" y="53"/>
                    <a:pt x="1" y="165"/>
                  </a:cubicBezTo>
                  <a:cubicBezTo>
                    <a:pt x="628" y="448"/>
                    <a:pt x="1031" y="1076"/>
                    <a:pt x="1031" y="1763"/>
                  </a:cubicBezTo>
                  <a:cubicBezTo>
                    <a:pt x="1031" y="2465"/>
                    <a:pt x="628" y="3092"/>
                    <a:pt x="1" y="3376"/>
                  </a:cubicBezTo>
                  <a:cubicBezTo>
                    <a:pt x="241" y="3487"/>
                    <a:pt x="489" y="3538"/>
                    <a:pt x="730" y="3538"/>
                  </a:cubicBezTo>
                  <a:cubicBezTo>
                    <a:pt x="1658" y="3538"/>
                    <a:pt x="2495" y="2782"/>
                    <a:pt x="2495" y="1763"/>
                  </a:cubicBezTo>
                  <a:cubicBezTo>
                    <a:pt x="2495" y="746"/>
                    <a:pt x="1662" y="1"/>
                    <a:pt x="7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08">
              <a:extLst>
                <a:ext uri="{FF2B5EF4-FFF2-40B4-BE49-F238E27FC236}">
                  <a16:creationId xmlns:a16="http://schemas.microsoft.com/office/drawing/2014/main" id="{B1AD3D4E-23AD-2FAF-AA62-8F81EB07D58A}"/>
                </a:ext>
              </a:extLst>
            </p:cNvPr>
            <p:cNvSpPr/>
            <p:nvPr/>
          </p:nvSpPr>
          <p:spPr>
            <a:xfrm>
              <a:off x="12693563" y="1399865"/>
              <a:ext cx="4352" cy="3946"/>
            </a:xfrm>
            <a:custGeom>
              <a:avLst/>
              <a:gdLst/>
              <a:ahLst/>
              <a:cxnLst/>
              <a:rect l="l" t="t" r="r" b="b"/>
              <a:pathLst>
                <a:path w="150" h="136" extrusionOk="0">
                  <a:moveTo>
                    <a:pt x="0" y="1"/>
                  </a:moveTo>
                  <a:lnTo>
                    <a:pt x="0" y="135"/>
                  </a:lnTo>
                  <a:cubicBezTo>
                    <a:pt x="45" y="106"/>
                    <a:pt x="105" y="76"/>
                    <a:pt x="150" y="61"/>
                  </a:cubicBezTo>
                  <a:cubicBezTo>
                    <a:pt x="105" y="31"/>
                    <a:pt x="45" y="1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08">
              <a:extLst>
                <a:ext uri="{FF2B5EF4-FFF2-40B4-BE49-F238E27FC236}">
                  <a16:creationId xmlns:a16="http://schemas.microsoft.com/office/drawing/2014/main" id="{8A78113F-F845-B6BC-2A4D-84494BEB3840}"/>
                </a:ext>
              </a:extLst>
            </p:cNvPr>
            <p:cNvSpPr/>
            <p:nvPr/>
          </p:nvSpPr>
          <p:spPr>
            <a:xfrm>
              <a:off x="12693563" y="1492191"/>
              <a:ext cx="4352" cy="3917"/>
            </a:xfrm>
            <a:custGeom>
              <a:avLst/>
              <a:gdLst/>
              <a:ahLst/>
              <a:cxnLst/>
              <a:rect l="l" t="t" r="r" b="b"/>
              <a:pathLst>
                <a:path w="150" h="135" extrusionOk="0">
                  <a:moveTo>
                    <a:pt x="0" y="0"/>
                  </a:moveTo>
                  <a:lnTo>
                    <a:pt x="0" y="135"/>
                  </a:lnTo>
                  <a:cubicBezTo>
                    <a:pt x="45" y="120"/>
                    <a:pt x="105" y="105"/>
                    <a:pt x="150" y="90"/>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08">
              <a:extLst>
                <a:ext uri="{FF2B5EF4-FFF2-40B4-BE49-F238E27FC236}">
                  <a16:creationId xmlns:a16="http://schemas.microsoft.com/office/drawing/2014/main" id="{CA7DE3F1-723A-09B9-21CD-2D9131DBB3CC}"/>
                </a:ext>
              </a:extLst>
            </p:cNvPr>
            <p:cNvSpPr/>
            <p:nvPr/>
          </p:nvSpPr>
          <p:spPr>
            <a:xfrm>
              <a:off x="12693563" y="1401171"/>
              <a:ext cx="44654" cy="93196"/>
            </a:xfrm>
            <a:custGeom>
              <a:avLst/>
              <a:gdLst/>
              <a:ahLst/>
              <a:cxnLst/>
              <a:rect l="l" t="t" r="r" b="b"/>
              <a:pathLst>
                <a:path w="1539" h="3212" extrusionOk="0">
                  <a:moveTo>
                    <a:pt x="150" y="1"/>
                  </a:moveTo>
                  <a:cubicBezTo>
                    <a:pt x="90" y="31"/>
                    <a:pt x="45" y="61"/>
                    <a:pt x="0" y="90"/>
                  </a:cubicBezTo>
                  <a:lnTo>
                    <a:pt x="0" y="3137"/>
                  </a:lnTo>
                  <a:cubicBezTo>
                    <a:pt x="45" y="3167"/>
                    <a:pt x="90" y="3197"/>
                    <a:pt x="150" y="3212"/>
                  </a:cubicBezTo>
                  <a:cubicBezTo>
                    <a:pt x="1539" y="2600"/>
                    <a:pt x="1539" y="628"/>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08">
              <a:extLst>
                <a:ext uri="{FF2B5EF4-FFF2-40B4-BE49-F238E27FC236}">
                  <a16:creationId xmlns:a16="http://schemas.microsoft.com/office/drawing/2014/main" id="{BD9A98EE-66E8-2A28-FFB6-5C9D492730C6}"/>
                </a:ext>
              </a:extLst>
            </p:cNvPr>
            <p:cNvSpPr/>
            <p:nvPr/>
          </p:nvSpPr>
          <p:spPr>
            <a:xfrm>
              <a:off x="12697887" y="579089"/>
              <a:ext cx="72392" cy="102307"/>
            </a:xfrm>
            <a:custGeom>
              <a:avLst/>
              <a:gdLst/>
              <a:ahLst/>
              <a:cxnLst/>
              <a:rect l="l" t="t" r="r" b="b"/>
              <a:pathLst>
                <a:path w="2495" h="3526" extrusionOk="0">
                  <a:moveTo>
                    <a:pt x="718" y="0"/>
                  </a:moveTo>
                  <a:cubicBezTo>
                    <a:pt x="479" y="0"/>
                    <a:pt x="225" y="45"/>
                    <a:pt x="1" y="150"/>
                  </a:cubicBezTo>
                  <a:cubicBezTo>
                    <a:pt x="628" y="434"/>
                    <a:pt x="1031" y="1061"/>
                    <a:pt x="1031" y="1763"/>
                  </a:cubicBezTo>
                  <a:cubicBezTo>
                    <a:pt x="1031" y="2450"/>
                    <a:pt x="628" y="3077"/>
                    <a:pt x="1" y="3361"/>
                  </a:cubicBezTo>
                  <a:cubicBezTo>
                    <a:pt x="225" y="3466"/>
                    <a:pt x="479" y="3525"/>
                    <a:pt x="718" y="3525"/>
                  </a:cubicBezTo>
                  <a:cubicBezTo>
                    <a:pt x="1703" y="3525"/>
                    <a:pt x="2495" y="2734"/>
                    <a:pt x="2495" y="1763"/>
                  </a:cubicBezTo>
                  <a:cubicBezTo>
                    <a:pt x="2495" y="777"/>
                    <a:pt x="1703" y="0"/>
                    <a:pt x="7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08">
              <a:extLst>
                <a:ext uri="{FF2B5EF4-FFF2-40B4-BE49-F238E27FC236}">
                  <a16:creationId xmlns:a16="http://schemas.microsoft.com/office/drawing/2014/main" id="{8BB3718A-62AE-DDC6-7F75-B859DDDB2AB4}"/>
                </a:ext>
              </a:extLst>
            </p:cNvPr>
            <p:cNvSpPr/>
            <p:nvPr/>
          </p:nvSpPr>
          <p:spPr>
            <a:xfrm>
              <a:off x="12693563" y="674432"/>
              <a:ext cx="4352" cy="3917"/>
            </a:xfrm>
            <a:custGeom>
              <a:avLst/>
              <a:gdLst/>
              <a:ahLst/>
              <a:cxnLst/>
              <a:rect l="l" t="t" r="r" b="b"/>
              <a:pathLst>
                <a:path w="150" h="135" extrusionOk="0">
                  <a:moveTo>
                    <a:pt x="0" y="0"/>
                  </a:moveTo>
                  <a:lnTo>
                    <a:pt x="0" y="135"/>
                  </a:lnTo>
                  <a:cubicBezTo>
                    <a:pt x="45" y="120"/>
                    <a:pt x="105" y="105"/>
                    <a:pt x="150" y="75"/>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08">
              <a:extLst>
                <a:ext uri="{FF2B5EF4-FFF2-40B4-BE49-F238E27FC236}">
                  <a16:creationId xmlns:a16="http://schemas.microsoft.com/office/drawing/2014/main" id="{4167D3D6-FF24-CD64-324C-768DEC0CE30E}"/>
                </a:ext>
              </a:extLst>
            </p:cNvPr>
            <p:cNvSpPr/>
            <p:nvPr/>
          </p:nvSpPr>
          <p:spPr>
            <a:xfrm>
              <a:off x="12693563" y="582135"/>
              <a:ext cx="4352" cy="3917"/>
            </a:xfrm>
            <a:custGeom>
              <a:avLst/>
              <a:gdLst/>
              <a:ahLst/>
              <a:cxnLst/>
              <a:rect l="l" t="t" r="r" b="b"/>
              <a:pathLst>
                <a:path w="150" h="135" extrusionOk="0">
                  <a:moveTo>
                    <a:pt x="0" y="0"/>
                  </a:moveTo>
                  <a:lnTo>
                    <a:pt x="0" y="134"/>
                  </a:lnTo>
                  <a:cubicBezTo>
                    <a:pt x="45" y="105"/>
                    <a:pt x="105" y="75"/>
                    <a:pt x="150" y="45"/>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08">
              <a:extLst>
                <a:ext uri="{FF2B5EF4-FFF2-40B4-BE49-F238E27FC236}">
                  <a16:creationId xmlns:a16="http://schemas.microsoft.com/office/drawing/2014/main" id="{EAB6BE43-4171-52CB-44B0-777605D0BE47}"/>
                </a:ext>
              </a:extLst>
            </p:cNvPr>
            <p:cNvSpPr/>
            <p:nvPr/>
          </p:nvSpPr>
          <p:spPr>
            <a:xfrm>
              <a:off x="12693563" y="583412"/>
              <a:ext cx="34702" cy="93225"/>
            </a:xfrm>
            <a:custGeom>
              <a:avLst/>
              <a:gdLst/>
              <a:ahLst/>
              <a:cxnLst/>
              <a:rect l="l" t="t" r="r" b="b"/>
              <a:pathLst>
                <a:path w="1196" h="3213" extrusionOk="0">
                  <a:moveTo>
                    <a:pt x="150" y="1"/>
                  </a:moveTo>
                  <a:cubicBezTo>
                    <a:pt x="90" y="16"/>
                    <a:pt x="45" y="46"/>
                    <a:pt x="0" y="75"/>
                  </a:cubicBezTo>
                  <a:lnTo>
                    <a:pt x="0" y="3122"/>
                  </a:lnTo>
                  <a:cubicBezTo>
                    <a:pt x="45" y="3152"/>
                    <a:pt x="90" y="3182"/>
                    <a:pt x="150" y="3212"/>
                  </a:cubicBezTo>
                  <a:cubicBezTo>
                    <a:pt x="777" y="2928"/>
                    <a:pt x="1180" y="2301"/>
                    <a:pt x="1195" y="1599"/>
                  </a:cubicBezTo>
                  <a:cubicBezTo>
                    <a:pt x="1180" y="912"/>
                    <a:pt x="777" y="285"/>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08">
              <a:extLst>
                <a:ext uri="{FF2B5EF4-FFF2-40B4-BE49-F238E27FC236}">
                  <a16:creationId xmlns:a16="http://schemas.microsoft.com/office/drawing/2014/main" id="{48013CC1-E5B0-E61F-DE53-E8882BA7D0D0}"/>
                </a:ext>
              </a:extLst>
            </p:cNvPr>
            <p:cNvSpPr/>
            <p:nvPr/>
          </p:nvSpPr>
          <p:spPr>
            <a:xfrm>
              <a:off x="12451868" y="1153296"/>
              <a:ext cx="241724" cy="104657"/>
            </a:xfrm>
            <a:custGeom>
              <a:avLst/>
              <a:gdLst/>
              <a:ahLst/>
              <a:cxnLst/>
              <a:rect l="l" t="t" r="r" b="b"/>
              <a:pathLst>
                <a:path w="8331" h="3607" extrusionOk="0">
                  <a:moveTo>
                    <a:pt x="2382" y="0"/>
                  </a:moveTo>
                  <a:cubicBezTo>
                    <a:pt x="826" y="0"/>
                    <a:pt x="0" y="1872"/>
                    <a:pt x="1071" y="3032"/>
                  </a:cubicBezTo>
                  <a:cubicBezTo>
                    <a:pt x="1441" y="3428"/>
                    <a:pt x="1913" y="3606"/>
                    <a:pt x="2378" y="3606"/>
                  </a:cubicBezTo>
                  <a:cubicBezTo>
                    <a:pt x="3265" y="3606"/>
                    <a:pt x="4124" y="2956"/>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08">
              <a:extLst>
                <a:ext uri="{FF2B5EF4-FFF2-40B4-BE49-F238E27FC236}">
                  <a16:creationId xmlns:a16="http://schemas.microsoft.com/office/drawing/2014/main" id="{C715CC25-6545-A2CB-2EF8-9940FA8E0580}"/>
                </a:ext>
              </a:extLst>
            </p:cNvPr>
            <p:cNvSpPr/>
            <p:nvPr/>
          </p:nvSpPr>
          <p:spPr>
            <a:xfrm>
              <a:off x="12550664" y="1308874"/>
              <a:ext cx="142928" cy="62905"/>
            </a:xfrm>
            <a:custGeom>
              <a:avLst/>
              <a:gdLst/>
              <a:ahLst/>
              <a:cxnLst/>
              <a:rect l="l" t="t" r="r" b="b"/>
              <a:pathLst>
                <a:path w="4926" h="2168" extrusionOk="0">
                  <a:moveTo>
                    <a:pt x="1427" y="0"/>
                  </a:moveTo>
                  <a:cubicBezTo>
                    <a:pt x="498" y="0"/>
                    <a:pt x="1" y="1125"/>
                    <a:pt x="654" y="1823"/>
                  </a:cubicBezTo>
                  <a:cubicBezTo>
                    <a:pt x="875" y="2060"/>
                    <a:pt x="1159" y="2167"/>
                    <a:pt x="1439" y="2167"/>
                  </a:cubicBezTo>
                  <a:cubicBezTo>
                    <a:pt x="1969" y="2167"/>
                    <a:pt x="2482" y="1781"/>
                    <a:pt x="2521" y="1165"/>
                  </a:cubicBezTo>
                  <a:lnTo>
                    <a:pt x="4925" y="1165"/>
                  </a:lnTo>
                  <a:lnTo>
                    <a:pt x="4925" y="882"/>
                  </a:lnTo>
                  <a:lnTo>
                    <a:pt x="2506" y="882"/>
                  </a:lnTo>
                  <a:cubicBezTo>
                    <a:pt x="2416" y="374"/>
                    <a:pt x="1968" y="0"/>
                    <a:pt x="1445" y="0"/>
                  </a:cubicBezTo>
                  <a:cubicBezTo>
                    <a:pt x="1439" y="0"/>
                    <a:pt x="1433"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08">
              <a:extLst>
                <a:ext uri="{FF2B5EF4-FFF2-40B4-BE49-F238E27FC236}">
                  <a16:creationId xmlns:a16="http://schemas.microsoft.com/office/drawing/2014/main" id="{BBFC9D2B-C72A-8F5C-2985-FCF9E2A2F79C}"/>
                </a:ext>
              </a:extLst>
            </p:cNvPr>
            <p:cNvSpPr/>
            <p:nvPr/>
          </p:nvSpPr>
          <p:spPr>
            <a:xfrm>
              <a:off x="12469074" y="699559"/>
              <a:ext cx="224518" cy="104483"/>
            </a:xfrm>
            <a:custGeom>
              <a:avLst/>
              <a:gdLst/>
              <a:ahLst/>
              <a:cxnLst/>
              <a:rect l="l" t="t" r="r" b="b"/>
              <a:pathLst>
                <a:path w="7738" h="3601" extrusionOk="0">
                  <a:moveTo>
                    <a:pt x="1808" y="1"/>
                  </a:moveTo>
                  <a:cubicBezTo>
                    <a:pt x="822" y="1"/>
                    <a:pt x="15" y="807"/>
                    <a:pt x="15" y="1793"/>
                  </a:cubicBezTo>
                  <a:cubicBezTo>
                    <a:pt x="1" y="2794"/>
                    <a:pt x="822" y="3600"/>
                    <a:pt x="1808" y="3600"/>
                  </a:cubicBezTo>
                  <a:cubicBezTo>
                    <a:pt x="2764" y="3600"/>
                    <a:pt x="3540" y="2868"/>
                    <a:pt x="3600" y="1927"/>
                  </a:cubicBezTo>
                  <a:lnTo>
                    <a:pt x="7737" y="1927"/>
                  </a:lnTo>
                  <a:lnTo>
                    <a:pt x="7737" y="1479"/>
                  </a:lnTo>
                  <a:lnTo>
                    <a:pt x="3585" y="1479"/>
                  </a:lnTo>
                  <a:cubicBezTo>
                    <a:pt x="3421" y="613"/>
                    <a:pt x="2689" y="1"/>
                    <a:pt x="1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08">
              <a:extLst>
                <a:ext uri="{FF2B5EF4-FFF2-40B4-BE49-F238E27FC236}">
                  <a16:creationId xmlns:a16="http://schemas.microsoft.com/office/drawing/2014/main" id="{5B5DB836-DD6F-C126-CB5B-0A37E8066F15}"/>
                </a:ext>
              </a:extLst>
            </p:cNvPr>
            <p:cNvSpPr/>
            <p:nvPr/>
          </p:nvSpPr>
          <p:spPr>
            <a:xfrm>
              <a:off x="12350896" y="981672"/>
              <a:ext cx="342696" cy="147222"/>
            </a:xfrm>
            <a:custGeom>
              <a:avLst/>
              <a:gdLst/>
              <a:ahLst/>
              <a:cxnLst/>
              <a:rect l="l" t="t" r="r" b="b"/>
              <a:pathLst>
                <a:path w="11811" h="5074" extrusionOk="0">
                  <a:moveTo>
                    <a:pt x="3353" y="1"/>
                  </a:moveTo>
                  <a:cubicBezTo>
                    <a:pt x="1155" y="1"/>
                    <a:pt x="0" y="2634"/>
                    <a:pt x="1505" y="4258"/>
                  </a:cubicBezTo>
                  <a:cubicBezTo>
                    <a:pt x="2026" y="4820"/>
                    <a:pt x="2693" y="5074"/>
                    <a:pt x="3349" y="5074"/>
                  </a:cubicBezTo>
                  <a:cubicBezTo>
                    <a:pt x="4593" y="5074"/>
                    <a:pt x="5798" y="4161"/>
                    <a:pt x="5896" y="2704"/>
                  </a:cubicBezTo>
                  <a:lnTo>
                    <a:pt x="11810" y="2704"/>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08">
              <a:extLst>
                <a:ext uri="{FF2B5EF4-FFF2-40B4-BE49-F238E27FC236}">
                  <a16:creationId xmlns:a16="http://schemas.microsoft.com/office/drawing/2014/main" id="{687472E0-CC4E-272E-A91A-F534F7CCD645}"/>
                </a:ext>
              </a:extLst>
            </p:cNvPr>
            <p:cNvSpPr/>
            <p:nvPr/>
          </p:nvSpPr>
          <p:spPr>
            <a:xfrm>
              <a:off x="12375472" y="831316"/>
              <a:ext cx="318120" cy="147367"/>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33"/>
                    <a:pt x="5049" y="2718"/>
                  </a:cubicBezTo>
                  <a:lnTo>
                    <a:pt x="10963" y="2718"/>
                  </a:lnTo>
                  <a:lnTo>
                    <a:pt x="10963" y="2076"/>
                  </a:lnTo>
                  <a:lnTo>
                    <a:pt x="5019" y="2076"/>
                  </a:lnTo>
                  <a:cubicBezTo>
                    <a:pt x="4795"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08">
              <a:extLst>
                <a:ext uri="{FF2B5EF4-FFF2-40B4-BE49-F238E27FC236}">
                  <a16:creationId xmlns:a16="http://schemas.microsoft.com/office/drawing/2014/main" id="{B2818CFB-F925-350F-F109-625B20D1AC56}"/>
                </a:ext>
              </a:extLst>
            </p:cNvPr>
            <p:cNvSpPr/>
            <p:nvPr/>
          </p:nvSpPr>
          <p:spPr>
            <a:xfrm>
              <a:off x="12451868" y="2723355"/>
              <a:ext cx="241724" cy="104657"/>
            </a:xfrm>
            <a:custGeom>
              <a:avLst/>
              <a:gdLst/>
              <a:ahLst/>
              <a:cxnLst/>
              <a:rect l="l" t="t" r="r" b="b"/>
              <a:pathLst>
                <a:path w="8331" h="3607" extrusionOk="0">
                  <a:moveTo>
                    <a:pt x="2382" y="1"/>
                  </a:moveTo>
                  <a:cubicBezTo>
                    <a:pt x="826" y="1"/>
                    <a:pt x="0" y="1873"/>
                    <a:pt x="1071" y="3033"/>
                  </a:cubicBezTo>
                  <a:cubicBezTo>
                    <a:pt x="1441" y="3428"/>
                    <a:pt x="1913" y="3607"/>
                    <a:pt x="2378" y="3607"/>
                  </a:cubicBezTo>
                  <a:cubicBezTo>
                    <a:pt x="3265" y="3607"/>
                    <a:pt x="4124" y="2957"/>
                    <a:pt x="4193" y="1928"/>
                  </a:cubicBezTo>
                  <a:lnTo>
                    <a:pt x="8330" y="1928"/>
                  </a:lnTo>
                  <a:lnTo>
                    <a:pt x="8330" y="1465"/>
                  </a:lnTo>
                  <a:lnTo>
                    <a:pt x="4178" y="1465"/>
                  </a:lnTo>
                  <a:cubicBezTo>
                    <a:pt x="4014" y="613"/>
                    <a:pt x="3282" y="1"/>
                    <a:pt x="2401" y="1"/>
                  </a:cubicBezTo>
                  <a:cubicBezTo>
                    <a:pt x="2395" y="1"/>
                    <a:pt x="2388"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08">
              <a:extLst>
                <a:ext uri="{FF2B5EF4-FFF2-40B4-BE49-F238E27FC236}">
                  <a16:creationId xmlns:a16="http://schemas.microsoft.com/office/drawing/2014/main" id="{B166804C-5C44-2DE8-F6B5-045B08226E5C}"/>
                </a:ext>
              </a:extLst>
            </p:cNvPr>
            <p:cNvSpPr/>
            <p:nvPr/>
          </p:nvSpPr>
          <p:spPr>
            <a:xfrm>
              <a:off x="12451868" y="2269648"/>
              <a:ext cx="241724" cy="104512"/>
            </a:xfrm>
            <a:custGeom>
              <a:avLst/>
              <a:gdLst/>
              <a:ahLst/>
              <a:cxnLst/>
              <a:rect l="l" t="t" r="r" b="b"/>
              <a:pathLst>
                <a:path w="8331" h="3602" extrusionOk="0">
                  <a:moveTo>
                    <a:pt x="2382" y="0"/>
                  </a:moveTo>
                  <a:cubicBezTo>
                    <a:pt x="826" y="0"/>
                    <a:pt x="0" y="1872"/>
                    <a:pt x="1071" y="3017"/>
                  </a:cubicBezTo>
                  <a:cubicBezTo>
                    <a:pt x="1443" y="3420"/>
                    <a:pt x="1919" y="3602"/>
                    <a:pt x="2386" y="3602"/>
                  </a:cubicBezTo>
                  <a:cubicBezTo>
                    <a:pt x="3270" y="3602"/>
                    <a:pt x="4125" y="2953"/>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08">
              <a:extLst>
                <a:ext uri="{FF2B5EF4-FFF2-40B4-BE49-F238E27FC236}">
                  <a16:creationId xmlns:a16="http://schemas.microsoft.com/office/drawing/2014/main" id="{46781254-6F36-2472-2FC8-15A75B826725}"/>
                </a:ext>
              </a:extLst>
            </p:cNvPr>
            <p:cNvSpPr/>
            <p:nvPr/>
          </p:nvSpPr>
          <p:spPr>
            <a:xfrm>
              <a:off x="12499975" y="2130521"/>
              <a:ext cx="193617" cy="84376"/>
            </a:xfrm>
            <a:custGeom>
              <a:avLst/>
              <a:gdLst/>
              <a:ahLst/>
              <a:cxnLst/>
              <a:rect l="l" t="t" r="r" b="b"/>
              <a:pathLst>
                <a:path w="6673" h="2908" extrusionOk="0">
                  <a:moveTo>
                    <a:pt x="1904" y="1"/>
                  </a:moveTo>
                  <a:cubicBezTo>
                    <a:pt x="647" y="1"/>
                    <a:pt x="0" y="1514"/>
                    <a:pt x="862" y="2435"/>
                  </a:cubicBezTo>
                  <a:cubicBezTo>
                    <a:pt x="1162" y="2761"/>
                    <a:pt x="1544" y="2908"/>
                    <a:pt x="1920" y="2908"/>
                  </a:cubicBezTo>
                  <a:cubicBezTo>
                    <a:pt x="2629" y="2908"/>
                    <a:pt x="3313" y="2384"/>
                    <a:pt x="3371" y="1554"/>
                  </a:cubicBezTo>
                  <a:lnTo>
                    <a:pt x="6672" y="1554"/>
                  </a:lnTo>
                  <a:lnTo>
                    <a:pt x="6672" y="1181"/>
                  </a:lnTo>
                  <a:lnTo>
                    <a:pt x="3357" y="1181"/>
                  </a:lnTo>
                  <a:cubicBezTo>
                    <a:pt x="3222" y="494"/>
                    <a:pt x="2625" y="1"/>
                    <a:pt x="1923" y="1"/>
                  </a:cubicBezTo>
                  <a:cubicBezTo>
                    <a:pt x="1917" y="1"/>
                    <a:pt x="1910" y="1"/>
                    <a:pt x="1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08">
              <a:extLst>
                <a:ext uri="{FF2B5EF4-FFF2-40B4-BE49-F238E27FC236}">
                  <a16:creationId xmlns:a16="http://schemas.microsoft.com/office/drawing/2014/main" id="{B1ACAC4C-EECC-8C18-C4C4-08416F583B03}"/>
                </a:ext>
              </a:extLst>
            </p:cNvPr>
            <p:cNvSpPr/>
            <p:nvPr/>
          </p:nvSpPr>
          <p:spPr>
            <a:xfrm>
              <a:off x="12523797" y="1967572"/>
              <a:ext cx="169796" cy="74423"/>
            </a:xfrm>
            <a:custGeom>
              <a:avLst/>
              <a:gdLst/>
              <a:ahLst/>
              <a:cxnLst/>
              <a:rect l="l" t="t" r="r" b="b"/>
              <a:pathLst>
                <a:path w="5852" h="2565" extrusionOk="0">
                  <a:moveTo>
                    <a:pt x="1681" y="1"/>
                  </a:moveTo>
                  <a:cubicBezTo>
                    <a:pt x="573" y="1"/>
                    <a:pt x="1" y="1335"/>
                    <a:pt x="758" y="2152"/>
                  </a:cubicBezTo>
                  <a:cubicBezTo>
                    <a:pt x="1022" y="2436"/>
                    <a:pt x="1359" y="2565"/>
                    <a:pt x="1691" y="2565"/>
                  </a:cubicBezTo>
                  <a:cubicBezTo>
                    <a:pt x="2316" y="2565"/>
                    <a:pt x="2920" y="2107"/>
                    <a:pt x="2969" y="1375"/>
                  </a:cubicBezTo>
                  <a:lnTo>
                    <a:pt x="5851" y="1375"/>
                  </a:lnTo>
                  <a:lnTo>
                    <a:pt x="5851" y="1046"/>
                  </a:lnTo>
                  <a:lnTo>
                    <a:pt x="2969" y="1046"/>
                  </a:lnTo>
                  <a:cubicBezTo>
                    <a:pt x="2849" y="434"/>
                    <a:pt x="2326" y="1"/>
                    <a:pt x="1699" y="1"/>
                  </a:cubicBezTo>
                  <a:cubicBezTo>
                    <a:pt x="1693" y="1"/>
                    <a:pt x="1687"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08">
              <a:extLst>
                <a:ext uri="{FF2B5EF4-FFF2-40B4-BE49-F238E27FC236}">
                  <a16:creationId xmlns:a16="http://schemas.microsoft.com/office/drawing/2014/main" id="{7DE56DF4-1C28-BAFF-5156-231E57DBE50E}"/>
                </a:ext>
              </a:extLst>
            </p:cNvPr>
            <p:cNvSpPr/>
            <p:nvPr/>
          </p:nvSpPr>
          <p:spPr>
            <a:xfrm>
              <a:off x="12523797" y="1530752"/>
              <a:ext cx="169796" cy="74307"/>
            </a:xfrm>
            <a:custGeom>
              <a:avLst/>
              <a:gdLst/>
              <a:ahLst/>
              <a:cxnLst/>
              <a:rect l="l" t="t" r="r" b="b"/>
              <a:pathLst>
                <a:path w="5852" h="2561" extrusionOk="0">
                  <a:moveTo>
                    <a:pt x="1730" y="0"/>
                  </a:moveTo>
                  <a:cubicBezTo>
                    <a:pt x="1719" y="0"/>
                    <a:pt x="1709" y="0"/>
                    <a:pt x="1699" y="1"/>
                  </a:cubicBezTo>
                  <a:cubicBezTo>
                    <a:pt x="1693" y="1"/>
                    <a:pt x="1687" y="0"/>
                    <a:pt x="1681" y="0"/>
                  </a:cubicBezTo>
                  <a:cubicBezTo>
                    <a:pt x="573" y="0"/>
                    <a:pt x="1" y="1334"/>
                    <a:pt x="758" y="2151"/>
                  </a:cubicBezTo>
                  <a:cubicBezTo>
                    <a:pt x="1020" y="2433"/>
                    <a:pt x="1353" y="2560"/>
                    <a:pt x="1682" y="2560"/>
                  </a:cubicBezTo>
                  <a:cubicBezTo>
                    <a:pt x="2310" y="2560"/>
                    <a:pt x="2920" y="2095"/>
                    <a:pt x="2969" y="1360"/>
                  </a:cubicBezTo>
                  <a:lnTo>
                    <a:pt x="5851" y="1360"/>
                  </a:lnTo>
                  <a:lnTo>
                    <a:pt x="5851" y="1046"/>
                  </a:lnTo>
                  <a:lnTo>
                    <a:pt x="2969" y="1046"/>
                  </a:lnTo>
                  <a:cubicBezTo>
                    <a:pt x="2851" y="444"/>
                    <a:pt x="2343" y="0"/>
                    <a:pt x="1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08">
              <a:extLst>
                <a:ext uri="{FF2B5EF4-FFF2-40B4-BE49-F238E27FC236}">
                  <a16:creationId xmlns:a16="http://schemas.microsoft.com/office/drawing/2014/main" id="{AAB3F5C4-7DAE-88F4-3332-7233C4AE7055}"/>
                </a:ext>
              </a:extLst>
            </p:cNvPr>
            <p:cNvSpPr/>
            <p:nvPr/>
          </p:nvSpPr>
          <p:spPr>
            <a:xfrm>
              <a:off x="12535809" y="-104766"/>
              <a:ext cx="157784" cy="74569"/>
            </a:xfrm>
            <a:custGeom>
              <a:avLst/>
              <a:gdLst/>
              <a:ahLst/>
              <a:cxnLst/>
              <a:rect l="l" t="t" r="r" b="b"/>
              <a:pathLst>
                <a:path w="5438" h="2570" extrusionOk="0">
                  <a:moveTo>
                    <a:pt x="1285" y="1"/>
                  </a:moveTo>
                  <a:cubicBezTo>
                    <a:pt x="583" y="1"/>
                    <a:pt x="1" y="583"/>
                    <a:pt x="1" y="1285"/>
                  </a:cubicBezTo>
                  <a:cubicBezTo>
                    <a:pt x="1" y="2002"/>
                    <a:pt x="583" y="2570"/>
                    <a:pt x="1285" y="2570"/>
                  </a:cubicBezTo>
                  <a:cubicBezTo>
                    <a:pt x="1957" y="2570"/>
                    <a:pt x="2525" y="2047"/>
                    <a:pt x="2570" y="1375"/>
                  </a:cubicBezTo>
                  <a:lnTo>
                    <a:pt x="5437" y="1375"/>
                  </a:lnTo>
                  <a:lnTo>
                    <a:pt x="5437" y="1061"/>
                  </a:lnTo>
                  <a:lnTo>
                    <a:pt x="2555" y="1061"/>
                  </a:lnTo>
                  <a:cubicBezTo>
                    <a:pt x="2435" y="449"/>
                    <a:pt x="1912"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08">
              <a:extLst>
                <a:ext uri="{FF2B5EF4-FFF2-40B4-BE49-F238E27FC236}">
                  <a16:creationId xmlns:a16="http://schemas.microsoft.com/office/drawing/2014/main" id="{F76F4719-5DCE-F1A6-35CC-FC504A63B228}"/>
                </a:ext>
              </a:extLst>
            </p:cNvPr>
            <p:cNvSpPr/>
            <p:nvPr/>
          </p:nvSpPr>
          <p:spPr>
            <a:xfrm>
              <a:off x="12489878" y="1831086"/>
              <a:ext cx="203714" cy="88902"/>
            </a:xfrm>
            <a:custGeom>
              <a:avLst/>
              <a:gdLst/>
              <a:ahLst/>
              <a:cxnLst/>
              <a:rect l="l" t="t" r="r" b="b"/>
              <a:pathLst>
                <a:path w="7021" h="3064" extrusionOk="0">
                  <a:moveTo>
                    <a:pt x="2032" y="0"/>
                  </a:moveTo>
                  <a:cubicBezTo>
                    <a:pt x="702" y="0"/>
                    <a:pt x="0" y="1583"/>
                    <a:pt x="912" y="2569"/>
                  </a:cubicBezTo>
                  <a:cubicBezTo>
                    <a:pt x="1226" y="2910"/>
                    <a:pt x="1629" y="3063"/>
                    <a:pt x="2024" y="3063"/>
                  </a:cubicBezTo>
                  <a:cubicBezTo>
                    <a:pt x="2773" y="3063"/>
                    <a:pt x="3497" y="2513"/>
                    <a:pt x="3555" y="1643"/>
                  </a:cubicBezTo>
                  <a:lnTo>
                    <a:pt x="7020" y="1643"/>
                  </a:lnTo>
                  <a:lnTo>
                    <a:pt x="7020" y="1255"/>
                  </a:lnTo>
                  <a:lnTo>
                    <a:pt x="3540" y="1255"/>
                  </a:lnTo>
                  <a:cubicBezTo>
                    <a:pt x="3406" y="523"/>
                    <a:pt x="2779"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08">
              <a:extLst>
                <a:ext uri="{FF2B5EF4-FFF2-40B4-BE49-F238E27FC236}">
                  <a16:creationId xmlns:a16="http://schemas.microsoft.com/office/drawing/2014/main" id="{D6544990-40CE-86F0-06F7-394876DE3F23}"/>
                </a:ext>
              </a:extLst>
            </p:cNvPr>
            <p:cNvSpPr/>
            <p:nvPr/>
          </p:nvSpPr>
          <p:spPr>
            <a:xfrm>
              <a:off x="12489994" y="1683284"/>
              <a:ext cx="203598" cy="88612"/>
            </a:xfrm>
            <a:custGeom>
              <a:avLst/>
              <a:gdLst/>
              <a:ahLst/>
              <a:cxnLst/>
              <a:rect l="l" t="t" r="r" b="b"/>
              <a:pathLst>
                <a:path w="7017" h="3054" extrusionOk="0">
                  <a:moveTo>
                    <a:pt x="2009" y="1"/>
                  </a:moveTo>
                  <a:cubicBezTo>
                    <a:pt x="692" y="1"/>
                    <a:pt x="1" y="1589"/>
                    <a:pt x="908" y="2570"/>
                  </a:cubicBezTo>
                  <a:cubicBezTo>
                    <a:pt x="1220" y="2903"/>
                    <a:pt x="1619" y="3053"/>
                    <a:pt x="2011" y="3053"/>
                  </a:cubicBezTo>
                  <a:cubicBezTo>
                    <a:pt x="2763" y="3053"/>
                    <a:pt x="3492" y="2502"/>
                    <a:pt x="3551" y="1629"/>
                  </a:cubicBezTo>
                  <a:lnTo>
                    <a:pt x="7016" y="1629"/>
                  </a:lnTo>
                  <a:lnTo>
                    <a:pt x="7016" y="1256"/>
                  </a:lnTo>
                  <a:lnTo>
                    <a:pt x="3536" y="1256"/>
                  </a:lnTo>
                  <a:cubicBezTo>
                    <a:pt x="3402" y="524"/>
                    <a:pt x="2775" y="1"/>
                    <a:pt x="2028" y="1"/>
                  </a:cubicBezTo>
                  <a:cubicBezTo>
                    <a:pt x="2022" y="1"/>
                    <a:pt x="2015"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08">
              <a:extLst>
                <a:ext uri="{FF2B5EF4-FFF2-40B4-BE49-F238E27FC236}">
                  <a16:creationId xmlns:a16="http://schemas.microsoft.com/office/drawing/2014/main" id="{36112C99-1D84-BFA4-645B-E2017338BF51}"/>
                </a:ext>
              </a:extLst>
            </p:cNvPr>
            <p:cNvSpPr/>
            <p:nvPr/>
          </p:nvSpPr>
          <p:spPr>
            <a:xfrm>
              <a:off x="12350780" y="2551325"/>
              <a:ext cx="342812" cy="147657"/>
            </a:xfrm>
            <a:custGeom>
              <a:avLst/>
              <a:gdLst/>
              <a:ahLst/>
              <a:cxnLst/>
              <a:rect l="l" t="t" r="r" b="b"/>
              <a:pathLst>
                <a:path w="11815" h="5089" extrusionOk="0">
                  <a:moveTo>
                    <a:pt x="3376" y="1"/>
                  </a:moveTo>
                  <a:cubicBezTo>
                    <a:pt x="1165" y="1"/>
                    <a:pt x="0" y="2644"/>
                    <a:pt x="1509" y="4272"/>
                  </a:cubicBezTo>
                  <a:cubicBezTo>
                    <a:pt x="2030" y="4834"/>
                    <a:pt x="2697" y="5088"/>
                    <a:pt x="3353" y="5088"/>
                  </a:cubicBezTo>
                  <a:cubicBezTo>
                    <a:pt x="4597" y="5088"/>
                    <a:pt x="5802" y="4176"/>
                    <a:pt x="5900" y="2719"/>
                  </a:cubicBezTo>
                  <a:lnTo>
                    <a:pt x="11814" y="2719"/>
                  </a:lnTo>
                  <a:lnTo>
                    <a:pt x="11814" y="2092"/>
                  </a:lnTo>
                  <a:lnTo>
                    <a:pt x="5870" y="2092"/>
                  </a:lnTo>
                  <a:cubicBezTo>
                    <a:pt x="5661" y="882"/>
                    <a:pt x="4600" y="15"/>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08">
              <a:extLst>
                <a:ext uri="{FF2B5EF4-FFF2-40B4-BE49-F238E27FC236}">
                  <a16:creationId xmlns:a16="http://schemas.microsoft.com/office/drawing/2014/main" id="{AC45BB94-FD56-DDAD-C6A5-EC6C53B31568}"/>
                </a:ext>
              </a:extLst>
            </p:cNvPr>
            <p:cNvSpPr/>
            <p:nvPr/>
          </p:nvSpPr>
          <p:spPr>
            <a:xfrm>
              <a:off x="12350896" y="2401376"/>
              <a:ext cx="342696" cy="147251"/>
            </a:xfrm>
            <a:custGeom>
              <a:avLst/>
              <a:gdLst/>
              <a:ahLst/>
              <a:cxnLst/>
              <a:rect l="l" t="t" r="r" b="b"/>
              <a:pathLst>
                <a:path w="11811" h="5075" extrusionOk="0">
                  <a:moveTo>
                    <a:pt x="3353" y="1"/>
                  </a:moveTo>
                  <a:cubicBezTo>
                    <a:pt x="1155" y="1"/>
                    <a:pt x="0" y="2634"/>
                    <a:pt x="1505" y="4257"/>
                  </a:cubicBezTo>
                  <a:cubicBezTo>
                    <a:pt x="2026" y="4820"/>
                    <a:pt x="2694" y="5074"/>
                    <a:pt x="3351" y="5074"/>
                  </a:cubicBezTo>
                  <a:cubicBezTo>
                    <a:pt x="4594" y="5074"/>
                    <a:pt x="5798" y="4165"/>
                    <a:pt x="5896" y="2719"/>
                  </a:cubicBezTo>
                  <a:lnTo>
                    <a:pt x="11810" y="2719"/>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08">
              <a:extLst>
                <a:ext uri="{FF2B5EF4-FFF2-40B4-BE49-F238E27FC236}">
                  <a16:creationId xmlns:a16="http://schemas.microsoft.com/office/drawing/2014/main" id="{7EB34AE6-8158-F2EB-585E-6324D673B404}"/>
                </a:ext>
              </a:extLst>
            </p:cNvPr>
            <p:cNvSpPr/>
            <p:nvPr/>
          </p:nvSpPr>
          <p:spPr>
            <a:xfrm>
              <a:off x="12513293" y="481134"/>
              <a:ext cx="180299" cy="84550"/>
            </a:xfrm>
            <a:custGeom>
              <a:avLst/>
              <a:gdLst/>
              <a:ahLst/>
              <a:cxnLst/>
              <a:rect l="l" t="t" r="r" b="b"/>
              <a:pathLst>
                <a:path w="6214" h="2914" extrusionOk="0">
                  <a:moveTo>
                    <a:pt x="1464" y="1"/>
                  </a:moveTo>
                  <a:cubicBezTo>
                    <a:pt x="657" y="1"/>
                    <a:pt x="0" y="658"/>
                    <a:pt x="0" y="1465"/>
                  </a:cubicBezTo>
                  <a:cubicBezTo>
                    <a:pt x="0" y="2271"/>
                    <a:pt x="657" y="2913"/>
                    <a:pt x="1464" y="2913"/>
                  </a:cubicBezTo>
                  <a:cubicBezTo>
                    <a:pt x="2225" y="2913"/>
                    <a:pt x="2853" y="2331"/>
                    <a:pt x="2912" y="1554"/>
                  </a:cubicBezTo>
                  <a:lnTo>
                    <a:pt x="6213" y="1554"/>
                  </a:lnTo>
                  <a:lnTo>
                    <a:pt x="6213" y="1181"/>
                  </a:lnTo>
                  <a:lnTo>
                    <a:pt x="2898" y="1181"/>
                  </a:lnTo>
                  <a:cubicBezTo>
                    <a:pt x="2763" y="494"/>
                    <a:pt x="2166" y="1"/>
                    <a:pt x="1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08">
              <a:extLst>
                <a:ext uri="{FF2B5EF4-FFF2-40B4-BE49-F238E27FC236}">
                  <a16:creationId xmlns:a16="http://schemas.microsoft.com/office/drawing/2014/main" id="{837B9FFB-7B9F-11A3-C983-8FC17053D1B5}"/>
                </a:ext>
              </a:extLst>
            </p:cNvPr>
            <p:cNvSpPr/>
            <p:nvPr/>
          </p:nvSpPr>
          <p:spPr>
            <a:xfrm>
              <a:off x="12469509" y="17445"/>
              <a:ext cx="224083" cy="104483"/>
            </a:xfrm>
            <a:custGeom>
              <a:avLst/>
              <a:gdLst/>
              <a:ahLst/>
              <a:cxnLst/>
              <a:rect l="l" t="t" r="r" b="b"/>
              <a:pathLst>
                <a:path w="7723" h="3601" extrusionOk="0">
                  <a:moveTo>
                    <a:pt x="1793" y="1"/>
                  </a:moveTo>
                  <a:cubicBezTo>
                    <a:pt x="807" y="1"/>
                    <a:pt x="0" y="807"/>
                    <a:pt x="0" y="1808"/>
                  </a:cubicBezTo>
                  <a:cubicBezTo>
                    <a:pt x="0" y="2794"/>
                    <a:pt x="807" y="3600"/>
                    <a:pt x="1793" y="3600"/>
                  </a:cubicBezTo>
                  <a:cubicBezTo>
                    <a:pt x="2749" y="3600"/>
                    <a:pt x="3525" y="2868"/>
                    <a:pt x="3585" y="1927"/>
                  </a:cubicBezTo>
                  <a:lnTo>
                    <a:pt x="7722" y="1927"/>
                  </a:lnTo>
                  <a:lnTo>
                    <a:pt x="7722" y="1464"/>
                  </a:lnTo>
                  <a:lnTo>
                    <a:pt x="3570" y="1464"/>
                  </a:lnTo>
                  <a:cubicBezTo>
                    <a:pt x="3406" y="613"/>
                    <a:pt x="2659" y="1"/>
                    <a:pt x="1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08">
              <a:extLst>
                <a:ext uri="{FF2B5EF4-FFF2-40B4-BE49-F238E27FC236}">
                  <a16:creationId xmlns:a16="http://schemas.microsoft.com/office/drawing/2014/main" id="{F3D16069-7719-96D4-18F6-BF2C541CD125}"/>
                </a:ext>
              </a:extLst>
            </p:cNvPr>
            <p:cNvSpPr/>
            <p:nvPr/>
          </p:nvSpPr>
          <p:spPr>
            <a:xfrm>
              <a:off x="12375472" y="299558"/>
              <a:ext cx="318120" cy="146961"/>
            </a:xfrm>
            <a:custGeom>
              <a:avLst/>
              <a:gdLst/>
              <a:ahLst/>
              <a:cxnLst/>
              <a:rect l="l" t="t" r="r" b="b"/>
              <a:pathLst>
                <a:path w="10964" h="5065" extrusionOk="0">
                  <a:moveTo>
                    <a:pt x="2525" y="1"/>
                  </a:moveTo>
                  <a:cubicBezTo>
                    <a:pt x="1136" y="1"/>
                    <a:pt x="0" y="1136"/>
                    <a:pt x="0" y="2540"/>
                  </a:cubicBezTo>
                  <a:cubicBezTo>
                    <a:pt x="0" y="3929"/>
                    <a:pt x="1136" y="5064"/>
                    <a:pt x="2525" y="5064"/>
                  </a:cubicBezTo>
                  <a:cubicBezTo>
                    <a:pt x="3869" y="5064"/>
                    <a:pt x="4959" y="4034"/>
                    <a:pt x="5049" y="2704"/>
                  </a:cubicBezTo>
                  <a:lnTo>
                    <a:pt x="10963" y="2704"/>
                  </a:lnTo>
                  <a:lnTo>
                    <a:pt x="10963" y="2077"/>
                  </a:lnTo>
                  <a:lnTo>
                    <a:pt x="5019" y="2077"/>
                  </a:lnTo>
                  <a:cubicBezTo>
                    <a:pt x="4810" y="882"/>
                    <a:pt x="3764" y="1"/>
                    <a:pt x="2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08">
              <a:extLst>
                <a:ext uri="{FF2B5EF4-FFF2-40B4-BE49-F238E27FC236}">
                  <a16:creationId xmlns:a16="http://schemas.microsoft.com/office/drawing/2014/main" id="{30B4C8C1-D323-525C-D068-FE292864DDBF}"/>
                </a:ext>
              </a:extLst>
            </p:cNvPr>
            <p:cNvSpPr/>
            <p:nvPr/>
          </p:nvSpPr>
          <p:spPr>
            <a:xfrm>
              <a:off x="12375472" y="149202"/>
              <a:ext cx="318120" cy="147367"/>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48"/>
                    <a:pt x="5049" y="2718"/>
                  </a:cubicBezTo>
                  <a:lnTo>
                    <a:pt x="10963" y="2718"/>
                  </a:lnTo>
                  <a:lnTo>
                    <a:pt x="10963" y="2076"/>
                  </a:lnTo>
                  <a:lnTo>
                    <a:pt x="5019" y="2076"/>
                  </a:lnTo>
                  <a:cubicBezTo>
                    <a:pt x="4810"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08">
              <a:extLst>
                <a:ext uri="{FF2B5EF4-FFF2-40B4-BE49-F238E27FC236}">
                  <a16:creationId xmlns:a16="http://schemas.microsoft.com/office/drawing/2014/main" id="{7360C145-FEA0-1A49-2728-42D6D83D3E94}"/>
                </a:ext>
              </a:extLst>
            </p:cNvPr>
            <p:cNvSpPr/>
            <p:nvPr/>
          </p:nvSpPr>
          <p:spPr>
            <a:xfrm>
              <a:off x="12625175" y="2036831"/>
              <a:ext cx="68417" cy="102394"/>
            </a:xfrm>
            <a:custGeom>
              <a:avLst/>
              <a:gdLst/>
              <a:ahLst/>
              <a:cxnLst/>
              <a:rect l="l" t="t" r="r" b="b"/>
              <a:pathLst>
                <a:path w="2358" h="3529" extrusionOk="0">
                  <a:moveTo>
                    <a:pt x="1753" y="0"/>
                  </a:moveTo>
                  <a:cubicBezTo>
                    <a:pt x="820" y="0"/>
                    <a:pt x="0" y="756"/>
                    <a:pt x="12" y="1766"/>
                  </a:cubicBezTo>
                  <a:cubicBezTo>
                    <a:pt x="12" y="2737"/>
                    <a:pt x="804" y="3529"/>
                    <a:pt x="1775" y="3529"/>
                  </a:cubicBezTo>
                  <a:cubicBezTo>
                    <a:pt x="1969" y="3529"/>
                    <a:pt x="2163" y="3499"/>
                    <a:pt x="2357" y="3424"/>
                  </a:cubicBezTo>
                  <a:lnTo>
                    <a:pt x="2357" y="3290"/>
                  </a:lnTo>
                  <a:cubicBezTo>
                    <a:pt x="1162" y="2617"/>
                    <a:pt x="1162" y="900"/>
                    <a:pt x="2357" y="243"/>
                  </a:cubicBezTo>
                  <a:lnTo>
                    <a:pt x="2357" y="108"/>
                  </a:lnTo>
                  <a:cubicBezTo>
                    <a:pt x="2155" y="35"/>
                    <a:pt x="1952" y="0"/>
                    <a:pt x="17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08">
              <a:extLst>
                <a:ext uri="{FF2B5EF4-FFF2-40B4-BE49-F238E27FC236}">
                  <a16:creationId xmlns:a16="http://schemas.microsoft.com/office/drawing/2014/main" id="{C325C002-EBF5-CFD4-91AE-F31CE8C47F3E}"/>
                </a:ext>
              </a:extLst>
            </p:cNvPr>
            <p:cNvSpPr/>
            <p:nvPr/>
          </p:nvSpPr>
          <p:spPr>
            <a:xfrm>
              <a:off x="12667566" y="2043418"/>
              <a:ext cx="26026" cy="88873"/>
            </a:xfrm>
            <a:custGeom>
              <a:avLst/>
              <a:gdLst/>
              <a:ahLst/>
              <a:cxnLst/>
              <a:rect l="l" t="t" r="r" b="b"/>
              <a:pathLst>
                <a:path w="897" h="3063" extrusionOk="0">
                  <a:moveTo>
                    <a:pt x="896" y="1"/>
                  </a:moveTo>
                  <a:cubicBezTo>
                    <a:pt x="344" y="314"/>
                    <a:pt x="0" y="897"/>
                    <a:pt x="0" y="1539"/>
                  </a:cubicBezTo>
                  <a:cubicBezTo>
                    <a:pt x="0" y="2166"/>
                    <a:pt x="344" y="2749"/>
                    <a:pt x="896" y="3063"/>
                  </a:cubicBezTo>
                  <a:lnTo>
                    <a:pt x="8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08">
              <a:extLst>
                <a:ext uri="{FF2B5EF4-FFF2-40B4-BE49-F238E27FC236}">
                  <a16:creationId xmlns:a16="http://schemas.microsoft.com/office/drawing/2014/main" id="{224F5B88-EBD3-C7DC-82EB-06CDEC016AB2}"/>
                </a:ext>
              </a:extLst>
            </p:cNvPr>
            <p:cNvSpPr/>
            <p:nvPr/>
          </p:nvSpPr>
          <p:spPr>
            <a:xfrm>
              <a:off x="12625175" y="1396847"/>
              <a:ext cx="68417" cy="102394"/>
            </a:xfrm>
            <a:custGeom>
              <a:avLst/>
              <a:gdLst/>
              <a:ahLst/>
              <a:cxnLst/>
              <a:rect l="l" t="t" r="r" b="b"/>
              <a:pathLst>
                <a:path w="2358" h="3529" extrusionOk="0">
                  <a:moveTo>
                    <a:pt x="1775" y="0"/>
                  </a:moveTo>
                  <a:cubicBezTo>
                    <a:pt x="804" y="0"/>
                    <a:pt x="12" y="792"/>
                    <a:pt x="12" y="1763"/>
                  </a:cubicBezTo>
                  <a:cubicBezTo>
                    <a:pt x="0" y="2773"/>
                    <a:pt x="820" y="3528"/>
                    <a:pt x="1753" y="3528"/>
                  </a:cubicBezTo>
                  <a:cubicBezTo>
                    <a:pt x="1952" y="3528"/>
                    <a:pt x="2155" y="3494"/>
                    <a:pt x="2357" y="3421"/>
                  </a:cubicBezTo>
                  <a:lnTo>
                    <a:pt x="2357" y="3286"/>
                  </a:lnTo>
                  <a:cubicBezTo>
                    <a:pt x="1162" y="2614"/>
                    <a:pt x="1162" y="897"/>
                    <a:pt x="2357" y="239"/>
                  </a:cubicBezTo>
                  <a:lnTo>
                    <a:pt x="2357" y="105"/>
                  </a:lnTo>
                  <a:cubicBezTo>
                    <a:pt x="2163" y="45"/>
                    <a:pt x="1969" y="15"/>
                    <a:pt x="177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08">
              <a:extLst>
                <a:ext uri="{FF2B5EF4-FFF2-40B4-BE49-F238E27FC236}">
                  <a16:creationId xmlns:a16="http://schemas.microsoft.com/office/drawing/2014/main" id="{704F10EC-8E60-8048-72A2-9418D673A6E6}"/>
                </a:ext>
              </a:extLst>
            </p:cNvPr>
            <p:cNvSpPr/>
            <p:nvPr/>
          </p:nvSpPr>
          <p:spPr>
            <a:xfrm>
              <a:off x="12667566" y="1403782"/>
              <a:ext cx="26026" cy="88438"/>
            </a:xfrm>
            <a:custGeom>
              <a:avLst/>
              <a:gdLst/>
              <a:ahLst/>
              <a:cxnLst/>
              <a:rect l="l" t="t" r="r" b="b"/>
              <a:pathLst>
                <a:path w="897" h="3048" extrusionOk="0">
                  <a:moveTo>
                    <a:pt x="896" y="0"/>
                  </a:moveTo>
                  <a:cubicBezTo>
                    <a:pt x="344" y="314"/>
                    <a:pt x="0" y="897"/>
                    <a:pt x="0" y="1524"/>
                  </a:cubicBezTo>
                  <a:cubicBezTo>
                    <a:pt x="0" y="2151"/>
                    <a:pt x="344" y="2734"/>
                    <a:pt x="896" y="3047"/>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08">
              <a:extLst>
                <a:ext uri="{FF2B5EF4-FFF2-40B4-BE49-F238E27FC236}">
                  <a16:creationId xmlns:a16="http://schemas.microsoft.com/office/drawing/2014/main" id="{5A41822C-C00C-4AB6-75C2-2B6F32728F84}"/>
                </a:ext>
              </a:extLst>
            </p:cNvPr>
            <p:cNvSpPr/>
            <p:nvPr/>
          </p:nvSpPr>
          <p:spPr>
            <a:xfrm>
              <a:off x="12625523" y="579089"/>
              <a:ext cx="68069" cy="102307"/>
            </a:xfrm>
            <a:custGeom>
              <a:avLst/>
              <a:gdLst/>
              <a:ahLst/>
              <a:cxnLst/>
              <a:rect l="l" t="t" r="r" b="b"/>
              <a:pathLst>
                <a:path w="2346" h="3526" extrusionOk="0">
                  <a:moveTo>
                    <a:pt x="1763" y="0"/>
                  </a:moveTo>
                  <a:cubicBezTo>
                    <a:pt x="792" y="0"/>
                    <a:pt x="0" y="792"/>
                    <a:pt x="0" y="1763"/>
                  </a:cubicBezTo>
                  <a:cubicBezTo>
                    <a:pt x="0" y="2734"/>
                    <a:pt x="792" y="3525"/>
                    <a:pt x="1763" y="3525"/>
                  </a:cubicBezTo>
                  <a:cubicBezTo>
                    <a:pt x="1957" y="3525"/>
                    <a:pt x="2151" y="3481"/>
                    <a:pt x="2345" y="3421"/>
                  </a:cubicBezTo>
                  <a:lnTo>
                    <a:pt x="2345" y="3271"/>
                  </a:lnTo>
                  <a:cubicBezTo>
                    <a:pt x="1793" y="2973"/>
                    <a:pt x="1449" y="2390"/>
                    <a:pt x="1449" y="1748"/>
                  </a:cubicBezTo>
                  <a:cubicBezTo>
                    <a:pt x="1449" y="1121"/>
                    <a:pt x="1793" y="538"/>
                    <a:pt x="2345" y="224"/>
                  </a:cubicBezTo>
                  <a:lnTo>
                    <a:pt x="2345" y="105"/>
                  </a:lnTo>
                  <a:cubicBezTo>
                    <a:pt x="2151" y="30"/>
                    <a:pt x="1957" y="0"/>
                    <a:pt x="17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08">
              <a:extLst>
                <a:ext uri="{FF2B5EF4-FFF2-40B4-BE49-F238E27FC236}">
                  <a16:creationId xmlns:a16="http://schemas.microsoft.com/office/drawing/2014/main" id="{A0BA7209-5467-E225-1773-45E98D195FFB}"/>
                </a:ext>
              </a:extLst>
            </p:cNvPr>
            <p:cNvSpPr/>
            <p:nvPr/>
          </p:nvSpPr>
          <p:spPr>
            <a:xfrm>
              <a:off x="12667566" y="586023"/>
              <a:ext cx="26026" cy="88002"/>
            </a:xfrm>
            <a:custGeom>
              <a:avLst/>
              <a:gdLst/>
              <a:ahLst/>
              <a:cxnLst/>
              <a:rect l="l" t="t" r="r" b="b"/>
              <a:pathLst>
                <a:path w="897" h="3033" extrusionOk="0">
                  <a:moveTo>
                    <a:pt x="896" y="0"/>
                  </a:moveTo>
                  <a:cubicBezTo>
                    <a:pt x="344" y="299"/>
                    <a:pt x="0" y="882"/>
                    <a:pt x="0" y="1524"/>
                  </a:cubicBezTo>
                  <a:cubicBezTo>
                    <a:pt x="0" y="2151"/>
                    <a:pt x="344" y="2734"/>
                    <a:pt x="896" y="3032"/>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08">
            <a:extLst>
              <a:ext uri="{FF2B5EF4-FFF2-40B4-BE49-F238E27FC236}">
                <a16:creationId xmlns:a16="http://schemas.microsoft.com/office/drawing/2014/main" id="{9DA7A388-1D27-05C6-23F2-3D59BB0B2DA5}"/>
              </a:ext>
            </a:extLst>
          </p:cNvPr>
          <p:cNvGrpSpPr/>
          <p:nvPr/>
        </p:nvGrpSpPr>
        <p:grpSpPr>
          <a:xfrm rot="1551809">
            <a:off x="4844519" y="363647"/>
            <a:ext cx="1519063" cy="1256740"/>
            <a:chOff x="193669" y="148127"/>
            <a:chExt cx="2323487" cy="1922250"/>
          </a:xfrm>
        </p:grpSpPr>
        <p:sp>
          <p:nvSpPr>
            <p:cNvPr id="4928" name="Google Shape;4928;p108">
              <a:extLst>
                <a:ext uri="{FF2B5EF4-FFF2-40B4-BE49-F238E27FC236}">
                  <a16:creationId xmlns:a16="http://schemas.microsoft.com/office/drawing/2014/main" id="{A779339B-E66A-9972-E9DB-F31D79CD17E5}"/>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08">
              <a:extLst>
                <a:ext uri="{FF2B5EF4-FFF2-40B4-BE49-F238E27FC236}">
                  <a16:creationId xmlns:a16="http://schemas.microsoft.com/office/drawing/2014/main" id="{2226DA9E-AC20-C85C-F110-03C7B40B4B34}"/>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08">
              <a:extLst>
                <a:ext uri="{FF2B5EF4-FFF2-40B4-BE49-F238E27FC236}">
                  <a16:creationId xmlns:a16="http://schemas.microsoft.com/office/drawing/2014/main" id="{3A0BEA41-5C0A-489C-21ED-42EC6E9EBB53}"/>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108">
              <a:extLst>
                <a:ext uri="{FF2B5EF4-FFF2-40B4-BE49-F238E27FC236}">
                  <a16:creationId xmlns:a16="http://schemas.microsoft.com/office/drawing/2014/main" id="{BFFB43EA-0DF0-AE37-72E7-36F307B372A9}"/>
                </a:ext>
              </a:extLst>
            </p:cNvPr>
            <p:cNvGrpSpPr/>
            <p:nvPr/>
          </p:nvGrpSpPr>
          <p:grpSpPr>
            <a:xfrm rot="-3943890">
              <a:off x="413745" y="559232"/>
              <a:ext cx="579901" cy="745140"/>
              <a:chOff x="234492" y="148127"/>
              <a:chExt cx="579920" cy="745164"/>
            </a:xfrm>
          </p:grpSpPr>
          <p:sp>
            <p:nvSpPr>
              <p:cNvPr id="4932" name="Google Shape;4932;p108">
                <a:extLst>
                  <a:ext uri="{FF2B5EF4-FFF2-40B4-BE49-F238E27FC236}">
                    <a16:creationId xmlns:a16="http://schemas.microsoft.com/office/drawing/2014/main" id="{9A8DAC46-3D71-4AAA-0C05-B79CDF8CB46D}"/>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08">
                <a:extLst>
                  <a:ext uri="{FF2B5EF4-FFF2-40B4-BE49-F238E27FC236}">
                    <a16:creationId xmlns:a16="http://schemas.microsoft.com/office/drawing/2014/main" id="{E393CC13-A57B-3F52-2BF0-61BEA92FD888}"/>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08">
              <a:extLst>
                <a:ext uri="{FF2B5EF4-FFF2-40B4-BE49-F238E27FC236}">
                  <a16:creationId xmlns:a16="http://schemas.microsoft.com/office/drawing/2014/main" id="{C62EF2DF-4A21-DE89-704F-1DF504BC9BB1}"/>
                </a:ext>
              </a:extLst>
            </p:cNvPr>
            <p:cNvGrpSpPr/>
            <p:nvPr/>
          </p:nvGrpSpPr>
          <p:grpSpPr>
            <a:xfrm>
              <a:off x="416768" y="148127"/>
              <a:ext cx="1867051" cy="1922250"/>
              <a:chOff x="111968" y="148127"/>
              <a:chExt cx="1867051" cy="1922250"/>
            </a:xfrm>
          </p:grpSpPr>
          <p:sp>
            <p:nvSpPr>
              <p:cNvPr id="4935" name="Google Shape;4935;p108">
                <a:extLst>
                  <a:ext uri="{FF2B5EF4-FFF2-40B4-BE49-F238E27FC236}">
                    <a16:creationId xmlns:a16="http://schemas.microsoft.com/office/drawing/2014/main" id="{ECF7859D-6705-D508-69A4-BEFC7D63F901}"/>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08">
                <a:extLst>
                  <a:ext uri="{FF2B5EF4-FFF2-40B4-BE49-F238E27FC236}">
                    <a16:creationId xmlns:a16="http://schemas.microsoft.com/office/drawing/2014/main" id="{D56B939D-F16B-B9EB-F137-A18C2A86342C}"/>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7" name="Google Shape;4937;p108">
                <a:extLst>
                  <a:ext uri="{FF2B5EF4-FFF2-40B4-BE49-F238E27FC236}">
                    <a16:creationId xmlns:a16="http://schemas.microsoft.com/office/drawing/2014/main" id="{A642C51B-F3FD-532C-14D1-3E9D55B38414}"/>
                  </a:ext>
                </a:extLst>
              </p:cNvPr>
              <p:cNvGrpSpPr/>
              <p:nvPr/>
            </p:nvGrpSpPr>
            <p:grpSpPr>
              <a:xfrm rot="2700200">
                <a:off x="519774" y="342293"/>
                <a:ext cx="1051439" cy="1589031"/>
                <a:chOff x="2374700" y="932638"/>
                <a:chExt cx="864662" cy="1306680"/>
              </a:xfrm>
            </p:grpSpPr>
            <p:sp>
              <p:nvSpPr>
                <p:cNvPr id="4938" name="Google Shape;4938;p108">
                  <a:extLst>
                    <a:ext uri="{FF2B5EF4-FFF2-40B4-BE49-F238E27FC236}">
                      <a16:creationId xmlns:a16="http://schemas.microsoft.com/office/drawing/2014/main" id="{9B3B57C0-BDC7-E517-7608-0E4179C128B8}"/>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08">
                  <a:extLst>
                    <a:ext uri="{FF2B5EF4-FFF2-40B4-BE49-F238E27FC236}">
                      <a16:creationId xmlns:a16="http://schemas.microsoft.com/office/drawing/2014/main" id="{FB90F79D-1B7F-5B6E-A507-550B77919DD1}"/>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08">
                  <a:extLst>
                    <a:ext uri="{FF2B5EF4-FFF2-40B4-BE49-F238E27FC236}">
                      <a16:creationId xmlns:a16="http://schemas.microsoft.com/office/drawing/2014/main" id="{BAD85934-98E5-394B-80DA-A1F4BBFE1434}"/>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08">
                  <a:extLst>
                    <a:ext uri="{FF2B5EF4-FFF2-40B4-BE49-F238E27FC236}">
                      <a16:creationId xmlns:a16="http://schemas.microsoft.com/office/drawing/2014/main" id="{B2A663FF-D9EE-012C-5FC9-BEA67293ECB7}"/>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08">
                  <a:extLst>
                    <a:ext uri="{FF2B5EF4-FFF2-40B4-BE49-F238E27FC236}">
                      <a16:creationId xmlns:a16="http://schemas.microsoft.com/office/drawing/2014/main" id="{8211CC67-C697-9ABC-AEE1-59FB0995B1F4}"/>
                    </a:ext>
                  </a:extLst>
                </p:cNvPr>
                <p:cNvSpPr/>
                <p:nvPr/>
              </p:nvSpPr>
              <p:spPr>
                <a:xfrm>
                  <a:off x="2966745" y="1386898"/>
                  <a:ext cx="272617" cy="27109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08">
                  <a:extLst>
                    <a:ext uri="{FF2B5EF4-FFF2-40B4-BE49-F238E27FC236}">
                      <a16:creationId xmlns:a16="http://schemas.microsoft.com/office/drawing/2014/main" id="{EDF2E814-098C-EE3F-1DC4-F0C00453220A}"/>
                    </a:ext>
                  </a:extLst>
                </p:cNvPr>
                <p:cNvSpPr/>
                <p:nvPr/>
              </p:nvSpPr>
              <p:spPr>
                <a:xfrm>
                  <a:off x="2548853" y="932638"/>
                  <a:ext cx="249594" cy="24704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08">
                  <a:extLst>
                    <a:ext uri="{FF2B5EF4-FFF2-40B4-BE49-F238E27FC236}">
                      <a16:creationId xmlns:a16="http://schemas.microsoft.com/office/drawing/2014/main" id="{167BBA69-D738-B7B4-27B4-89A45005FE45}"/>
                    </a:ext>
                  </a:extLst>
                </p:cNvPr>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5" name="Google Shape;4945;p108">
            <a:hlinkClick r:id="" action="ppaction://noaction"/>
            <a:extLst>
              <a:ext uri="{FF2B5EF4-FFF2-40B4-BE49-F238E27FC236}">
                <a16:creationId xmlns:a16="http://schemas.microsoft.com/office/drawing/2014/main" id="{EA1C60F0-C091-C129-145B-AD59CC8D5A96}"/>
              </a:ext>
            </a:extLst>
          </p:cNvPr>
          <p:cNvSpPr/>
          <p:nvPr/>
        </p:nvSpPr>
        <p:spPr>
          <a:xfrm>
            <a:off x="7907817"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6" name="Google Shape;4946;p108">
            <a:extLst>
              <a:ext uri="{FF2B5EF4-FFF2-40B4-BE49-F238E27FC236}">
                <a16:creationId xmlns:a16="http://schemas.microsoft.com/office/drawing/2014/main" id="{72AACD2C-5564-EB1F-ADEC-F4668ED3E962}"/>
              </a:ext>
            </a:extLst>
          </p:cNvPr>
          <p:cNvGrpSpPr/>
          <p:nvPr/>
        </p:nvGrpSpPr>
        <p:grpSpPr>
          <a:xfrm>
            <a:off x="7908030" y="4154152"/>
            <a:ext cx="490089" cy="364199"/>
            <a:chOff x="7908030" y="4154152"/>
            <a:chExt cx="490089" cy="364199"/>
          </a:xfrm>
        </p:grpSpPr>
        <p:sp>
          <p:nvSpPr>
            <p:cNvPr id="4947" name="Google Shape;4947;p108">
              <a:extLst>
                <a:ext uri="{FF2B5EF4-FFF2-40B4-BE49-F238E27FC236}">
                  <a16:creationId xmlns:a16="http://schemas.microsoft.com/office/drawing/2014/main" id="{9B885CA6-E9EA-46F4-29CA-44AF74778053}"/>
                </a:ext>
              </a:extLst>
            </p:cNvPr>
            <p:cNvSpPr/>
            <p:nvPr/>
          </p:nvSpPr>
          <p:spPr>
            <a:xfrm>
              <a:off x="7908030" y="4154152"/>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8" name="Google Shape;4948;p108">
              <a:extLst>
                <a:ext uri="{FF2B5EF4-FFF2-40B4-BE49-F238E27FC236}">
                  <a16:creationId xmlns:a16="http://schemas.microsoft.com/office/drawing/2014/main" id="{2B484B5D-0E58-51D0-89A0-752C9E316122}"/>
                </a:ext>
              </a:extLst>
            </p:cNvPr>
            <p:cNvGrpSpPr/>
            <p:nvPr/>
          </p:nvGrpSpPr>
          <p:grpSpPr>
            <a:xfrm>
              <a:off x="8028832" y="4216171"/>
              <a:ext cx="248075" cy="240151"/>
              <a:chOff x="4413424" y="4296701"/>
              <a:chExt cx="317151" cy="306981"/>
            </a:xfrm>
          </p:grpSpPr>
          <p:sp>
            <p:nvSpPr>
              <p:cNvPr id="4949" name="Google Shape;4949;p108">
                <a:extLst>
                  <a:ext uri="{FF2B5EF4-FFF2-40B4-BE49-F238E27FC236}">
                    <a16:creationId xmlns:a16="http://schemas.microsoft.com/office/drawing/2014/main" id="{EE10420E-E8FF-FC50-D183-A25F8A937D8A}"/>
                  </a:ext>
                </a:extLst>
              </p:cNvPr>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0" name="Google Shape;4950;p108">
                <a:extLst>
                  <a:ext uri="{FF2B5EF4-FFF2-40B4-BE49-F238E27FC236}">
                    <a16:creationId xmlns:a16="http://schemas.microsoft.com/office/drawing/2014/main" id="{3069D561-EA09-55C4-551E-2E90A86135AF}"/>
                  </a:ext>
                </a:extLst>
              </p:cNvPr>
              <p:cNvGrpSpPr/>
              <p:nvPr/>
            </p:nvGrpSpPr>
            <p:grpSpPr>
              <a:xfrm>
                <a:off x="4451997" y="4376976"/>
                <a:ext cx="239968" cy="226706"/>
                <a:chOff x="4217800" y="4370325"/>
                <a:chExt cx="260100" cy="245725"/>
              </a:xfrm>
            </p:grpSpPr>
            <p:sp>
              <p:nvSpPr>
                <p:cNvPr id="4951" name="Google Shape;4951;p108">
                  <a:extLst>
                    <a:ext uri="{FF2B5EF4-FFF2-40B4-BE49-F238E27FC236}">
                      <a16:creationId xmlns:a16="http://schemas.microsoft.com/office/drawing/2014/main" id="{03BF0DC1-9F11-DD0D-210D-7FD66470591A}"/>
                    </a:ext>
                  </a:extLst>
                </p:cNvPr>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08">
                  <a:extLst>
                    <a:ext uri="{FF2B5EF4-FFF2-40B4-BE49-F238E27FC236}">
                      <a16:creationId xmlns:a16="http://schemas.microsoft.com/office/drawing/2014/main" id="{50E45F4C-0A73-1AAF-D964-FBB0F97D7E80}"/>
                    </a:ext>
                  </a:extLst>
                </p:cNvPr>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53" name="Google Shape;4953;p108">
            <a:hlinkClick r:id="" action="ppaction://noaction"/>
            <a:extLst>
              <a:ext uri="{FF2B5EF4-FFF2-40B4-BE49-F238E27FC236}">
                <a16:creationId xmlns:a16="http://schemas.microsoft.com/office/drawing/2014/main" id="{55D98619-2539-434E-3D9D-237D686A512C}"/>
              </a:ext>
            </a:extLst>
          </p:cNvPr>
          <p:cNvSpPr/>
          <p:nvPr/>
        </p:nvSpPr>
        <p:spPr>
          <a:xfrm>
            <a:off x="7956730"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1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823"/>
                                        </p:tgtEl>
                                        <p:attrNameLst>
                                          <p:attrName>style.visibility</p:attrName>
                                        </p:attrNameLst>
                                      </p:cBhvr>
                                      <p:to>
                                        <p:strVal val="visible"/>
                                      </p:to>
                                    </p:set>
                                    <p:anim calcmode="lin" valueType="num">
                                      <p:cBhvr additive="base">
                                        <p:cTn id="7" dur="1600"/>
                                        <p:tgtEl>
                                          <p:spTgt spid="4823"/>
                                        </p:tgtEl>
                                        <p:attrNameLst>
                                          <p:attrName>ppt_w</p:attrName>
                                        </p:attrNameLst>
                                      </p:cBhvr>
                                      <p:tavLst>
                                        <p:tav tm="0">
                                          <p:val>
                                            <p:strVal val="0"/>
                                          </p:val>
                                        </p:tav>
                                        <p:tav tm="100000">
                                          <p:val>
                                            <p:strVal val="#ppt_w"/>
                                          </p:val>
                                        </p:tav>
                                      </p:tavLst>
                                    </p:anim>
                                    <p:anim calcmode="lin" valueType="num">
                                      <p:cBhvr additive="base">
                                        <p:cTn id="8" dur="1600"/>
                                        <p:tgtEl>
                                          <p:spTgt spid="48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78"/>
          <p:cNvSpPr/>
          <p:nvPr/>
        </p:nvSpPr>
        <p:spPr>
          <a:xfrm flipH="1">
            <a:off x="2482241" y="190587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txBox="1">
            <a:spLocks noGrp="1"/>
          </p:cNvSpPr>
          <p:nvPr>
            <p:ph type="title" idx="2"/>
          </p:nvPr>
        </p:nvSpPr>
        <p:spPr>
          <a:xfrm>
            <a:off x="-2086526" y="1254553"/>
            <a:ext cx="772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7C67"/>
                </a:solidFill>
              </a:rPr>
              <a:t>TWO</a:t>
            </a:r>
            <a:r>
              <a:rPr lang="en" dirty="0">
                <a:solidFill>
                  <a:schemeClr val="lt2"/>
                </a:solidFill>
              </a:rPr>
              <a:t> </a:t>
            </a:r>
            <a:r>
              <a:rPr lang="en" dirty="0">
                <a:solidFill>
                  <a:schemeClr val="accent6"/>
                </a:solidFill>
              </a:rPr>
              <a:t>CONCEPTS</a:t>
            </a:r>
            <a:endParaRPr dirty="0">
              <a:solidFill>
                <a:schemeClr val="accent6"/>
              </a:solidFill>
            </a:endParaRPr>
          </a:p>
        </p:txBody>
      </p:sp>
      <p:sp>
        <p:nvSpPr>
          <p:cNvPr id="2882" name="Google Shape;2882;p78"/>
          <p:cNvSpPr txBox="1">
            <a:spLocks noGrp="1"/>
          </p:cNvSpPr>
          <p:nvPr>
            <p:ph type="title"/>
          </p:nvPr>
        </p:nvSpPr>
        <p:spPr>
          <a:xfrm>
            <a:off x="-151542" y="2663859"/>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2400" dirty="0"/>
              <a:t>REWARD </a:t>
            </a:r>
            <a:r>
              <a:rPr lang="en" sz="2400" dirty="0">
                <a:solidFill>
                  <a:schemeClr val="accent6"/>
                </a:solidFill>
              </a:rPr>
              <a:t>and</a:t>
            </a:r>
            <a:r>
              <a:rPr lang="en" sz="2400" dirty="0"/>
              <a:t> </a:t>
            </a:r>
            <a:r>
              <a:rPr lang="en" sz="2400" dirty="0">
                <a:solidFill>
                  <a:schemeClr val="bg2"/>
                </a:solidFill>
              </a:rPr>
              <a:t>COVERAGE</a:t>
            </a:r>
            <a:endParaRPr dirty="0">
              <a:solidFill>
                <a:schemeClr val="bg2"/>
              </a:solidFill>
            </a:endParaRPr>
          </a:p>
        </p:txBody>
      </p:sp>
      <p:sp>
        <p:nvSpPr>
          <p:cNvPr id="2884" name="Google Shape;2884;p78"/>
          <p:cNvSpPr/>
          <p:nvPr/>
        </p:nvSpPr>
        <p:spPr>
          <a:xfrm flipH="1">
            <a:off x="432245" y="1872262"/>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78"/>
          <p:cNvGrpSpPr/>
          <p:nvPr/>
        </p:nvGrpSpPr>
        <p:grpSpPr>
          <a:xfrm>
            <a:off x="557511" y="1947846"/>
            <a:ext cx="381487" cy="381850"/>
            <a:chOff x="3976963" y="2664338"/>
            <a:chExt cx="447125" cy="447550"/>
          </a:xfrm>
        </p:grpSpPr>
        <p:sp>
          <p:nvSpPr>
            <p:cNvPr id="2886" name="Google Shape;2886;p78"/>
            <p:cNvSpPr/>
            <p:nvPr/>
          </p:nvSpPr>
          <p:spPr>
            <a:xfrm>
              <a:off x="3976963" y="2853563"/>
              <a:ext cx="258325" cy="258325"/>
            </a:xfrm>
            <a:custGeom>
              <a:avLst/>
              <a:gdLst/>
              <a:ahLst/>
              <a:cxnLst/>
              <a:rect l="l" t="t" r="r" b="b"/>
              <a:pathLst>
                <a:path w="10333" h="10333" extrusionOk="0">
                  <a:moveTo>
                    <a:pt x="6014" y="2518"/>
                  </a:moveTo>
                  <a:lnTo>
                    <a:pt x="7815" y="4319"/>
                  </a:lnTo>
                  <a:cubicBezTo>
                    <a:pt x="7264" y="4615"/>
                    <a:pt x="6645" y="4764"/>
                    <a:pt x="6031" y="4764"/>
                  </a:cubicBezTo>
                  <a:cubicBezTo>
                    <a:pt x="5885" y="4764"/>
                    <a:pt x="5739" y="4755"/>
                    <a:pt x="5595" y="4738"/>
                  </a:cubicBezTo>
                  <a:cubicBezTo>
                    <a:pt x="5490" y="3969"/>
                    <a:pt x="5647" y="3200"/>
                    <a:pt x="6014" y="2518"/>
                  </a:cubicBezTo>
                  <a:close/>
                  <a:moveTo>
                    <a:pt x="4258" y="5624"/>
                  </a:moveTo>
                  <a:cubicBezTo>
                    <a:pt x="4395" y="5624"/>
                    <a:pt x="4532" y="5632"/>
                    <a:pt x="4668" y="5647"/>
                  </a:cubicBezTo>
                  <a:cubicBezTo>
                    <a:pt x="4773" y="6417"/>
                    <a:pt x="4616" y="7203"/>
                    <a:pt x="4249" y="7885"/>
                  </a:cubicBezTo>
                  <a:lnTo>
                    <a:pt x="2448" y="6084"/>
                  </a:lnTo>
                  <a:cubicBezTo>
                    <a:pt x="3006" y="5784"/>
                    <a:pt x="3635" y="5624"/>
                    <a:pt x="4258" y="5624"/>
                  </a:cubicBezTo>
                  <a:close/>
                  <a:moveTo>
                    <a:pt x="6818" y="1"/>
                  </a:moveTo>
                  <a:lnTo>
                    <a:pt x="5944" y="875"/>
                  </a:lnTo>
                  <a:cubicBezTo>
                    <a:pt x="4948" y="1836"/>
                    <a:pt x="4441" y="3200"/>
                    <a:pt x="4511" y="4581"/>
                  </a:cubicBezTo>
                  <a:cubicBezTo>
                    <a:pt x="4411" y="4575"/>
                    <a:pt x="4312" y="4572"/>
                    <a:pt x="4213" y="4572"/>
                  </a:cubicBezTo>
                  <a:cubicBezTo>
                    <a:pt x="2938" y="4572"/>
                    <a:pt x="1713" y="5089"/>
                    <a:pt x="805" y="5997"/>
                  </a:cubicBezTo>
                  <a:lnTo>
                    <a:pt x="1" y="6819"/>
                  </a:lnTo>
                  <a:lnTo>
                    <a:pt x="735" y="7553"/>
                  </a:lnTo>
                  <a:lnTo>
                    <a:pt x="1539" y="6749"/>
                  </a:lnTo>
                  <a:lnTo>
                    <a:pt x="1591" y="6696"/>
                  </a:lnTo>
                  <a:lnTo>
                    <a:pt x="3637" y="8724"/>
                  </a:lnTo>
                  <a:lnTo>
                    <a:pt x="3584" y="8777"/>
                  </a:lnTo>
                  <a:lnTo>
                    <a:pt x="2780" y="9598"/>
                  </a:lnTo>
                  <a:lnTo>
                    <a:pt x="3514" y="10332"/>
                  </a:lnTo>
                  <a:lnTo>
                    <a:pt x="4336" y="9528"/>
                  </a:lnTo>
                  <a:cubicBezTo>
                    <a:pt x="5315" y="8549"/>
                    <a:pt x="5822" y="7203"/>
                    <a:pt x="5752" y="5805"/>
                  </a:cubicBezTo>
                  <a:lnTo>
                    <a:pt x="5752" y="5805"/>
                  </a:lnTo>
                  <a:cubicBezTo>
                    <a:pt x="5852" y="5811"/>
                    <a:pt x="5951" y="5814"/>
                    <a:pt x="6050" y="5814"/>
                  </a:cubicBezTo>
                  <a:cubicBezTo>
                    <a:pt x="7325" y="5814"/>
                    <a:pt x="8550" y="5297"/>
                    <a:pt x="9458" y="4389"/>
                  </a:cubicBezTo>
                  <a:lnTo>
                    <a:pt x="10332" y="3515"/>
                  </a:lnTo>
                  <a:lnTo>
                    <a:pt x="9598" y="2780"/>
                  </a:lnTo>
                  <a:lnTo>
                    <a:pt x="8724" y="3655"/>
                  </a:lnTo>
                  <a:lnTo>
                    <a:pt x="8671" y="3707"/>
                  </a:lnTo>
                  <a:lnTo>
                    <a:pt x="6626" y="1662"/>
                  </a:lnTo>
                  <a:lnTo>
                    <a:pt x="6678" y="1609"/>
                  </a:lnTo>
                  <a:lnTo>
                    <a:pt x="7553" y="735"/>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4165763" y="2664338"/>
              <a:ext cx="258325" cy="258750"/>
            </a:xfrm>
            <a:custGeom>
              <a:avLst/>
              <a:gdLst/>
              <a:ahLst/>
              <a:cxnLst/>
              <a:rect l="l" t="t" r="r" b="b"/>
              <a:pathLst>
                <a:path w="10333" h="10350" extrusionOk="0">
                  <a:moveTo>
                    <a:pt x="6067" y="2465"/>
                  </a:moveTo>
                  <a:lnTo>
                    <a:pt x="7867" y="4266"/>
                  </a:lnTo>
                  <a:cubicBezTo>
                    <a:pt x="7331" y="4562"/>
                    <a:pt x="6714" y="4711"/>
                    <a:pt x="6092" y="4711"/>
                  </a:cubicBezTo>
                  <a:cubicBezTo>
                    <a:pt x="5944" y="4711"/>
                    <a:pt x="5795" y="4702"/>
                    <a:pt x="5647" y="4686"/>
                  </a:cubicBezTo>
                  <a:cubicBezTo>
                    <a:pt x="5560" y="3916"/>
                    <a:pt x="5717" y="3147"/>
                    <a:pt x="6067" y="2465"/>
                  </a:cubicBezTo>
                  <a:close/>
                  <a:moveTo>
                    <a:pt x="4321" y="5571"/>
                  </a:moveTo>
                  <a:cubicBezTo>
                    <a:pt x="4460" y="5571"/>
                    <a:pt x="4599" y="5579"/>
                    <a:pt x="4738" y="5595"/>
                  </a:cubicBezTo>
                  <a:cubicBezTo>
                    <a:pt x="4825" y="6364"/>
                    <a:pt x="4686" y="7150"/>
                    <a:pt x="4318" y="7832"/>
                  </a:cubicBezTo>
                  <a:lnTo>
                    <a:pt x="2518" y="6032"/>
                  </a:lnTo>
                  <a:cubicBezTo>
                    <a:pt x="3076" y="5731"/>
                    <a:pt x="3693" y="5571"/>
                    <a:pt x="4321" y="5571"/>
                  </a:cubicBezTo>
                  <a:close/>
                  <a:moveTo>
                    <a:pt x="6818" y="1"/>
                  </a:moveTo>
                  <a:lnTo>
                    <a:pt x="5997" y="822"/>
                  </a:lnTo>
                  <a:cubicBezTo>
                    <a:pt x="5018" y="1784"/>
                    <a:pt x="4511" y="3147"/>
                    <a:pt x="4581" y="4528"/>
                  </a:cubicBezTo>
                  <a:cubicBezTo>
                    <a:pt x="4481" y="4522"/>
                    <a:pt x="4382" y="4519"/>
                    <a:pt x="4283" y="4519"/>
                  </a:cubicBezTo>
                  <a:cubicBezTo>
                    <a:pt x="3007" y="4519"/>
                    <a:pt x="1783" y="5036"/>
                    <a:pt x="875" y="5944"/>
                  </a:cubicBezTo>
                  <a:lnTo>
                    <a:pt x="1" y="6818"/>
                  </a:lnTo>
                  <a:lnTo>
                    <a:pt x="735" y="7570"/>
                  </a:lnTo>
                  <a:lnTo>
                    <a:pt x="1609" y="6696"/>
                  </a:lnTo>
                  <a:lnTo>
                    <a:pt x="1661" y="6643"/>
                  </a:lnTo>
                  <a:lnTo>
                    <a:pt x="3707" y="8671"/>
                  </a:lnTo>
                  <a:lnTo>
                    <a:pt x="3654" y="8724"/>
                  </a:lnTo>
                  <a:lnTo>
                    <a:pt x="2780" y="9598"/>
                  </a:lnTo>
                  <a:lnTo>
                    <a:pt x="3532" y="10349"/>
                  </a:lnTo>
                  <a:lnTo>
                    <a:pt x="4406" y="9475"/>
                  </a:lnTo>
                  <a:cubicBezTo>
                    <a:pt x="5385" y="8496"/>
                    <a:pt x="5892" y="7133"/>
                    <a:pt x="5822" y="5752"/>
                  </a:cubicBezTo>
                  <a:lnTo>
                    <a:pt x="5822" y="5752"/>
                  </a:lnTo>
                  <a:cubicBezTo>
                    <a:pt x="5921" y="5758"/>
                    <a:pt x="6021" y="5761"/>
                    <a:pt x="6120" y="5761"/>
                  </a:cubicBezTo>
                  <a:cubicBezTo>
                    <a:pt x="7395" y="5761"/>
                    <a:pt x="8620" y="5244"/>
                    <a:pt x="9528" y="4336"/>
                  </a:cubicBezTo>
                  <a:lnTo>
                    <a:pt x="10332" y="3532"/>
                  </a:lnTo>
                  <a:lnTo>
                    <a:pt x="9598" y="2780"/>
                  </a:lnTo>
                  <a:lnTo>
                    <a:pt x="8794" y="3602"/>
                  </a:lnTo>
                  <a:lnTo>
                    <a:pt x="8741" y="3654"/>
                  </a:lnTo>
                  <a:lnTo>
                    <a:pt x="6696" y="1609"/>
                  </a:lnTo>
                  <a:lnTo>
                    <a:pt x="6748" y="1556"/>
                  </a:lnTo>
                  <a:lnTo>
                    <a:pt x="7552" y="752"/>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4097588" y="2785388"/>
              <a:ext cx="49400" cy="49850"/>
            </a:xfrm>
            <a:custGeom>
              <a:avLst/>
              <a:gdLst/>
              <a:ahLst/>
              <a:cxnLst/>
              <a:rect l="l" t="t" r="r" b="b"/>
              <a:pathLst>
                <a:path w="1976" h="1994" extrusionOk="0">
                  <a:moveTo>
                    <a:pt x="735" y="1"/>
                  </a:moveTo>
                  <a:lnTo>
                    <a:pt x="0" y="753"/>
                  </a:lnTo>
                  <a:lnTo>
                    <a:pt x="1242" y="1994"/>
                  </a:lnTo>
                  <a:lnTo>
                    <a:pt x="1976" y="1242"/>
                  </a:ln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4048213" y="2736013"/>
              <a:ext cx="49400" cy="49400"/>
            </a:xfrm>
            <a:custGeom>
              <a:avLst/>
              <a:gdLst/>
              <a:ahLst/>
              <a:cxnLst/>
              <a:rect l="l" t="t" r="r" b="b"/>
              <a:pathLst>
                <a:path w="1976" h="1976" extrusionOk="0">
                  <a:moveTo>
                    <a:pt x="734" y="0"/>
                  </a:moveTo>
                  <a:lnTo>
                    <a:pt x="0" y="735"/>
                  </a:lnTo>
                  <a:lnTo>
                    <a:pt x="1241" y="1976"/>
                  </a:lnTo>
                  <a:lnTo>
                    <a:pt x="1975" y="1242"/>
                  </a:lnTo>
                  <a:lnTo>
                    <a:pt x="7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4302988" y="2991238"/>
              <a:ext cx="49850" cy="49400"/>
            </a:xfrm>
            <a:custGeom>
              <a:avLst/>
              <a:gdLst/>
              <a:ahLst/>
              <a:cxnLst/>
              <a:rect l="l" t="t" r="r" b="b"/>
              <a:pathLst>
                <a:path w="1994" h="1976" extrusionOk="0">
                  <a:moveTo>
                    <a:pt x="752" y="1"/>
                  </a:moveTo>
                  <a:lnTo>
                    <a:pt x="1" y="752"/>
                  </a:lnTo>
                  <a:lnTo>
                    <a:pt x="1242" y="1976"/>
                  </a:lnTo>
                  <a:lnTo>
                    <a:pt x="1994" y="124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4253613" y="2941863"/>
              <a:ext cx="49400" cy="49400"/>
            </a:xfrm>
            <a:custGeom>
              <a:avLst/>
              <a:gdLst/>
              <a:ahLst/>
              <a:cxnLst/>
              <a:rect l="l" t="t" r="r" b="b"/>
              <a:pathLst>
                <a:path w="1976" h="1976" extrusionOk="0">
                  <a:moveTo>
                    <a:pt x="752" y="0"/>
                  </a:moveTo>
                  <a:lnTo>
                    <a:pt x="0" y="734"/>
                  </a:lnTo>
                  <a:lnTo>
                    <a:pt x="1241" y="1976"/>
                  </a:lnTo>
                  <a:lnTo>
                    <a:pt x="1976" y="1224"/>
                  </a:lnTo>
                  <a:lnTo>
                    <a:pt x="7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78"/>
          <p:cNvGrpSpPr/>
          <p:nvPr/>
        </p:nvGrpSpPr>
        <p:grpSpPr>
          <a:xfrm>
            <a:off x="2580363" y="2004008"/>
            <a:ext cx="376454" cy="376433"/>
            <a:chOff x="6205388" y="1971213"/>
            <a:chExt cx="448000" cy="447975"/>
          </a:xfrm>
        </p:grpSpPr>
        <p:sp>
          <p:nvSpPr>
            <p:cNvPr id="2893" name="Google Shape;2893;p78"/>
            <p:cNvSpPr/>
            <p:nvPr/>
          </p:nvSpPr>
          <p:spPr>
            <a:xfrm>
              <a:off x="6290613" y="2093588"/>
              <a:ext cx="117150" cy="203225"/>
            </a:xfrm>
            <a:custGeom>
              <a:avLst/>
              <a:gdLst/>
              <a:ahLst/>
              <a:cxnLst/>
              <a:rect l="l" t="t" r="r" b="b"/>
              <a:pathLst>
                <a:path w="4686" h="8129" extrusionOk="0">
                  <a:moveTo>
                    <a:pt x="3025" y="0"/>
                  </a:moveTo>
                  <a:cubicBezTo>
                    <a:pt x="1" y="1871"/>
                    <a:pt x="1" y="6258"/>
                    <a:pt x="3025" y="8129"/>
                  </a:cubicBezTo>
                  <a:lnTo>
                    <a:pt x="3025" y="7744"/>
                  </a:lnTo>
                  <a:cubicBezTo>
                    <a:pt x="3025" y="6328"/>
                    <a:pt x="3619" y="5000"/>
                    <a:pt x="4686" y="4056"/>
                  </a:cubicBezTo>
                  <a:cubicBezTo>
                    <a:pt x="3619" y="3129"/>
                    <a:pt x="3025" y="1801"/>
                    <a:pt x="3025" y="385"/>
                  </a:cubicBezTo>
                  <a:lnTo>
                    <a:pt x="30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6230313" y="1996113"/>
              <a:ext cx="186200" cy="185775"/>
            </a:xfrm>
            <a:custGeom>
              <a:avLst/>
              <a:gdLst/>
              <a:ahLst/>
              <a:cxnLst/>
              <a:rect l="l" t="t" r="r" b="b"/>
              <a:pathLst>
                <a:path w="7448" h="7431" extrusionOk="0">
                  <a:moveTo>
                    <a:pt x="7430" y="1"/>
                  </a:moveTo>
                  <a:cubicBezTo>
                    <a:pt x="3444" y="263"/>
                    <a:pt x="280" y="3445"/>
                    <a:pt x="0" y="7430"/>
                  </a:cubicBezTo>
                  <a:lnTo>
                    <a:pt x="2168" y="7430"/>
                  </a:lnTo>
                  <a:cubicBezTo>
                    <a:pt x="2413" y="4633"/>
                    <a:pt x="4633" y="2413"/>
                    <a:pt x="7447" y="2151"/>
                  </a:cubicBezTo>
                  <a:lnTo>
                    <a:pt x="7430" y="2151"/>
                  </a:lnTo>
                  <a:lnTo>
                    <a:pt x="7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6230313" y="2208088"/>
              <a:ext cx="185750" cy="185750"/>
            </a:xfrm>
            <a:custGeom>
              <a:avLst/>
              <a:gdLst/>
              <a:ahLst/>
              <a:cxnLst/>
              <a:rect l="l" t="t" r="r" b="b"/>
              <a:pathLst>
                <a:path w="7430" h="7430" extrusionOk="0">
                  <a:moveTo>
                    <a:pt x="0" y="0"/>
                  </a:moveTo>
                  <a:cubicBezTo>
                    <a:pt x="263" y="3986"/>
                    <a:pt x="3444" y="7167"/>
                    <a:pt x="7430" y="7430"/>
                  </a:cubicBezTo>
                  <a:lnTo>
                    <a:pt x="7430" y="5279"/>
                  </a:lnTo>
                  <a:cubicBezTo>
                    <a:pt x="4615" y="5017"/>
                    <a:pt x="2395" y="2797"/>
                    <a:pt x="2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6396813" y="2211138"/>
              <a:ext cx="64725" cy="47650"/>
            </a:xfrm>
            <a:custGeom>
              <a:avLst/>
              <a:gdLst/>
              <a:ahLst/>
              <a:cxnLst/>
              <a:rect l="l" t="t" r="r" b="b"/>
              <a:pathLst>
                <a:path w="2589" h="1906" extrusionOk="0">
                  <a:moveTo>
                    <a:pt x="1294" y="0"/>
                  </a:moveTo>
                  <a:cubicBezTo>
                    <a:pt x="683" y="490"/>
                    <a:pt x="228" y="1154"/>
                    <a:pt x="1" y="1906"/>
                  </a:cubicBezTo>
                  <a:lnTo>
                    <a:pt x="2588" y="1906"/>
                  </a:lnTo>
                  <a:cubicBezTo>
                    <a:pt x="2361" y="1154"/>
                    <a:pt x="1906" y="490"/>
                    <a:pt x="1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6396813" y="2131588"/>
              <a:ext cx="64725" cy="47225"/>
            </a:xfrm>
            <a:custGeom>
              <a:avLst/>
              <a:gdLst/>
              <a:ahLst/>
              <a:cxnLst/>
              <a:rect l="l" t="t" r="r" b="b"/>
              <a:pathLst>
                <a:path w="2589" h="1889" extrusionOk="0">
                  <a:moveTo>
                    <a:pt x="1" y="1"/>
                  </a:moveTo>
                  <a:cubicBezTo>
                    <a:pt x="228" y="753"/>
                    <a:pt x="683" y="1417"/>
                    <a:pt x="1294" y="1889"/>
                  </a:cubicBezTo>
                  <a:cubicBezTo>
                    <a:pt x="1906" y="1417"/>
                    <a:pt x="2361" y="753"/>
                    <a:pt x="2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6392888" y="2075763"/>
              <a:ext cx="73000" cy="29650"/>
            </a:xfrm>
            <a:custGeom>
              <a:avLst/>
              <a:gdLst/>
              <a:ahLst/>
              <a:cxnLst/>
              <a:rect l="l" t="t" r="r" b="b"/>
              <a:pathLst>
                <a:path w="2920" h="1186" extrusionOk="0">
                  <a:moveTo>
                    <a:pt x="1454" y="1"/>
                  </a:moveTo>
                  <a:cubicBezTo>
                    <a:pt x="962" y="1"/>
                    <a:pt x="472" y="75"/>
                    <a:pt x="0" y="224"/>
                  </a:cubicBezTo>
                  <a:lnTo>
                    <a:pt x="0" y="1185"/>
                  </a:lnTo>
                  <a:lnTo>
                    <a:pt x="2920" y="1185"/>
                  </a:lnTo>
                  <a:lnTo>
                    <a:pt x="2920" y="1098"/>
                  </a:lnTo>
                  <a:lnTo>
                    <a:pt x="2920" y="224"/>
                  </a:lnTo>
                  <a:cubicBezTo>
                    <a:pt x="2439" y="75"/>
                    <a:pt x="1945" y="1"/>
                    <a:pt x="1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6392888" y="2284988"/>
              <a:ext cx="73000" cy="29650"/>
            </a:xfrm>
            <a:custGeom>
              <a:avLst/>
              <a:gdLst/>
              <a:ahLst/>
              <a:cxnLst/>
              <a:rect l="l" t="t" r="r" b="b"/>
              <a:pathLst>
                <a:path w="2920" h="1186" extrusionOk="0">
                  <a:moveTo>
                    <a:pt x="0" y="1"/>
                  </a:moveTo>
                  <a:lnTo>
                    <a:pt x="0" y="962"/>
                  </a:lnTo>
                  <a:cubicBezTo>
                    <a:pt x="472" y="1111"/>
                    <a:pt x="966" y="1185"/>
                    <a:pt x="1460" y="1185"/>
                  </a:cubicBezTo>
                  <a:cubicBezTo>
                    <a:pt x="1954" y="1185"/>
                    <a:pt x="2448" y="1111"/>
                    <a:pt x="2920" y="962"/>
                  </a:cubicBezTo>
                  <a:lnTo>
                    <a:pt x="2920" y="88"/>
                  </a:lnTo>
                  <a:lnTo>
                    <a:pt x="29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6451013" y="2093588"/>
              <a:ext cx="116700" cy="203225"/>
            </a:xfrm>
            <a:custGeom>
              <a:avLst/>
              <a:gdLst/>
              <a:ahLst/>
              <a:cxnLst/>
              <a:rect l="l" t="t" r="r" b="b"/>
              <a:pathLst>
                <a:path w="4668" h="8129" extrusionOk="0">
                  <a:moveTo>
                    <a:pt x="1644" y="0"/>
                  </a:moveTo>
                  <a:lnTo>
                    <a:pt x="1644" y="385"/>
                  </a:lnTo>
                  <a:cubicBezTo>
                    <a:pt x="1644" y="1801"/>
                    <a:pt x="1049" y="3129"/>
                    <a:pt x="0" y="4056"/>
                  </a:cubicBezTo>
                  <a:cubicBezTo>
                    <a:pt x="1049" y="5000"/>
                    <a:pt x="1644" y="6328"/>
                    <a:pt x="1644" y="7744"/>
                  </a:cubicBezTo>
                  <a:lnTo>
                    <a:pt x="1644" y="8129"/>
                  </a:lnTo>
                  <a:cubicBezTo>
                    <a:pt x="4668" y="6258"/>
                    <a:pt x="4668" y="18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6442263" y="2208513"/>
              <a:ext cx="185775" cy="185775"/>
            </a:xfrm>
            <a:custGeom>
              <a:avLst/>
              <a:gdLst/>
              <a:ahLst/>
              <a:cxnLst/>
              <a:rect l="l" t="t" r="r" b="b"/>
              <a:pathLst>
                <a:path w="7431" h="7431" extrusionOk="0">
                  <a:moveTo>
                    <a:pt x="5280" y="1"/>
                  </a:moveTo>
                  <a:cubicBezTo>
                    <a:pt x="5018" y="2798"/>
                    <a:pt x="2798" y="5018"/>
                    <a:pt x="1" y="5280"/>
                  </a:cubicBezTo>
                  <a:lnTo>
                    <a:pt x="1" y="7430"/>
                  </a:lnTo>
                  <a:cubicBezTo>
                    <a:pt x="3987" y="7168"/>
                    <a:pt x="7168" y="3986"/>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6442713" y="1996113"/>
              <a:ext cx="185750" cy="186200"/>
            </a:xfrm>
            <a:custGeom>
              <a:avLst/>
              <a:gdLst/>
              <a:ahLst/>
              <a:cxnLst/>
              <a:rect l="l" t="t" r="r" b="b"/>
              <a:pathLst>
                <a:path w="7430" h="7448" extrusionOk="0">
                  <a:moveTo>
                    <a:pt x="0" y="1"/>
                  </a:moveTo>
                  <a:lnTo>
                    <a:pt x="0" y="2168"/>
                  </a:lnTo>
                  <a:cubicBezTo>
                    <a:pt x="2792" y="2413"/>
                    <a:pt x="5008" y="4624"/>
                    <a:pt x="5278" y="7430"/>
                  </a:cubicBezTo>
                  <a:lnTo>
                    <a:pt x="7430" y="7430"/>
                  </a:lnTo>
                  <a:cubicBezTo>
                    <a:pt x="7150" y="3445"/>
                    <a:pt x="3986" y="280"/>
                    <a:pt x="0" y="1"/>
                  </a:cubicBezTo>
                  <a:close/>
                  <a:moveTo>
                    <a:pt x="5262" y="7430"/>
                  </a:moveTo>
                  <a:lnTo>
                    <a:pt x="5280" y="7448"/>
                  </a:lnTo>
                  <a:cubicBezTo>
                    <a:pt x="5279" y="7442"/>
                    <a:pt x="5279" y="7436"/>
                    <a:pt x="5278" y="74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6416038" y="1971213"/>
              <a:ext cx="26250" cy="24925"/>
            </a:xfrm>
            <a:custGeom>
              <a:avLst/>
              <a:gdLst/>
              <a:ahLst/>
              <a:cxnLst/>
              <a:rect l="l" t="t" r="r" b="b"/>
              <a:pathLst>
                <a:path w="1050" h="997" extrusionOk="0">
                  <a:moveTo>
                    <a:pt x="1" y="0"/>
                  </a:moveTo>
                  <a:lnTo>
                    <a:pt x="1" y="997"/>
                  </a:lnTo>
                  <a:cubicBezTo>
                    <a:pt x="176" y="979"/>
                    <a:pt x="351" y="979"/>
                    <a:pt x="525" y="979"/>
                  </a:cubicBezTo>
                  <a:cubicBezTo>
                    <a:pt x="700" y="979"/>
                    <a:pt x="875" y="979"/>
                    <a:pt x="1050" y="997"/>
                  </a:cubicBezTo>
                  <a:lnTo>
                    <a:pt x="10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6416038" y="2394263"/>
              <a:ext cx="26250" cy="24925"/>
            </a:xfrm>
            <a:custGeom>
              <a:avLst/>
              <a:gdLst/>
              <a:ahLst/>
              <a:cxnLst/>
              <a:rect l="l" t="t" r="r" b="b"/>
              <a:pathLst>
                <a:path w="1050" h="997" extrusionOk="0">
                  <a:moveTo>
                    <a:pt x="1" y="0"/>
                  </a:moveTo>
                  <a:lnTo>
                    <a:pt x="1" y="997"/>
                  </a:lnTo>
                  <a:lnTo>
                    <a:pt x="1050" y="997"/>
                  </a:lnTo>
                  <a:lnTo>
                    <a:pt x="1050" y="0"/>
                  </a:lnTo>
                  <a:cubicBezTo>
                    <a:pt x="875" y="18"/>
                    <a:pt x="700" y="18"/>
                    <a:pt x="525" y="18"/>
                  </a:cubicBezTo>
                  <a:cubicBezTo>
                    <a:pt x="351" y="18"/>
                    <a:pt x="176" y="1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6628438" y="2181863"/>
              <a:ext cx="24950" cy="26250"/>
            </a:xfrm>
            <a:custGeom>
              <a:avLst/>
              <a:gdLst/>
              <a:ahLst/>
              <a:cxnLst/>
              <a:rect l="l" t="t" r="r" b="b"/>
              <a:pathLst>
                <a:path w="998" h="1050" extrusionOk="0">
                  <a:moveTo>
                    <a:pt x="1" y="0"/>
                  </a:moveTo>
                  <a:cubicBezTo>
                    <a:pt x="1" y="175"/>
                    <a:pt x="18" y="350"/>
                    <a:pt x="18" y="525"/>
                  </a:cubicBezTo>
                  <a:cubicBezTo>
                    <a:pt x="18" y="717"/>
                    <a:pt x="18" y="874"/>
                    <a:pt x="1" y="1049"/>
                  </a:cubicBezTo>
                  <a:lnTo>
                    <a:pt x="997" y="1049"/>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6205388" y="2181863"/>
              <a:ext cx="24950" cy="26250"/>
            </a:xfrm>
            <a:custGeom>
              <a:avLst/>
              <a:gdLst/>
              <a:ahLst/>
              <a:cxnLst/>
              <a:rect l="l" t="t" r="r" b="b"/>
              <a:pathLst>
                <a:path w="998" h="1050" extrusionOk="0">
                  <a:moveTo>
                    <a:pt x="1" y="0"/>
                  </a:moveTo>
                  <a:lnTo>
                    <a:pt x="1" y="1049"/>
                  </a:lnTo>
                  <a:lnTo>
                    <a:pt x="997" y="1049"/>
                  </a:lnTo>
                  <a:cubicBezTo>
                    <a:pt x="997" y="874"/>
                    <a:pt x="980" y="699"/>
                    <a:pt x="980" y="525"/>
                  </a:cubicBezTo>
                  <a:cubicBezTo>
                    <a:pt x="980" y="350"/>
                    <a:pt x="980" y="175"/>
                    <a:pt x="9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78"/>
          <p:cNvSpPr txBox="1">
            <a:spLocks noGrp="1"/>
          </p:cNvSpPr>
          <p:nvPr>
            <p:ph type="title" idx="5"/>
          </p:nvPr>
        </p:nvSpPr>
        <p:spPr>
          <a:xfrm>
            <a:off x="1892441" y="2663859"/>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Neural </a:t>
            </a:r>
            <a:r>
              <a:rPr lang="en" dirty="0">
                <a:solidFill>
                  <a:schemeClr val="tx2"/>
                </a:solidFill>
              </a:rPr>
              <a:t>Network</a:t>
            </a:r>
            <a:endParaRPr dirty="0">
              <a:solidFill>
                <a:schemeClr val="tx2"/>
              </a:solidFill>
            </a:endParaRPr>
          </a:p>
        </p:txBody>
      </p:sp>
      <p:grpSp>
        <p:nvGrpSpPr>
          <p:cNvPr id="2952" name="Google Shape;2952;p78"/>
          <p:cNvGrpSpPr/>
          <p:nvPr/>
        </p:nvGrpSpPr>
        <p:grpSpPr>
          <a:xfrm rot="5262162">
            <a:off x="7637725" y="-373651"/>
            <a:ext cx="1490649" cy="1580028"/>
            <a:chOff x="3403900" y="3304800"/>
            <a:chExt cx="1556050" cy="1649350"/>
          </a:xfrm>
        </p:grpSpPr>
        <p:sp>
          <p:nvSpPr>
            <p:cNvPr id="2953" name="Google Shape;2953;p78"/>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294;p82">
            <a:extLst>
              <a:ext uri="{FF2B5EF4-FFF2-40B4-BE49-F238E27FC236}">
                <a16:creationId xmlns:a16="http://schemas.microsoft.com/office/drawing/2014/main" id="{D412DE16-BC70-1A63-4FC4-9351E82FEBB0}"/>
              </a:ext>
            </a:extLst>
          </p:cNvPr>
          <p:cNvGrpSpPr/>
          <p:nvPr/>
        </p:nvGrpSpPr>
        <p:grpSpPr>
          <a:xfrm>
            <a:off x="0" y="-4962"/>
            <a:ext cx="821498" cy="800871"/>
            <a:chOff x="4593089" y="1276751"/>
            <a:chExt cx="701116" cy="683512"/>
          </a:xfrm>
        </p:grpSpPr>
        <p:grpSp>
          <p:nvGrpSpPr>
            <p:cNvPr id="16" name="Google Shape;3295;p82">
              <a:extLst>
                <a:ext uri="{FF2B5EF4-FFF2-40B4-BE49-F238E27FC236}">
                  <a16:creationId xmlns:a16="http://schemas.microsoft.com/office/drawing/2014/main" id="{BF278736-68B7-68D3-03F0-B9B142615E11}"/>
                </a:ext>
              </a:extLst>
            </p:cNvPr>
            <p:cNvGrpSpPr/>
            <p:nvPr/>
          </p:nvGrpSpPr>
          <p:grpSpPr>
            <a:xfrm>
              <a:off x="4658690" y="1276751"/>
              <a:ext cx="600061" cy="670773"/>
              <a:chOff x="4658690" y="1276751"/>
              <a:chExt cx="600061" cy="670773"/>
            </a:xfrm>
          </p:grpSpPr>
          <p:sp>
            <p:nvSpPr>
              <p:cNvPr id="22" name="Google Shape;3296;p82">
                <a:extLst>
                  <a:ext uri="{FF2B5EF4-FFF2-40B4-BE49-F238E27FC236}">
                    <a16:creationId xmlns:a16="http://schemas.microsoft.com/office/drawing/2014/main" id="{CF12862B-6351-7AA9-EFE2-B324DED8C9FC}"/>
                  </a:ext>
                </a:extLst>
              </p:cNvPr>
              <p:cNvSpPr/>
              <p:nvPr/>
            </p:nvSpPr>
            <p:spPr>
              <a:xfrm rot="9853580">
                <a:off x="4707887" y="1295809"/>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7;p82">
                <a:extLst>
                  <a:ext uri="{FF2B5EF4-FFF2-40B4-BE49-F238E27FC236}">
                    <a16:creationId xmlns:a16="http://schemas.microsoft.com/office/drawing/2014/main" id="{857D9365-3C19-52AA-FF0D-A9D8FD9DDEF7}"/>
                  </a:ext>
                </a:extLst>
              </p:cNvPr>
              <p:cNvSpPr/>
              <p:nvPr/>
            </p:nvSpPr>
            <p:spPr>
              <a:xfrm rot="5804682">
                <a:off x="4996702" y="1406693"/>
                <a:ext cx="163958" cy="343260"/>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98;p82">
                <a:extLst>
                  <a:ext uri="{FF2B5EF4-FFF2-40B4-BE49-F238E27FC236}">
                    <a16:creationId xmlns:a16="http://schemas.microsoft.com/office/drawing/2014/main" id="{CF84F7F5-8A92-D62A-E86E-D0D3D9D899BB}"/>
                  </a:ext>
                </a:extLst>
              </p:cNvPr>
              <p:cNvSpPr/>
              <p:nvPr/>
            </p:nvSpPr>
            <p:spPr>
              <a:xfrm rot="9853580">
                <a:off x="4920637" y="1539684"/>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99;p82">
                <a:extLst>
                  <a:ext uri="{FF2B5EF4-FFF2-40B4-BE49-F238E27FC236}">
                    <a16:creationId xmlns:a16="http://schemas.microsoft.com/office/drawing/2014/main" id="{22D34CFE-5543-CEA1-62FA-7A643E210F4B}"/>
                  </a:ext>
                </a:extLst>
              </p:cNvPr>
              <p:cNvSpPr/>
              <p:nvPr/>
            </p:nvSpPr>
            <p:spPr>
              <a:xfrm rot="2700000">
                <a:off x="4792546" y="1569705"/>
                <a:ext cx="163956" cy="343273"/>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00;p82">
              <a:extLst>
                <a:ext uri="{FF2B5EF4-FFF2-40B4-BE49-F238E27FC236}">
                  <a16:creationId xmlns:a16="http://schemas.microsoft.com/office/drawing/2014/main" id="{62B769B2-50D6-80A6-9086-90C099123F59}"/>
                </a:ext>
              </a:extLst>
            </p:cNvPr>
            <p:cNvSpPr/>
            <p:nvPr/>
          </p:nvSpPr>
          <p:spPr>
            <a:xfrm>
              <a:off x="4822034" y="1536462"/>
              <a:ext cx="192314" cy="172448"/>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01;p82">
              <a:extLst>
                <a:ext uri="{FF2B5EF4-FFF2-40B4-BE49-F238E27FC236}">
                  <a16:creationId xmlns:a16="http://schemas.microsoft.com/office/drawing/2014/main" id="{442C1564-ECFA-892A-BB79-A4C47397F398}"/>
                </a:ext>
              </a:extLst>
            </p:cNvPr>
            <p:cNvSpPr/>
            <p:nvPr/>
          </p:nvSpPr>
          <p:spPr>
            <a:xfrm rot="7166138">
              <a:off x="5165444" y="14940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2;p82">
              <a:extLst>
                <a:ext uri="{FF2B5EF4-FFF2-40B4-BE49-F238E27FC236}">
                  <a16:creationId xmlns:a16="http://schemas.microsoft.com/office/drawing/2014/main" id="{BC9B3392-AB36-45A8-4837-F833DEFDC43D}"/>
                </a:ext>
              </a:extLst>
            </p:cNvPr>
            <p:cNvSpPr/>
            <p:nvPr/>
          </p:nvSpPr>
          <p:spPr>
            <a:xfrm rot="7166138">
              <a:off x="5071244" y="18118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3;p82">
              <a:extLst>
                <a:ext uri="{FF2B5EF4-FFF2-40B4-BE49-F238E27FC236}">
                  <a16:creationId xmlns:a16="http://schemas.microsoft.com/office/drawing/2014/main" id="{EBF50614-99AD-E448-EABD-B4F5F07A2F39}"/>
                </a:ext>
              </a:extLst>
            </p:cNvPr>
            <p:cNvSpPr/>
            <p:nvPr/>
          </p:nvSpPr>
          <p:spPr>
            <a:xfrm rot="7166138">
              <a:off x="4760294" y="1831850"/>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04;p82">
              <a:extLst>
                <a:ext uri="{FF2B5EF4-FFF2-40B4-BE49-F238E27FC236}">
                  <a16:creationId xmlns:a16="http://schemas.microsoft.com/office/drawing/2014/main" id="{27F18832-7434-AD34-5AA5-7758DC8BC820}"/>
                </a:ext>
              </a:extLst>
            </p:cNvPr>
            <p:cNvSpPr/>
            <p:nvPr/>
          </p:nvSpPr>
          <p:spPr>
            <a:xfrm rot="7166138">
              <a:off x="4620461" y="1304889"/>
              <a:ext cx="153724" cy="1526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05;p82">
            <a:extLst>
              <a:ext uri="{FF2B5EF4-FFF2-40B4-BE49-F238E27FC236}">
                <a16:creationId xmlns:a16="http://schemas.microsoft.com/office/drawing/2014/main" id="{2278195F-724C-DBA5-C872-86F5AEBADCBC}"/>
              </a:ext>
            </a:extLst>
          </p:cNvPr>
          <p:cNvGrpSpPr/>
          <p:nvPr/>
        </p:nvGrpSpPr>
        <p:grpSpPr>
          <a:xfrm rot="8619379">
            <a:off x="1794471" y="3921540"/>
            <a:ext cx="661516" cy="929155"/>
            <a:chOff x="2374700" y="1056350"/>
            <a:chExt cx="797300" cy="1119875"/>
          </a:xfrm>
        </p:grpSpPr>
        <p:sp>
          <p:nvSpPr>
            <p:cNvPr id="27" name="Google Shape;3306;p82">
              <a:extLst>
                <a:ext uri="{FF2B5EF4-FFF2-40B4-BE49-F238E27FC236}">
                  <a16:creationId xmlns:a16="http://schemas.microsoft.com/office/drawing/2014/main" id="{0371B074-ABD2-5740-842E-B68BF0B8FB87}"/>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07;p82">
              <a:extLst>
                <a:ext uri="{FF2B5EF4-FFF2-40B4-BE49-F238E27FC236}">
                  <a16:creationId xmlns:a16="http://schemas.microsoft.com/office/drawing/2014/main" id="{96F9FC99-6062-06B9-E761-BE0842CFAE64}"/>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08;p82">
              <a:extLst>
                <a:ext uri="{FF2B5EF4-FFF2-40B4-BE49-F238E27FC236}">
                  <a16:creationId xmlns:a16="http://schemas.microsoft.com/office/drawing/2014/main" id="{73A1C487-8585-66E7-D4BF-DAD739009883}"/>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9;p82">
              <a:extLst>
                <a:ext uri="{FF2B5EF4-FFF2-40B4-BE49-F238E27FC236}">
                  <a16:creationId xmlns:a16="http://schemas.microsoft.com/office/drawing/2014/main" id="{C5518533-F39B-723F-3953-F23EDF375B5B}"/>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0;p82">
              <a:extLst>
                <a:ext uri="{FF2B5EF4-FFF2-40B4-BE49-F238E27FC236}">
                  <a16:creationId xmlns:a16="http://schemas.microsoft.com/office/drawing/2014/main" id="{D5243584-92FB-8528-C8C2-8594C1BDE415}"/>
                </a:ext>
              </a:extLst>
            </p:cNvPr>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11;p82">
              <a:extLst>
                <a:ext uri="{FF2B5EF4-FFF2-40B4-BE49-F238E27FC236}">
                  <a16:creationId xmlns:a16="http://schemas.microsoft.com/office/drawing/2014/main" id="{BEDF24D3-6E53-BB93-E3C5-0AC116C4929A}"/>
                </a:ext>
              </a:extLst>
            </p:cNvPr>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12;p82">
              <a:extLst>
                <a:ext uri="{FF2B5EF4-FFF2-40B4-BE49-F238E27FC236}">
                  <a16:creationId xmlns:a16="http://schemas.microsoft.com/office/drawing/2014/main" id="{DF63D480-38BC-71A8-2B68-9DE36F2A5FD1}"/>
                </a:ext>
              </a:extLst>
            </p:cNvPr>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313;p82">
            <a:extLst>
              <a:ext uri="{FF2B5EF4-FFF2-40B4-BE49-F238E27FC236}">
                <a16:creationId xmlns:a16="http://schemas.microsoft.com/office/drawing/2014/main" id="{5F478926-4238-3247-FBC2-2023D9B6EA2E}"/>
              </a:ext>
            </a:extLst>
          </p:cNvPr>
          <p:cNvGrpSpPr/>
          <p:nvPr/>
        </p:nvGrpSpPr>
        <p:grpSpPr>
          <a:xfrm>
            <a:off x="7293676" y="1912440"/>
            <a:ext cx="475878" cy="397876"/>
            <a:chOff x="5428050" y="3546975"/>
            <a:chExt cx="475878" cy="397876"/>
          </a:xfrm>
        </p:grpSpPr>
        <p:sp>
          <p:nvSpPr>
            <p:cNvPr id="35" name="Google Shape;3314;p82">
              <a:extLst>
                <a:ext uri="{FF2B5EF4-FFF2-40B4-BE49-F238E27FC236}">
                  <a16:creationId xmlns:a16="http://schemas.microsoft.com/office/drawing/2014/main" id="{0109413D-CDFC-FBF4-F1DF-DC353F4D0579}"/>
                </a:ext>
              </a:extLst>
            </p:cNvPr>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15;p82">
              <a:extLst>
                <a:ext uri="{FF2B5EF4-FFF2-40B4-BE49-F238E27FC236}">
                  <a16:creationId xmlns:a16="http://schemas.microsoft.com/office/drawing/2014/main" id="{CAA76BD3-03D1-B40A-099A-0D6977BD1DD6}"/>
                </a:ext>
              </a:extLst>
            </p:cNvPr>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16;p82">
              <a:extLst>
                <a:ext uri="{FF2B5EF4-FFF2-40B4-BE49-F238E27FC236}">
                  <a16:creationId xmlns:a16="http://schemas.microsoft.com/office/drawing/2014/main" id="{443CD038-6AE1-4082-95C8-BE0B4BC95335}"/>
                </a:ext>
              </a:extLst>
            </p:cNvPr>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7;p82">
              <a:extLst>
                <a:ext uri="{FF2B5EF4-FFF2-40B4-BE49-F238E27FC236}">
                  <a16:creationId xmlns:a16="http://schemas.microsoft.com/office/drawing/2014/main" id="{F63C5C23-291E-96E0-F8E7-EFAE86A4156D}"/>
                </a:ext>
              </a:extLst>
            </p:cNvPr>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18;p82">
              <a:extLst>
                <a:ext uri="{FF2B5EF4-FFF2-40B4-BE49-F238E27FC236}">
                  <a16:creationId xmlns:a16="http://schemas.microsoft.com/office/drawing/2014/main" id="{7A3E24B2-2C54-0F2B-966B-E178EBF3BCCD}"/>
                </a:ext>
              </a:extLst>
            </p:cNvPr>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820;p108">
            <a:extLst>
              <a:ext uri="{FF2B5EF4-FFF2-40B4-BE49-F238E27FC236}">
                <a16:creationId xmlns:a16="http://schemas.microsoft.com/office/drawing/2014/main" id="{8ECA6C16-2CC9-12D9-AE29-4A6587488AEC}"/>
              </a:ext>
            </a:extLst>
          </p:cNvPr>
          <p:cNvSpPr txBox="1">
            <a:spLocks/>
          </p:cNvSpPr>
          <p:nvPr/>
        </p:nvSpPr>
        <p:spPr>
          <a:xfrm>
            <a:off x="2173756" y="-212449"/>
            <a:ext cx="4154526" cy="15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Cairo"/>
              <a:buNone/>
              <a:defRPr sz="2200" b="1" i="0" u="none" strike="noStrike" cap="none">
                <a:solidFill>
                  <a:schemeClr val="lt2"/>
                </a:solidFill>
                <a:latin typeface="Cairo"/>
                <a:ea typeface="Cairo"/>
                <a:cs typeface="Cairo"/>
                <a:sym typeface="Cairo"/>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algn="r"/>
            <a:r>
              <a:rPr lang="en-US" sz="4800" dirty="0"/>
              <a:t>CONCLUSIONS</a:t>
            </a:r>
          </a:p>
        </p:txBody>
      </p:sp>
      <p:grpSp>
        <p:nvGrpSpPr>
          <p:cNvPr id="3" name="Google Shape;4823;p108">
            <a:extLst>
              <a:ext uri="{FF2B5EF4-FFF2-40B4-BE49-F238E27FC236}">
                <a16:creationId xmlns:a16="http://schemas.microsoft.com/office/drawing/2014/main" id="{E704434A-256E-DE85-6132-C73474D0CD62}"/>
              </a:ext>
            </a:extLst>
          </p:cNvPr>
          <p:cNvGrpSpPr/>
          <p:nvPr/>
        </p:nvGrpSpPr>
        <p:grpSpPr>
          <a:xfrm>
            <a:off x="3291071" y="3582586"/>
            <a:ext cx="1548783" cy="1700277"/>
            <a:chOff x="-1786000" y="1197113"/>
            <a:chExt cx="2117175" cy="2724975"/>
          </a:xfrm>
        </p:grpSpPr>
        <p:sp>
          <p:nvSpPr>
            <p:cNvPr id="4" name="Google Shape;4824;p108">
              <a:extLst>
                <a:ext uri="{FF2B5EF4-FFF2-40B4-BE49-F238E27FC236}">
                  <a16:creationId xmlns:a16="http://schemas.microsoft.com/office/drawing/2014/main" id="{046287C6-9EE0-93A5-882C-06B8024B7CE4}"/>
                </a:ext>
              </a:extLst>
            </p:cNvPr>
            <p:cNvSpPr/>
            <p:nvPr/>
          </p:nvSpPr>
          <p:spPr>
            <a:xfrm>
              <a:off x="-1379750" y="1217638"/>
              <a:ext cx="1333050" cy="1585650"/>
            </a:xfrm>
            <a:custGeom>
              <a:avLst/>
              <a:gdLst/>
              <a:ahLst/>
              <a:cxnLst/>
              <a:rect l="l" t="t" r="r" b="b"/>
              <a:pathLst>
                <a:path w="53322" h="63426" extrusionOk="0">
                  <a:moveTo>
                    <a:pt x="26661" y="0"/>
                  </a:moveTo>
                  <a:cubicBezTo>
                    <a:pt x="23319" y="0"/>
                    <a:pt x="19978" y="94"/>
                    <a:pt x="19358" y="280"/>
                  </a:cubicBezTo>
                  <a:cubicBezTo>
                    <a:pt x="18178" y="624"/>
                    <a:pt x="17013" y="1042"/>
                    <a:pt x="15878" y="1520"/>
                  </a:cubicBezTo>
                  <a:cubicBezTo>
                    <a:pt x="13816" y="2386"/>
                    <a:pt x="11860" y="3611"/>
                    <a:pt x="10486" y="5403"/>
                  </a:cubicBezTo>
                  <a:cubicBezTo>
                    <a:pt x="9829" y="6255"/>
                    <a:pt x="9336" y="7241"/>
                    <a:pt x="9067" y="8286"/>
                  </a:cubicBezTo>
                  <a:cubicBezTo>
                    <a:pt x="8753" y="9496"/>
                    <a:pt x="8738" y="10750"/>
                    <a:pt x="8723" y="12005"/>
                  </a:cubicBezTo>
                  <a:cubicBezTo>
                    <a:pt x="8694" y="13200"/>
                    <a:pt x="8619" y="14395"/>
                    <a:pt x="8469" y="15575"/>
                  </a:cubicBezTo>
                  <a:lnTo>
                    <a:pt x="8469" y="15605"/>
                  </a:lnTo>
                  <a:cubicBezTo>
                    <a:pt x="7573" y="18218"/>
                    <a:pt x="5662" y="20309"/>
                    <a:pt x="3959" y="22415"/>
                  </a:cubicBezTo>
                  <a:cubicBezTo>
                    <a:pt x="2301" y="24462"/>
                    <a:pt x="703" y="26747"/>
                    <a:pt x="344" y="29420"/>
                  </a:cubicBezTo>
                  <a:cubicBezTo>
                    <a:pt x="1" y="31885"/>
                    <a:pt x="1016" y="34215"/>
                    <a:pt x="1943" y="36440"/>
                  </a:cubicBezTo>
                  <a:cubicBezTo>
                    <a:pt x="2839" y="38561"/>
                    <a:pt x="3809" y="40891"/>
                    <a:pt x="3182" y="43221"/>
                  </a:cubicBezTo>
                  <a:cubicBezTo>
                    <a:pt x="2854" y="44446"/>
                    <a:pt x="2137" y="45506"/>
                    <a:pt x="1569" y="46626"/>
                  </a:cubicBezTo>
                  <a:cubicBezTo>
                    <a:pt x="1002" y="47747"/>
                    <a:pt x="598" y="48927"/>
                    <a:pt x="763" y="50211"/>
                  </a:cubicBezTo>
                  <a:cubicBezTo>
                    <a:pt x="1091" y="52780"/>
                    <a:pt x="3033" y="54901"/>
                    <a:pt x="4945" y="56499"/>
                  </a:cubicBezTo>
                  <a:cubicBezTo>
                    <a:pt x="6856" y="58082"/>
                    <a:pt x="9082" y="59292"/>
                    <a:pt x="11382" y="60248"/>
                  </a:cubicBezTo>
                  <a:cubicBezTo>
                    <a:pt x="13727" y="61234"/>
                    <a:pt x="16161" y="61980"/>
                    <a:pt x="18596" y="62697"/>
                  </a:cubicBezTo>
                  <a:cubicBezTo>
                    <a:pt x="19732" y="63031"/>
                    <a:pt x="20899" y="63426"/>
                    <a:pt x="22097" y="63426"/>
                  </a:cubicBezTo>
                  <a:cubicBezTo>
                    <a:pt x="22347" y="63426"/>
                    <a:pt x="22599" y="63408"/>
                    <a:pt x="22853" y="63369"/>
                  </a:cubicBezTo>
                  <a:cubicBezTo>
                    <a:pt x="23973" y="63190"/>
                    <a:pt x="24929" y="62533"/>
                    <a:pt x="25646" y="61652"/>
                  </a:cubicBezTo>
                  <a:cubicBezTo>
                    <a:pt x="26064" y="61114"/>
                    <a:pt x="26407" y="60532"/>
                    <a:pt x="26661" y="59904"/>
                  </a:cubicBezTo>
                  <a:cubicBezTo>
                    <a:pt x="26930" y="60532"/>
                    <a:pt x="27274" y="61114"/>
                    <a:pt x="27692" y="61652"/>
                  </a:cubicBezTo>
                  <a:cubicBezTo>
                    <a:pt x="28409" y="62533"/>
                    <a:pt x="29365" y="63190"/>
                    <a:pt x="30485" y="63369"/>
                  </a:cubicBezTo>
                  <a:cubicBezTo>
                    <a:pt x="30736" y="63408"/>
                    <a:pt x="30986" y="63426"/>
                    <a:pt x="31236" y="63426"/>
                  </a:cubicBezTo>
                  <a:cubicBezTo>
                    <a:pt x="32428" y="63426"/>
                    <a:pt x="33605" y="63031"/>
                    <a:pt x="34742" y="62697"/>
                  </a:cubicBezTo>
                  <a:cubicBezTo>
                    <a:pt x="37176" y="61980"/>
                    <a:pt x="39611" y="61234"/>
                    <a:pt x="41956" y="60248"/>
                  </a:cubicBezTo>
                  <a:cubicBezTo>
                    <a:pt x="44256" y="59292"/>
                    <a:pt x="46466" y="58082"/>
                    <a:pt x="48393" y="56499"/>
                  </a:cubicBezTo>
                  <a:cubicBezTo>
                    <a:pt x="50305" y="54901"/>
                    <a:pt x="52246" y="52780"/>
                    <a:pt x="52575" y="50211"/>
                  </a:cubicBezTo>
                  <a:cubicBezTo>
                    <a:pt x="52724" y="48927"/>
                    <a:pt x="52336" y="47747"/>
                    <a:pt x="51768" y="46626"/>
                  </a:cubicBezTo>
                  <a:cubicBezTo>
                    <a:pt x="51201" y="45506"/>
                    <a:pt x="50469" y="44446"/>
                    <a:pt x="50140" y="43221"/>
                  </a:cubicBezTo>
                  <a:cubicBezTo>
                    <a:pt x="49513" y="40891"/>
                    <a:pt x="50499" y="38561"/>
                    <a:pt x="51380" y="36440"/>
                  </a:cubicBezTo>
                  <a:cubicBezTo>
                    <a:pt x="52306" y="34215"/>
                    <a:pt x="53322" y="31885"/>
                    <a:pt x="52993" y="29420"/>
                  </a:cubicBezTo>
                  <a:cubicBezTo>
                    <a:pt x="52620" y="26747"/>
                    <a:pt x="51022" y="24462"/>
                    <a:pt x="49379" y="22415"/>
                  </a:cubicBezTo>
                  <a:cubicBezTo>
                    <a:pt x="47661" y="20309"/>
                    <a:pt x="45764" y="18233"/>
                    <a:pt x="44868" y="15605"/>
                  </a:cubicBezTo>
                  <a:lnTo>
                    <a:pt x="44853" y="15575"/>
                  </a:lnTo>
                  <a:cubicBezTo>
                    <a:pt x="44719" y="14395"/>
                    <a:pt x="44629" y="13200"/>
                    <a:pt x="44614" y="12005"/>
                  </a:cubicBezTo>
                  <a:cubicBezTo>
                    <a:pt x="44584" y="10750"/>
                    <a:pt x="44584" y="9496"/>
                    <a:pt x="44271" y="8286"/>
                  </a:cubicBezTo>
                  <a:cubicBezTo>
                    <a:pt x="43987" y="7241"/>
                    <a:pt x="43509" y="6255"/>
                    <a:pt x="42837" y="5403"/>
                  </a:cubicBezTo>
                  <a:cubicBezTo>
                    <a:pt x="41463" y="3611"/>
                    <a:pt x="39506" y="2386"/>
                    <a:pt x="37460" y="1520"/>
                  </a:cubicBezTo>
                  <a:cubicBezTo>
                    <a:pt x="36310" y="1042"/>
                    <a:pt x="35145" y="624"/>
                    <a:pt x="33965" y="280"/>
                  </a:cubicBezTo>
                  <a:cubicBezTo>
                    <a:pt x="33345" y="94"/>
                    <a:pt x="30003" y="0"/>
                    <a:pt x="26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25;p108">
              <a:extLst>
                <a:ext uri="{FF2B5EF4-FFF2-40B4-BE49-F238E27FC236}">
                  <a16:creationId xmlns:a16="http://schemas.microsoft.com/office/drawing/2014/main" id="{21CDD361-21D0-7BF4-0D08-303DCFBE5AF1}"/>
                </a:ext>
              </a:extLst>
            </p:cNvPr>
            <p:cNvSpPr/>
            <p:nvPr/>
          </p:nvSpPr>
          <p:spPr>
            <a:xfrm>
              <a:off x="-1288250" y="1574863"/>
              <a:ext cx="200900" cy="262925"/>
            </a:xfrm>
            <a:custGeom>
              <a:avLst/>
              <a:gdLst/>
              <a:ahLst/>
              <a:cxnLst/>
              <a:rect l="l" t="t" r="r" b="b"/>
              <a:pathLst>
                <a:path w="8036" h="10517" extrusionOk="0">
                  <a:moveTo>
                    <a:pt x="5223" y="1"/>
                  </a:moveTo>
                  <a:cubicBezTo>
                    <a:pt x="5200" y="1"/>
                    <a:pt x="5176" y="1"/>
                    <a:pt x="5153" y="1"/>
                  </a:cubicBezTo>
                  <a:cubicBezTo>
                    <a:pt x="2300" y="1"/>
                    <a:pt x="0" y="2361"/>
                    <a:pt x="0" y="5259"/>
                  </a:cubicBezTo>
                  <a:cubicBezTo>
                    <a:pt x="0" y="8156"/>
                    <a:pt x="2300" y="10516"/>
                    <a:pt x="5153" y="10516"/>
                  </a:cubicBezTo>
                  <a:cubicBezTo>
                    <a:pt x="6184" y="10516"/>
                    <a:pt x="7184" y="10202"/>
                    <a:pt x="8036" y="9620"/>
                  </a:cubicBezTo>
                  <a:lnTo>
                    <a:pt x="8036" y="882"/>
                  </a:lnTo>
                  <a:cubicBezTo>
                    <a:pt x="7204" y="313"/>
                    <a:pt x="6229" y="1"/>
                    <a:pt x="522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26;p108">
              <a:extLst>
                <a:ext uri="{FF2B5EF4-FFF2-40B4-BE49-F238E27FC236}">
                  <a16:creationId xmlns:a16="http://schemas.microsoft.com/office/drawing/2014/main" id="{BD4A10F1-4B1E-F632-15FD-D0F16A210588}"/>
                </a:ext>
              </a:extLst>
            </p:cNvPr>
            <p:cNvSpPr/>
            <p:nvPr/>
          </p:nvSpPr>
          <p:spPr>
            <a:xfrm>
              <a:off x="-1227650" y="1640038"/>
              <a:ext cx="116400" cy="135000"/>
            </a:xfrm>
            <a:custGeom>
              <a:avLst/>
              <a:gdLst/>
              <a:ahLst/>
              <a:cxnLst/>
              <a:rect l="l" t="t" r="r" b="b"/>
              <a:pathLst>
                <a:path w="4656" h="5400" extrusionOk="0">
                  <a:moveTo>
                    <a:pt x="321" y="1"/>
                  </a:moveTo>
                  <a:cubicBezTo>
                    <a:pt x="153" y="1"/>
                    <a:pt x="1" y="200"/>
                    <a:pt x="145" y="367"/>
                  </a:cubicBezTo>
                  <a:lnTo>
                    <a:pt x="3789" y="4832"/>
                  </a:lnTo>
                  <a:lnTo>
                    <a:pt x="3789" y="4832"/>
                  </a:lnTo>
                  <a:lnTo>
                    <a:pt x="1803" y="4459"/>
                  </a:lnTo>
                  <a:cubicBezTo>
                    <a:pt x="1785" y="4455"/>
                    <a:pt x="1768" y="4453"/>
                    <a:pt x="1752" y="4453"/>
                  </a:cubicBezTo>
                  <a:cubicBezTo>
                    <a:pt x="1510" y="4453"/>
                    <a:pt x="1448" y="4850"/>
                    <a:pt x="1728" y="4892"/>
                  </a:cubicBezTo>
                  <a:lnTo>
                    <a:pt x="4312" y="5385"/>
                  </a:lnTo>
                  <a:lnTo>
                    <a:pt x="4357" y="5385"/>
                  </a:lnTo>
                  <a:lnTo>
                    <a:pt x="4357" y="5400"/>
                  </a:lnTo>
                  <a:cubicBezTo>
                    <a:pt x="4551" y="5400"/>
                    <a:pt x="4656" y="5176"/>
                    <a:pt x="4521" y="5027"/>
                  </a:cubicBezTo>
                  <a:lnTo>
                    <a:pt x="489" y="83"/>
                  </a:lnTo>
                  <a:cubicBezTo>
                    <a:pt x="439" y="25"/>
                    <a:pt x="37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7;p108">
              <a:extLst>
                <a:ext uri="{FF2B5EF4-FFF2-40B4-BE49-F238E27FC236}">
                  <a16:creationId xmlns:a16="http://schemas.microsoft.com/office/drawing/2014/main" id="{C2ED51C9-B773-D7D0-7B49-282E6F0E13E2}"/>
                </a:ext>
              </a:extLst>
            </p:cNvPr>
            <p:cNvSpPr/>
            <p:nvPr/>
          </p:nvSpPr>
          <p:spPr>
            <a:xfrm>
              <a:off x="-360375" y="1574863"/>
              <a:ext cx="201300" cy="262925"/>
            </a:xfrm>
            <a:custGeom>
              <a:avLst/>
              <a:gdLst/>
              <a:ahLst/>
              <a:cxnLst/>
              <a:rect l="l" t="t" r="r" b="b"/>
              <a:pathLst>
                <a:path w="8052" h="10517" extrusionOk="0">
                  <a:moveTo>
                    <a:pt x="2813" y="1"/>
                  </a:moveTo>
                  <a:cubicBezTo>
                    <a:pt x="1807" y="1"/>
                    <a:pt x="833" y="313"/>
                    <a:pt x="1" y="882"/>
                  </a:cubicBezTo>
                  <a:lnTo>
                    <a:pt x="1" y="9620"/>
                  </a:lnTo>
                  <a:cubicBezTo>
                    <a:pt x="852" y="10202"/>
                    <a:pt x="1853" y="10516"/>
                    <a:pt x="2883" y="10516"/>
                  </a:cubicBezTo>
                  <a:cubicBezTo>
                    <a:pt x="5736" y="10516"/>
                    <a:pt x="8051" y="8156"/>
                    <a:pt x="8051" y="5259"/>
                  </a:cubicBezTo>
                  <a:cubicBezTo>
                    <a:pt x="8051" y="2346"/>
                    <a:pt x="5736" y="1"/>
                    <a:pt x="2883" y="1"/>
                  </a:cubicBezTo>
                  <a:cubicBezTo>
                    <a:pt x="2860" y="1"/>
                    <a:pt x="2836" y="1"/>
                    <a:pt x="281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8;p108">
              <a:extLst>
                <a:ext uri="{FF2B5EF4-FFF2-40B4-BE49-F238E27FC236}">
                  <a16:creationId xmlns:a16="http://schemas.microsoft.com/office/drawing/2014/main" id="{00FA099A-B1D7-0A73-D2C1-F91F0B836C15}"/>
                </a:ext>
              </a:extLst>
            </p:cNvPr>
            <p:cNvSpPr/>
            <p:nvPr/>
          </p:nvSpPr>
          <p:spPr>
            <a:xfrm>
              <a:off x="-336375" y="1639838"/>
              <a:ext cx="116250" cy="134850"/>
            </a:xfrm>
            <a:custGeom>
              <a:avLst/>
              <a:gdLst/>
              <a:ahLst/>
              <a:cxnLst/>
              <a:rect l="l" t="t" r="r" b="b"/>
              <a:pathLst>
                <a:path w="4650" h="5394" extrusionOk="0">
                  <a:moveTo>
                    <a:pt x="4338" y="0"/>
                  </a:moveTo>
                  <a:cubicBezTo>
                    <a:pt x="4278" y="0"/>
                    <a:pt x="4216" y="27"/>
                    <a:pt x="4164" y="91"/>
                  </a:cubicBezTo>
                  <a:lnTo>
                    <a:pt x="131" y="5020"/>
                  </a:lnTo>
                  <a:cubicBezTo>
                    <a:pt x="1" y="5164"/>
                    <a:pt x="95" y="5394"/>
                    <a:pt x="278" y="5394"/>
                  </a:cubicBezTo>
                  <a:cubicBezTo>
                    <a:pt x="284" y="5394"/>
                    <a:pt x="289" y="5393"/>
                    <a:pt x="295" y="5393"/>
                  </a:cubicBezTo>
                  <a:lnTo>
                    <a:pt x="340" y="5393"/>
                  </a:lnTo>
                  <a:lnTo>
                    <a:pt x="2939" y="4900"/>
                  </a:lnTo>
                  <a:cubicBezTo>
                    <a:pt x="3209" y="4843"/>
                    <a:pt x="3154" y="4449"/>
                    <a:pt x="2892" y="4449"/>
                  </a:cubicBezTo>
                  <a:cubicBezTo>
                    <a:pt x="2878" y="4449"/>
                    <a:pt x="2864" y="4450"/>
                    <a:pt x="2849" y="4452"/>
                  </a:cubicBezTo>
                  <a:lnTo>
                    <a:pt x="863" y="4825"/>
                  </a:lnTo>
                  <a:lnTo>
                    <a:pt x="4507" y="375"/>
                  </a:lnTo>
                  <a:cubicBezTo>
                    <a:pt x="4649" y="199"/>
                    <a:pt x="4503" y="0"/>
                    <a:pt x="4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29;p108">
              <a:extLst>
                <a:ext uri="{FF2B5EF4-FFF2-40B4-BE49-F238E27FC236}">
                  <a16:creationId xmlns:a16="http://schemas.microsoft.com/office/drawing/2014/main" id="{42628495-1F99-7065-EB1A-ED5E34655674}"/>
                </a:ext>
              </a:extLst>
            </p:cNvPr>
            <p:cNvSpPr/>
            <p:nvPr/>
          </p:nvSpPr>
          <p:spPr>
            <a:xfrm>
              <a:off x="-855875" y="2014363"/>
              <a:ext cx="252075" cy="466775"/>
            </a:xfrm>
            <a:custGeom>
              <a:avLst/>
              <a:gdLst/>
              <a:ahLst/>
              <a:cxnLst/>
              <a:rect l="l" t="t" r="r" b="b"/>
              <a:pathLst>
                <a:path w="10083" h="18671" extrusionOk="0">
                  <a:moveTo>
                    <a:pt x="2107" y="1"/>
                  </a:moveTo>
                  <a:cubicBezTo>
                    <a:pt x="942" y="1"/>
                    <a:pt x="1" y="942"/>
                    <a:pt x="1" y="2107"/>
                  </a:cubicBezTo>
                  <a:lnTo>
                    <a:pt x="1" y="16565"/>
                  </a:lnTo>
                  <a:cubicBezTo>
                    <a:pt x="1" y="17730"/>
                    <a:pt x="942" y="18671"/>
                    <a:pt x="2107" y="18671"/>
                  </a:cubicBezTo>
                  <a:lnTo>
                    <a:pt x="7991" y="18671"/>
                  </a:lnTo>
                  <a:cubicBezTo>
                    <a:pt x="9156" y="18671"/>
                    <a:pt x="10083" y="17730"/>
                    <a:pt x="10083" y="16565"/>
                  </a:cubicBezTo>
                  <a:lnTo>
                    <a:pt x="10083" y="2107"/>
                  </a:lnTo>
                  <a:cubicBezTo>
                    <a:pt x="10083" y="942"/>
                    <a:pt x="9156" y="1"/>
                    <a:pt x="799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30;p108">
              <a:extLst>
                <a:ext uri="{FF2B5EF4-FFF2-40B4-BE49-F238E27FC236}">
                  <a16:creationId xmlns:a16="http://schemas.microsoft.com/office/drawing/2014/main" id="{F6CEF360-360F-9499-8D10-C8BA82959DDE}"/>
                </a:ext>
              </a:extLst>
            </p:cNvPr>
            <p:cNvSpPr/>
            <p:nvPr/>
          </p:nvSpPr>
          <p:spPr>
            <a:xfrm>
              <a:off x="-1133300" y="1197513"/>
              <a:ext cx="821125" cy="995000"/>
            </a:xfrm>
            <a:custGeom>
              <a:avLst/>
              <a:gdLst/>
              <a:ahLst/>
              <a:cxnLst/>
              <a:rect l="l" t="t" r="r" b="b"/>
              <a:pathLst>
                <a:path w="32845" h="39800" extrusionOk="0">
                  <a:moveTo>
                    <a:pt x="15741" y="1"/>
                  </a:moveTo>
                  <a:cubicBezTo>
                    <a:pt x="12792" y="1"/>
                    <a:pt x="1358" y="909"/>
                    <a:pt x="747" y="13691"/>
                  </a:cubicBezTo>
                  <a:cubicBezTo>
                    <a:pt x="0" y="29359"/>
                    <a:pt x="6035" y="33586"/>
                    <a:pt x="6035" y="33586"/>
                  </a:cubicBezTo>
                  <a:cubicBezTo>
                    <a:pt x="6035" y="33586"/>
                    <a:pt x="12352" y="39187"/>
                    <a:pt x="13592" y="39530"/>
                  </a:cubicBezTo>
                  <a:cubicBezTo>
                    <a:pt x="13921" y="39635"/>
                    <a:pt x="15564" y="39725"/>
                    <a:pt x="16325" y="39784"/>
                  </a:cubicBezTo>
                  <a:lnTo>
                    <a:pt x="16325" y="39799"/>
                  </a:lnTo>
                  <a:lnTo>
                    <a:pt x="16534" y="39799"/>
                  </a:lnTo>
                  <a:lnTo>
                    <a:pt x="16534" y="39769"/>
                  </a:lnTo>
                  <a:cubicBezTo>
                    <a:pt x="17296" y="39725"/>
                    <a:pt x="18939" y="39620"/>
                    <a:pt x="19268" y="39530"/>
                  </a:cubicBezTo>
                  <a:cubicBezTo>
                    <a:pt x="20492" y="39172"/>
                    <a:pt x="26825" y="33571"/>
                    <a:pt x="26825" y="33571"/>
                  </a:cubicBezTo>
                  <a:cubicBezTo>
                    <a:pt x="26825" y="33571"/>
                    <a:pt x="32844" y="29359"/>
                    <a:pt x="32098" y="13691"/>
                  </a:cubicBezTo>
                  <a:cubicBezTo>
                    <a:pt x="31487" y="909"/>
                    <a:pt x="20109" y="1"/>
                    <a:pt x="17136" y="1"/>
                  </a:cubicBezTo>
                  <a:cubicBezTo>
                    <a:pt x="16691" y="1"/>
                    <a:pt x="16434" y="21"/>
                    <a:pt x="16430" y="25"/>
                  </a:cubicBezTo>
                  <a:cubicBezTo>
                    <a:pt x="16434" y="21"/>
                    <a:pt x="16183" y="1"/>
                    <a:pt x="15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31;p108">
              <a:extLst>
                <a:ext uri="{FF2B5EF4-FFF2-40B4-BE49-F238E27FC236}">
                  <a16:creationId xmlns:a16="http://schemas.microsoft.com/office/drawing/2014/main" id="{0CA2EF61-2133-6F28-1096-78C8AA4F49FE}"/>
                </a:ext>
              </a:extLst>
            </p:cNvPr>
            <p:cNvSpPr/>
            <p:nvPr/>
          </p:nvSpPr>
          <p:spPr>
            <a:xfrm>
              <a:off x="-1020150" y="1835513"/>
              <a:ext cx="190075" cy="110175"/>
            </a:xfrm>
            <a:custGeom>
              <a:avLst/>
              <a:gdLst/>
              <a:ahLst/>
              <a:cxnLst/>
              <a:rect l="l" t="t" r="r" b="b"/>
              <a:pathLst>
                <a:path w="7603" h="4407" extrusionOk="0">
                  <a:moveTo>
                    <a:pt x="3794" y="1"/>
                  </a:moveTo>
                  <a:cubicBezTo>
                    <a:pt x="1703" y="1"/>
                    <a:pt x="0" y="986"/>
                    <a:pt x="0" y="2211"/>
                  </a:cubicBezTo>
                  <a:cubicBezTo>
                    <a:pt x="0" y="3421"/>
                    <a:pt x="1703" y="4407"/>
                    <a:pt x="3794" y="4407"/>
                  </a:cubicBezTo>
                  <a:cubicBezTo>
                    <a:pt x="5900" y="4407"/>
                    <a:pt x="7602" y="3421"/>
                    <a:pt x="7602" y="2211"/>
                  </a:cubicBezTo>
                  <a:cubicBezTo>
                    <a:pt x="7602" y="986"/>
                    <a:pt x="5900"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32;p108">
              <a:extLst>
                <a:ext uri="{FF2B5EF4-FFF2-40B4-BE49-F238E27FC236}">
                  <a16:creationId xmlns:a16="http://schemas.microsoft.com/office/drawing/2014/main" id="{12089879-F83B-5590-935A-6EBB65AFD19A}"/>
                </a:ext>
              </a:extLst>
            </p:cNvPr>
            <p:cNvSpPr/>
            <p:nvPr/>
          </p:nvSpPr>
          <p:spPr>
            <a:xfrm>
              <a:off x="-613900" y="1835513"/>
              <a:ext cx="189700" cy="110175"/>
            </a:xfrm>
            <a:custGeom>
              <a:avLst/>
              <a:gdLst/>
              <a:ahLst/>
              <a:cxnLst/>
              <a:rect l="l" t="t" r="r" b="b"/>
              <a:pathLst>
                <a:path w="7588" h="4407" extrusionOk="0">
                  <a:moveTo>
                    <a:pt x="3794" y="1"/>
                  </a:moveTo>
                  <a:cubicBezTo>
                    <a:pt x="1703" y="1"/>
                    <a:pt x="0" y="986"/>
                    <a:pt x="0" y="2211"/>
                  </a:cubicBezTo>
                  <a:cubicBezTo>
                    <a:pt x="0" y="3421"/>
                    <a:pt x="1703" y="4407"/>
                    <a:pt x="3794" y="4407"/>
                  </a:cubicBezTo>
                  <a:cubicBezTo>
                    <a:pt x="5885" y="4407"/>
                    <a:pt x="7588" y="3421"/>
                    <a:pt x="7588" y="2211"/>
                  </a:cubicBezTo>
                  <a:cubicBezTo>
                    <a:pt x="7588" y="986"/>
                    <a:pt x="5885"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33;p108">
              <a:extLst>
                <a:ext uri="{FF2B5EF4-FFF2-40B4-BE49-F238E27FC236}">
                  <a16:creationId xmlns:a16="http://schemas.microsoft.com/office/drawing/2014/main" id="{1AA876B2-6113-983E-439A-7A717F01E57A}"/>
                </a:ext>
              </a:extLst>
            </p:cNvPr>
            <p:cNvSpPr/>
            <p:nvPr/>
          </p:nvSpPr>
          <p:spPr>
            <a:xfrm>
              <a:off x="-805450" y="1731213"/>
              <a:ext cx="166550" cy="238000"/>
            </a:xfrm>
            <a:custGeom>
              <a:avLst/>
              <a:gdLst/>
              <a:ahLst/>
              <a:cxnLst/>
              <a:rect l="l" t="t" r="r" b="b"/>
              <a:pathLst>
                <a:path w="6662" h="9520" extrusionOk="0">
                  <a:moveTo>
                    <a:pt x="2138" y="0"/>
                  </a:moveTo>
                  <a:cubicBezTo>
                    <a:pt x="2010" y="0"/>
                    <a:pt x="1878" y="103"/>
                    <a:pt x="1912" y="274"/>
                  </a:cubicBezTo>
                  <a:cubicBezTo>
                    <a:pt x="2450" y="2963"/>
                    <a:pt x="2121" y="5039"/>
                    <a:pt x="956" y="6607"/>
                  </a:cubicBezTo>
                  <a:cubicBezTo>
                    <a:pt x="598" y="6951"/>
                    <a:pt x="0" y="7548"/>
                    <a:pt x="493" y="8190"/>
                  </a:cubicBezTo>
                  <a:cubicBezTo>
                    <a:pt x="702" y="8414"/>
                    <a:pt x="1031" y="8429"/>
                    <a:pt x="1315" y="8444"/>
                  </a:cubicBezTo>
                  <a:cubicBezTo>
                    <a:pt x="1643" y="8444"/>
                    <a:pt x="1792" y="8474"/>
                    <a:pt x="1822" y="8579"/>
                  </a:cubicBezTo>
                  <a:cubicBezTo>
                    <a:pt x="2002" y="9057"/>
                    <a:pt x="2420" y="9400"/>
                    <a:pt x="2928" y="9475"/>
                  </a:cubicBezTo>
                  <a:cubicBezTo>
                    <a:pt x="2957" y="9505"/>
                    <a:pt x="3002" y="9520"/>
                    <a:pt x="3047" y="9520"/>
                  </a:cubicBezTo>
                  <a:lnTo>
                    <a:pt x="3615" y="9520"/>
                  </a:lnTo>
                  <a:cubicBezTo>
                    <a:pt x="3659" y="9520"/>
                    <a:pt x="3704" y="9505"/>
                    <a:pt x="3734" y="9490"/>
                  </a:cubicBezTo>
                  <a:cubicBezTo>
                    <a:pt x="4242" y="9415"/>
                    <a:pt x="4660" y="9071"/>
                    <a:pt x="4839" y="8594"/>
                  </a:cubicBezTo>
                  <a:cubicBezTo>
                    <a:pt x="4869" y="8489"/>
                    <a:pt x="5019" y="8459"/>
                    <a:pt x="5347" y="8444"/>
                  </a:cubicBezTo>
                  <a:cubicBezTo>
                    <a:pt x="5646" y="8444"/>
                    <a:pt x="5960" y="8429"/>
                    <a:pt x="6199" y="8175"/>
                  </a:cubicBezTo>
                  <a:cubicBezTo>
                    <a:pt x="6662" y="7563"/>
                    <a:pt x="6064" y="6966"/>
                    <a:pt x="5736" y="6637"/>
                  </a:cubicBezTo>
                  <a:cubicBezTo>
                    <a:pt x="4541" y="5054"/>
                    <a:pt x="4227" y="2978"/>
                    <a:pt x="4750" y="274"/>
                  </a:cubicBezTo>
                  <a:cubicBezTo>
                    <a:pt x="4784" y="104"/>
                    <a:pt x="4658" y="7"/>
                    <a:pt x="4532" y="7"/>
                  </a:cubicBezTo>
                  <a:cubicBezTo>
                    <a:pt x="4437" y="7"/>
                    <a:pt x="4342" y="62"/>
                    <a:pt x="4317" y="185"/>
                  </a:cubicBezTo>
                  <a:cubicBezTo>
                    <a:pt x="3764" y="3022"/>
                    <a:pt x="4108" y="5218"/>
                    <a:pt x="5392" y="6921"/>
                  </a:cubicBezTo>
                  <a:cubicBezTo>
                    <a:pt x="5855" y="7384"/>
                    <a:pt x="6034" y="7653"/>
                    <a:pt x="5855" y="7892"/>
                  </a:cubicBezTo>
                  <a:cubicBezTo>
                    <a:pt x="5765" y="7981"/>
                    <a:pt x="5541" y="7996"/>
                    <a:pt x="5332" y="7996"/>
                  </a:cubicBezTo>
                  <a:cubicBezTo>
                    <a:pt x="4989" y="8011"/>
                    <a:pt x="4571" y="8026"/>
                    <a:pt x="4421" y="8429"/>
                  </a:cubicBezTo>
                  <a:cubicBezTo>
                    <a:pt x="4272" y="8803"/>
                    <a:pt x="3913" y="9057"/>
                    <a:pt x="3510" y="9071"/>
                  </a:cubicBezTo>
                  <a:lnTo>
                    <a:pt x="3152" y="9071"/>
                  </a:lnTo>
                  <a:cubicBezTo>
                    <a:pt x="2748" y="9057"/>
                    <a:pt x="2390" y="8803"/>
                    <a:pt x="2241" y="8429"/>
                  </a:cubicBezTo>
                  <a:cubicBezTo>
                    <a:pt x="2091" y="8026"/>
                    <a:pt x="1673" y="8011"/>
                    <a:pt x="1329" y="7996"/>
                  </a:cubicBezTo>
                  <a:cubicBezTo>
                    <a:pt x="1120" y="7996"/>
                    <a:pt x="896" y="7981"/>
                    <a:pt x="822" y="7906"/>
                  </a:cubicBezTo>
                  <a:cubicBezTo>
                    <a:pt x="627" y="7653"/>
                    <a:pt x="807" y="7384"/>
                    <a:pt x="1285" y="6906"/>
                  </a:cubicBezTo>
                  <a:cubicBezTo>
                    <a:pt x="2554" y="5203"/>
                    <a:pt x="2913" y="3008"/>
                    <a:pt x="2345" y="185"/>
                  </a:cubicBezTo>
                  <a:cubicBezTo>
                    <a:pt x="2326" y="57"/>
                    <a:pt x="2233" y="0"/>
                    <a:pt x="2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34;p108">
              <a:extLst>
                <a:ext uri="{FF2B5EF4-FFF2-40B4-BE49-F238E27FC236}">
                  <a16:creationId xmlns:a16="http://schemas.microsoft.com/office/drawing/2014/main" id="{3857374F-BE27-29EC-FB38-6F73D56F24A4}"/>
                </a:ext>
              </a:extLst>
            </p:cNvPr>
            <p:cNvSpPr/>
            <p:nvPr/>
          </p:nvSpPr>
          <p:spPr>
            <a:xfrm>
              <a:off x="-1054875" y="1600338"/>
              <a:ext cx="236375" cy="95550"/>
            </a:xfrm>
            <a:custGeom>
              <a:avLst/>
              <a:gdLst/>
              <a:ahLst/>
              <a:cxnLst/>
              <a:rect l="l" t="t" r="r" b="b"/>
              <a:pathLst>
                <a:path w="9455" h="3822" extrusionOk="0">
                  <a:moveTo>
                    <a:pt x="5484" y="0"/>
                  </a:moveTo>
                  <a:cubicBezTo>
                    <a:pt x="1702" y="0"/>
                    <a:pt x="0" y="3821"/>
                    <a:pt x="0" y="3821"/>
                  </a:cubicBezTo>
                  <a:cubicBezTo>
                    <a:pt x="1511" y="2763"/>
                    <a:pt x="2779" y="2421"/>
                    <a:pt x="3842" y="2421"/>
                  </a:cubicBezTo>
                  <a:cubicBezTo>
                    <a:pt x="5789" y="2421"/>
                    <a:pt x="7046" y="3569"/>
                    <a:pt x="7842" y="3569"/>
                  </a:cubicBezTo>
                  <a:cubicBezTo>
                    <a:pt x="8103" y="3569"/>
                    <a:pt x="8314" y="3446"/>
                    <a:pt x="8484" y="3120"/>
                  </a:cubicBezTo>
                  <a:cubicBezTo>
                    <a:pt x="9454" y="1238"/>
                    <a:pt x="8155" y="580"/>
                    <a:pt x="8155" y="580"/>
                  </a:cubicBezTo>
                  <a:cubicBezTo>
                    <a:pt x="7170" y="170"/>
                    <a:pt x="6281" y="0"/>
                    <a:pt x="5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35;p108">
              <a:extLst>
                <a:ext uri="{FF2B5EF4-FFF2-40B4-BE49-F238E27FC236}">
                  <a16:creationId xmlns:a16="http://schemas.microsoft.com/office/drawing/2014/main" id="{10A5AEBF-5373-12C9-13AE-A65E6773658E}"/>
                </a:ext>
              </a:extLst>
            </p:cNvPr>
            <p:cNvSpPr/>
            <p:nvPr/>
          </p:nvSpPr>
          <p:spPr>
            <a:xfrm>
              <a:off x="-643025" y="1600338"/>
              <a:ext cx="236375" cy="95550"/>
            </a:xfrm>
            <a:custGeom>
              <a:avLst/>
              <a:gdLst/>
              <a:ahLst/>
              <a:cxnLst/>
              <a:rect l="l" t="t" r="r" b="b"/>
              <a:pathLst>
                <a:path w="9455" h="3822" extrusionOk="0">
                  <a:moveTo>
                    <a:pt x="3971" y="0"/>
                  </a:moveTo>
                  <a:cubicBezTo>
                    <a:pt x="3174" y="0"/>
                    <a:pt x="2285" y="170"/>
                    <a:pt x="1300" y="580"/>
                  </a:cubicBezTo>
                  <a:cubicBezTo>
                    <a:pt x="1300" y="580"/>
                    <a:pt x="0" y="1238"/>
                    <a:pt x="971" y="3120"/>
                  </a:cubicBezTo>
                  <a:cubicBezTo>
                    <a:pt x="1141" y="3446"/>
                    <a:pt x="1352" y="3569"/>
                    <a:pt x="1612" y="3569"/>
                  </a:cubicBezTo>
                  <a:cubicBezTo>
                    <a:pt x="2408" y="3569"/>
                    <a:pt x="3666" y="2421"/>
                    <a:pt x="5612" y="2421"/>
                  </a:cubicBezTo>
                  <a:cubicBezTo>
                    <a:pt x="6675" y="2421"/>
                    <a:pt x="7944" y="2763"/>
                    <a:pt x="9455" y="3821"/>
                  </a:cubicBezTo>
                  <a:cubicBezTo>
                    <a:pt x="9455" y="3821"/>
                    <a:pt x="775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36;p108">
              <a:extLst>
                <a:ext uri="{FF2B5EF4-FFF2-40B4-BE49-F238E27FC236}">
                  <a16:creationId xmlns:a16="http://schemas.microsoft.com/office/drawing/2014/main" id="{EF819E70-46FC-F0F3-E47D-6DA57EF08418}"/>
                </a:ext>
              </a:extLst>
            </p:cNvPr>
            <p:cNvSpPr/>
            <p:nvPr/>
          </p:nvSpPr>
          <p:spPr>
            <a:xfrm>
              <a:off x="-1008575" y="1727088"/>
              <a:ext cx="166925" cy="52825"/>
            </a:xfrm>
            <a:custGeom>
              <a:avLst/>
              <a:gdLst/>
              <a:ahLst/>
              <a:cxnLst/>
              <a:rect l="l" t="t" r="r" b="b"/>
              <a:pathLst>
                <a:path w="6677" h="2113" extrusionOk="0">
                  <a:moveTo>
                    <a:pt x="4419" y="1"/>
                  </a:moveTo>
                  <a:cubicBezTo>
                    <a:pt x="3061" y="1"/>
                    <a:pt x="2778" y="604"/>
                    <a:pt x="2778" y="604"/>
                  </a:cubicBezTo>
                  <a:lnTo>
                    <a:pt x="0" y="977"/>
                  </a:lnTo>
                  <a:lnTo>
                    <a:pt x="2778" y="1858"/>
                  </a:lnTo>
                  <a:cubicBezTo>
                    <a:pt x="2778" y="1858"/>
                    <a:pt x="3296" y="1171"/>
                    <a:pt x="4283" y="1171"/>
                  </a:cubicBezTo>
                  <a:cubicBezTo>
                    <a:pt x="4849" y="1171"/>
                    <a:pt x="5571" y="1398"/>
                    <a:pt x="6437" y="2112"/>
                  </a:cubicBezTo>
                  <a:cubicBezTo>
                    <a:pt x="6676" y="1261"/>
                    <a:pt x="6452" y="170"/>
                    <a:pt x="4869" y="21"/>
                  </a:cubicBezTo>
                  <a:cubicBezTo>
                    <a:pt x="4707" y="7"/>
                    <a:pt x="4558"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37;p108">
              <a:extLst>
                <a:ext uri="{FF2B5EF4-FFF2-40B4-BE49-F238E27FC236}">
                  <a16:creationId xmlns:a16="http://schemas.microsoft.com/office/drawing/2014/main" id="{167EA235-ED0F-3873-2120-F8E5F4085BDA}"/>
                </a:ext>
              </a:extLst>
            </p:cNvPr>
            <p:cNvSpPr/>
            <p:nvPr/>
          </p:nvSpPr>
          <p:spPr>
            <a:xfrm>
              <a:off x="-599350" y="1727088"/>
              <a:ext cx="166950" cy="52825"/>
            </a:xfrm>
            <a:custGeom>
              <a:avLst/>
              <a:gdLst/>
              <a:ahLst/>
              <a:cxnLst/>
              <a:rect l="l" t="t" r="r" b="b"/>
              <a:pathLst>
                <a:path w="6678" h="2113" extrusionOk="0">
                  <a:moveTo>
                    <a:pt x="2258" y="1"/>
                  </a:moveTo>
                  <a:cubicBezTo>
                    <a:pt x="2120" y="1"/>
                    <a:pt x="1970" y="7"/>
                    <a:pt x="1808" y="21"/>
                  </a:cubicBezTo>
                  <a:cubicBezTo>
                    <a:pt x="240" y="170"/>
                    <a:pt x="1" y="1261"/>
                    <a:pt x="240" y="2112"/>
                  </a:cubicBezTo>
                  <a:cubicBezTo>
                    <a:pt x="1106" y="1398"/>
                    <a:pt x="1828" y="1171"/>
                    <a:pt x="2394" y="1171"/>
                  </a:cubicBezTo>
                  <a:cubicBezTo>
                    <a:pt x="3381" y="1171"/>
                    <a:pt x="3899" y="1858"/>
                    <a:pt x="3899" y="1858"/>
                  </a:cubicBezTo>
                  <a:lnTo>
                    <a:pt x="6677" y="977"/>
                  </a:lnTo>
                  <a:lnTo>
                    <a:pt x="3899" y="604"/>
                  </a:lnTo>
                  <a:cubicBezTo>
                    <a:pt x="3899" y="604"/>
                    <a:pt x="3616" y="1"/>
                    <a:pt x="2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38;p108">
              <a:extLst>
                <a:ext uri="{FF2B5EF4-FFF2-40B4-BE49-F238E27FC236}">
                  <a16:creationId xmlns:a16="http://schemas.microsoft.com/office/drawing/2014/main" id="{DF0C224B-7DDF-DCB3-06C2-03969E1B8B04}"/>
                </a:ext>
              </a:extLst>
            </p:cNvPr>
            <p:cNvSpPr/>
            <p:nvPr/>
          </p:nvSpPr>
          <p:spPr>
            <a:xfrm>
              <a:off x="-843725" y="1992813"/>
              <a:ext cx="225100" cy="39525"/>
            </a:xfrm>
            <a:custGeom>
              <a:avLst/>
              <a:gdLst/>
              <a:ahLst/>
              <a:cxnLst/>
              <a:rect l="l" t="t" r="r" b="b"/>
              <a:pathLst>
                <a:path w="9004" h="1581" extrusionOk="0">
                  <a:moveTo>
                    <a:pt x="8663" y="0"/>
                  </a:moveTo>
                  <a:cubicBezTo>
                    <a:pt x="8630" y="0"/>
                    <a:pt x="8597" y="13"/>
                    <a:pt x="8566" y="41"/>
                  </a:cubicBezTo>
                  <a:cubicBezTo>
                    <a:pt x="8536" y="61"/>
                    <a:pt x="6718" y="1143"/>
                    <a:pt x="4318" y="1143"/>
                  </a:cubicBezTo>
                  <a:cubicBezTo>
                    <a:pt x="3108" y="1143"/>
                    <a:pt x="1748" y="868"/>
                    <a:pt x="396" y="41"/>
                  </a:cubicBezTo>
                  <a:cubicBezTo>
                    <a:pt x="366" y="30"/>
                    <a:pt x="337" y="25"/>
                    <a:pt x="309" y="25"/>
                  </a:cubicBezTo>
                  <a:cubicBezTo>
                    <a:pt x="118" y="25"/>
                    <a:pt x="0" y="271"/>
                    <a:pt x="157" y="415"/>
                  </a:cubicBezTo>
                  <a:cubicBezTo>
                    <a:pt x="1389" y="1177"/>
                    <a:pt x="2794" y="1580"/>
                    <a:pt x="4231" y="1580"/>
                  </a:cubicBezTo>
                  <a:cubicBezTo>
                    <a:pt x="4257" y="1580"/>
                    <a:pt x="4283" y="1580"/>
                    <a:pt x="4309" y="1580"/>
                  </a:cubicBezTo>
                  <a:cubicBezTo>
                    <a:pt x="5877" y="1565"/>
                    <a:pt x="7416" y="1176"/>
                    <a:pt x="8790" y="415"/>
                  </a:cubicBezTo>
                  <a:cubicBezTo>
                    <a:pt x="9003" y="339"/>
                    <a:pt x="8837" y="0"/>
                    <a:pt x="8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39;p108">
              <a:extLst>
                <a:ext uri="{FF2B5EF4-FFF2-40B4-BE49-F238E27FC236}">
                  <a16:creationId xmlns:a16="http://schemas.microsoft.com/office/drawing/2014/main" id="{9E39E107-8D57-789C-AAC5-A50A92B67394}"/>
                </a:ext>
              </a:extLst>
            </p:cNvPr>
            <p:cNvSpPr/>
            <p:nvPr/>
          </p:nvSpPr>
          <p:spPr>
            <a:xfrm>
              <a:off x="-1130325" y="1197113"/>
              <a:ext cx="817400" cy="751575"/>
            </a:xfrm>
            <a:custGeom>
              <a:avLst/>
              <a:gdLst/>
              <a:ahLst/>
              <a:cxnLst/>
              <a:rect l="l" t="t" r="r" b="b"/>
              <a:pathLst>
                <a:path w="32696" h="30063" extrusionOk="0">
                  <a:moveTo>
                    <a:pt x="17329" y="1"/>
                  </a:moveTo>
                  <a:cubicBezTo>
                    <a:pt x="16693" y="1"/>
                    <a:pt x="16316" y="36"/>
                    <a:pt x="16311" y="41"/>
                  </a:cubicBezTo>
                  <a:cubicBezTo>
                    <a:pt x="16316" y="36"/>
                    <a:pt x="15959" y="3"/>
                    <a:pt x="15348" y="3"/>
                  </a:cubicBezTo>
                  <a:cubicBezTo>
                    <a:pt x="12158" y="3"/>
                    <a:pt x="2046" y="913"/>
                    <a:pt x="479" y="11557"/>
                  </a:cubicBezTo>
                  <a:cubicBezTo>
                    <a:pt x="16" y="11601"/>
                    <a:pt x="1" y="29166"/>
                    <a:pt x="1" y="29166"/>
                  </a:cubicBezTo>
                  <a:cubicBezTo>
                    <a:pt x="1" y="29659"/>
                    <a:pt x="404" y="30047"/>
                    <a:pt x="897" y="30047"/>
                  </a:cubicBezTo>
                  <a:cubicBezTo>
                    <a:pt x="1390" y="30047"/>
                    <a:pt x="1793" y="29659"/>
                    <a:pt x="1793" y="29166"/>
                  </a:cubicBezTo>
                  <a:lnTo>
                    <a:pt x="1793" y="15081"/>
                  </a:lnTo>
                  <a:cubicBezTo>
                    <a:pt x="1877" y="15082"/>
                    <a:pt x="1965" y="15083"/>
                    <a:pt x="2056" y="15083"/>
                  </a:cubicBezTo>
                  <a:cubicBezTo>
                    <a:pt x="5779" y="15083"/>
                    <a:pt x="15947" y="14090"/>
                    <a:pt x="18163" y="3566"/>
                  </a:cubicBezTo>
                  <a:lnTo>
                    <a:pt x="18163" y="3566"/>
                  </a:lnTo>
                  <a:cubicBezTo>
                    <a:pt x="18163" y="3567"/>
                    <a:pt x="17641" y="12318"/>
                    <a:pt x="30918" y="15276"/>
                  </a:cubicBezTo>
                  <a:lnTo>
                    <a:pt x="30918" y="29166"/>
                  </a:lnTo>
                  <a:cubicBezTo>
                    <a:pt x="30918" y="29659"/>
                    <a:pt x="31306" y="30062"/>
                    <a:pt x="31799" y="30062"/>
                  </a:cubicBezTo>
                  <a:cubicBezTo>
                    <a:pt x="32292" y="30062"/>
                    <a:pt x="32696" y="29659"/>
                    <a:pt x="32696" y="29166"/>
                  </a:cubicBezTo>
                  <a:cubicBezTo>
                    <a:pt x="32696" y="29166"/>
                    <a:pt x="32292" y="11781"/>
                    <a:pt x="31814" y="11781"/>
                  </a:cubicBezTo>
                  <a:cubicBezTo>
                    <a:pt x="31814" y="11781"/>
                    <a:pt x="32128" y="11527"/>
                    <a:pt x="32128" y="11527"/>
                  </a:cubicBezTo>
                  <a:cubicBezTo>
                    <a:pt x="30567" y="922"/>
                    <a:pt x="20576" y="1"/>
                    <a:pt x="17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40;p108">
              <a:extLst>
                <a:ext uri="{FF2B5EF4-FFF2-40B4-BE49-F238E27FC236}">
                  <a16:creationId xmlns:a16="http://schemas.microsoft.com/office/drawing/2014/main" id="{B9AC0E80-1D5C-D9F2-BB80-AF8481075CD2}"/>
                </a:ext>
              </a:extLst>
            </p:cNvPr>
            <p:cNvSpPr/>
            <p:nvPr/>
          </p:nvSpPr>
          <p:spPr>
            <a:xfrm>
              <a:off x="-1007475" y="2285088"/>
              <a:ext cx="567225" cy="1636625"/>
            </a:xfrm>
            <a:custGeom>
              <a:avLst/>
              <a:gdLst/>
              <a:ahLst/>
              <a:cxnLst/>
              <a:rect l="l" t="t" r="r" b="b"/>
              <a:pathLst>
                <a:path w="22689" h="65465" extrusionOk="0">
                  <a:moveTo>
                    <a:pt x="17789" y="0"/>
                  </a:moveTo>
                  <a:cubicBezTo>
                    <a:pt x="17789" y="0"/>
                    <a:pt x="15515" y="2509"/>
                    <a:pt x="11065" y="2509"/>
                  </a:cubicBezTo>
                  <a:cubicBezTo>
                    <a:pt x="9165" y="2509"/>
                    <a:pt x="6868" y="2052"/>
                    <a:pt x="4183" y="747"/>
                  </a:cubicBezTo>
                  <a:cubicBezTo>
                    <a:pt x="4032" y="675"/>
                    <a:pt x="3877" y="642"/>
                    <a:pt x="3726" y="642"/>
                  </a:cubicBezTo>
                  <a:cubicBezTo>
                    <a:pt x="3191" y="642"/>
                    <a:pt x="2713" y="1061"/>
                    <a:pt x="2689" y="1643"/>
                  </a:cubicBezTo>
                  <a:lnTo>
                    <a:pt x="1" y="65464"/>
                  </a:lnTo>
                  <a:lnTo>
                    <a:pt x="22688" y="65464"/>
                  </a:lnTo>
                  <a:lnTo>
                    <a:pt x="17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41;p108">
              <a:extLst>
                <a:ext uri="{FF2B5EF4-FFF2-40B4-BE49-F238E27FC236}">
                  <a16:creationId xmlns:a16="http://schemas.microsoft.com/office/drawing/2014/main" id="{8B749786-E564-892A-D8D1-5957FE3D32EA}"/>
                </a:ext>
              </a:extLst>
            </p:cNvPr>
            <p:cNvSpPr/>
            <p:nvPr/>
          </p:nvSpPr>
          <p:spPr>
            <a:xfrm>
              <a:off x="-1786000" y="2276863"/>
              <a:ext cx="972350" cy="1645225"/>
            </a:xfrm>
            <a:custGeom>
              <a:avLst/>
              <a:gdLst/>
              <a:ahLst/>
              <a:cxnLst/>
              <a:rect l="l" t="t" r="r" b="b"/>
              <a:pathLst>
                <a:path w="38894" h="65809" extrusionOk="0">
                  <a:moveTo>
                    <a:pt x="37161" y="1"/>
                  </a:moveTo>
                  <a:lnTo>
                    <a:pt x="32023" y="927"/>
                  </a:lnTo>
                  <a:cubicBezTo>
                    <a:pt x="31396" y="1001"/>
                    <a:pt x="17177" y="5064"/>
                    <a:pt x="14145" y="8499"/>
                  </a:cubicBezTo>
                  <a:cubicBezTo>
                    <a:pt x="11949" y="10979"/>
                    <a:pt x="6094" y="31291"/>
                    <a:pt x="1599" y="46257"/>
                  </a:cubicBezTo>
                  <a:cubicBezTo>
                    <a:pt x="31" y="51455"/>
                    <a:pt x="1" y="60162"/>
                    <a:pt x="5303" y="61297"/>
                  </a:cubicBezTo>
                  <a:lnTo>
                    <a:pt x="15549" y="61760"/>
                  </a:lnTo>
                  <a:lnTo>
                    <a:pt x="15280" y="65808"/>
                  </a:lnTo>
                  <a:lnTo>
                    <a:pt x="33726" y="65808"/>
                  </a:lnTo>
                  <a:cubicBezTo>
                    <a:pt x="35219" y="48169"/>
                    <a:pt x="38894" y="2510"/>
                    <a:pt x="37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42;p108">
              <a:extLst>
                <a:ext uri="{FF2B5EF4-FFF2-40B4-BE49-F238E27FC236}">
                  <a16:creationId xmlns:a16="http://schemas.microsoft.com/office/drawing/2014/main" id="{494E7510-D547-90C3-9C20-177E157DB49C}"/>
                </a:ext>
              </a:extLst>
            </p:cNvPr>
            <p:cNvSpPr/>
            <p:nvPr/>
          </p:nvSpPr>
          <p:spPr>
            <a:xfrm>
              <a:off x="-1392800" y="2796963"/>
              <a:ext cx="72450" cy="691975"/>
            </a:xfrm>
            <a:custGeom>
              <a:avLst/>
              <a:gdLst/>
              <a:ahLst/>
              <a:cxnLst/>
              <a:rect l="l" t="t" r="r" b="b"/>
              <a:pathLst>
                <a:path w="2898" h="27679" extrusionOk="0">
                  <a:moveTo>
                    <a:pt x="2648" y="1"/>
                  </a:moveTo>
                  <a:cubicBezTo>
                    <a:pt x="2539" y="1"/>
                    <a:pt x="2448" y="86"/>
                    <a:pt x="2435" y="196"/>
                  </a:cubicBezTo>
                  <a:lnTo>
                    <a:pt x="15" y="27425"/>
                  </a:lnTo>
                  <a:cubicBezTo>
                    <a:pt x="0" y="27559"/>
                    <a:pt x="90" y="27664"/>
                    <a:pt x="209" y="27678"/>
                  </a:cubicBezTo>
                  <a:lnTo>
                    <a:pt x="239" y="27678"/>
                  </a:lnTo>
                  <a:cubicBezTo>
                    <a:pt x="344" y="27678"/>
                    <a:pt x="448" y="27589"/>
                    <a:pt x="448" y="27469"/>
                  </a:cubicBezTo>
                  <a:lnTo>
                    <a:pt x="2883" y="241"/>
                  </a:lnTo>
                  <a:cubicBezTo>
                    <a:pt x="2898" y="122"/>
                    <a:pt x="2808" y="2"/>
                    <a:pt x="2674" y="2"/>
                  </a:cubicBezTo>
                  <a:cubicBezTo>
                    <a:pt x="2665" y="1"/>
                    <a:pt x="2656" y="1"/>
                    <a:pt x="2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43;p108">
              <a:extLst>
                <a:ext uri="{FF2B5EF4-FFF2-40B4-BE49-F238E27FC236}">
                  <a16:creationId xmlns:a16="http://schemas.microsoft.com/office/drawing/2014/main" id="{6E887F93-C31E-6031-76C9-7772F8325C56}"/>
                </a:ext>
              </a:extLst>
            </p:cNvPr>
            <p:cNvSpPr/>
            <p:nvPr/>
          </p:nvSpPr>
          <p:spPr>
            <a:xfrm>
              <a:off x="-1100825" y="2271313"/>
              <a:ext cx="252025" cy="842725"/>
            </a:xfrm>
            <a:custGeom>
              <a:avLst/>
              <a:gdLst/>
              <a:ahLst/>
              <a:cxnLst/>
              <a:rect l="l" t="t" r="r" b="b"/>
              <a:pathLst>
                <a:path w="10081" h="33709" extrusionOk="0">
                  <a:moveTo>
                    <a:pt x="9762" y="1"/>
                  </a:moveTo>
                  <a:cubicBezTo>
                    <a:pt x="9716" y="1"/>
                    <a:pt x="9666" y="18"/>
                    <a:pt x="9620" y="58"/>
                  </a:cubicBezTo>
                  <a:lnTo>
                    <a:pt x="598" y="7870"/>
                  </a:lnTo>
                  <a:cubicBezTo>
                    <a:pt x="464" y="7974"/>
                    <a:pt x="509" y="8183"/>
                    <a:pt x="673" y="8243"/>
                  </a:cubicBezTo>
                  <a:lnTo>
                    <a:pt x="5826" y="9961"/>
                  </a:lnTo>
                  <a:lnTo>
                    <a:pt x="61" y="18191"/>
                  </a:lnTo>
                  <a:cubicBezTo>
                    <a:pt x="16" y="18265"/>
                    <a:pt x="1" y="18355"/>
                    <a:pt x="46" y="18429"/>
                  </a:cubicBezTo>
                  <a:lnTo>
                    <a:pt x="8709" y="33589"/>
                  </a:lnTo>
                  <a:cubicBezTo>
                    <a:pt x="8738" y="33664"/>
                    <a:pt x="8813" y="33709"/>
                    <a:pt x="8888" y="33709"/>
                  </a:cubicBezTo>
                  <a:lnTo>
                    <a:pt x="8918" y="33709"/>
                  </a:lnTo>
                  <a:cubicBezTo>
                    <a:pt x="9082" y="33709"/>
                    <a:pt x="9186" y="33515"/>
                    <a:pt x="9097" y="33380"/>
                  </a:cubicBezTo>
                  <a:lnTo>
                    <a:pt x="509" y="18340"/>
                  </a:lnTo>
                  <a:lnTo>
                    <a:pt x="6364" y="9976"/>
                  </a:lnTo>
                  <a:cubicBezTo>
                    <a:pt x="6453" y="9841"/>
                    <a:pt x="6393" y="9677"/>
                    <a:pt x="6244" y="9632"/>
                  </a:cubicBezTo>
                  <a:lnTo>
                    <a:pt x="1181" y="7945"/>
                  </a:lnTo>
                  <a:lnTo>
                    <a:pt x="9903" y="402"/>
                  </a:lnTo>
                  <a:cubicBezTo>
                    <a:pt x="10081" y="248"/>
                    <a:pt x="9940" y="1"/>
                    <a:pt x="9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44;p108">
              <a:extLst>
                <a:ext uri="{FF2B5EF4-FFF2-40B4-BE49-F238E27FC236}">
                  <a16:creationId xmlns:a16="http://schemas.microsoft.com/office/drawing/2014/main" id="{D0E41827-F866-99A3-8662-86BD24F198F7}"/>
                </a:ext>
              </a:extLst>
            </p:cNvPr>
            <p:cNvSpPr/>
            <p:nvPr/>
          </p:nvSpPr>
          <p:spPr>
            <a:xfrm>
              <a:off x="-1606575" y="3427838"/>
              <a:ext cx="695100" cy="181325"/>
            </a:xfrm>
            <a:custGeom>
              <a:avLst/>
              <a:gdLst/>
              <a:ahLst/>
              <a:cxnLst/>
              <a:rect l="l" t="t" r="r" b="b"/>
              <a:pathLst>
                <a:path w="27804" h="7253" extrusionOk="0">
                  <a:moveTo>
                    <a:pt x="303" y="0"/>
                  </a:moveTo>
                  <a:cubicBezTo>
                    <a:pt x="68" y="0"/>
                    <a:pt x="0" y="373"/>
                    <a:pt x="262" y="442"/>
                  </a:cubicBezTo>
                  <a:lnTo>
                    <a:pt x="27430" y="7253"/>
                  </a:lnTo>
                  <a:lnTo>
                    <a:pt x="27490" y="7253"/>
                  </a:lnTo>
                  <a:cubicBezTo>
                    <a:pt x="27759" y="7253"/>
                    <a:pt x="27803" y="6864"/>
                    <a:pt x="27549" y="6805"/>
                  </a:cubicBezTo>
                  <a:lnTo>
                    <a:pt x="366" y="9"/>
                  </a:lnTo>
                  <a:cubicBezTo>
                    <a:pt x="344" y="3"/>
                    <a:pt x="323"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45;p108">
              <a:extLst>
                <a:ext uri="{FF2B5EF4-FFF2-40B4-BE49-F238E27FC236}">
                  <a16:creationId xmlns:a16="http://schemas.microsoft.com/office/drawing/2014/main" id="{6668C54F-7835-A2FA-08A8-7C78906FE50A}"/>
                </a:ext>
              </a:extLst>
            </p:cNvPr>
            <p:cNvSpPr/>
            <p:nvPr/>
          </p:nvSpPr>
          <p:spPr>
            <a:xfrm>
              <a:off x="-1405125" y="3794688"/>
              <a:ext cx="384250" cy="31800"/>
            </a:xfrm>
            <a:custGeom>
              <a:avLst/>
              <a:gdLst/>
              <a:ahLst/>
              <a:cxnLst/>
              <a:rect l="l" t="t" r="r" b="b"/>
              <a:pathLst>
                <a:path w="15370" h="1272" extrusionOk="0">
                  <a:moveTo>
                    <a:pt x="15156" y="0"/>
                  </a:moveTo>
                  <a:cubicBezTo>
                    <a:pt x="15147" y="0"/>
                    <a:pt x="15139" y="1"/>
                    <a:pt x="15130" y="2"/>
                  </a:cubicBezTo>
                  <a:lnTo>
                    <a:pt x="299" y="823"/>
                  </a:lnTo>
                  <a:cubicBezTo>
                    <a:pt x="0" y="823"/>
                    <a:pt x="15" y="1271"/>
                    <a:pt x="314" y="1271"/>
                  </a:cubicBezTo>
                  <a:lnTo>
                    <a:pt x="329" y="1271"/>
                  </a:lnTo>
                  <a:lnTo>
                    <a:pt x="15160" y="450"/>
                  </a:lnTo>
                  <a:cubicBezTo>
                    <a:pt x="15280" y="435"/>
                    <a:pt x="15369" y="331"/>
                    <a:pt x="15369" y="211"/>
                  </a:cubicBezTo>
                  <a:cubicBezTo>
                    <a:pt x="15369" y="99"/>
                    <a:pt x="15278" y="0"/>
                    <a:pt x="1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46;p108">
              <a:extLst>
                <a:ext uri="{FF2B5EF4-FFF2-40B4-BE49-F238E27FC236}">
                  <a16:creationId xmlns:a16="http://schemas.microsoft.com/office/drawing/2014/main" id="{D422571E-2FBF-C977-557E-AEDC39034F69}"/>
                </a:ext>
              </a:extLst>
            </p:cNvPr>
            <p:cNvSpPr/>
            <p:nvPr/>
          </p:nvSpPr>
          <p:spPr>
            <a:xfrm>
              <a:off x="-641175" y="2276863"/>
              <a:ext cx="972350" cy="1644850"/>
            </a:xfrm>
            <a:custGeom>
              <a:avLst/>
              <a:gdLst/>
              <a:ahLst/>
              <a:cxnLst/>
              <a:rect l="l" t="t" r="r" b="b"/>
              <a:pathLst>
                <a:path w="38894" h="65794" extrusionOk="0">
                  <a:moveTo>
                    <a:pt x="1733" y="1"/>
                  </a:moveTo>
                  <a:lnTo>
                    <a:pt x="1733" y="1"/>
                  </a:lnTo>
                  <a:cubicBezTo>
                    <a:pt x="1" y="2510"/>
                    <a:pt x="3675" y="48169"/>
                    <a:pt x="5169" y="65793"/>
                  </a:cubicBezTo>
                  <a:lnTo>
                    <a:pt x="23600" y="65793"/>
                  </a:lnTo>
                  <a:lnTo>
                    <a:pt x="23331" y="61760"/>
                  </a:lnTo>
                  <a:lnTo>
                    <a:pt x="33592" y="61297"/>
                  </a:lnTo>
                  <a:cubicBezTo>
                    <a:pt x="38894" y="60162"/>
                    <a:pt x="38864" y="51455"/>
                    <a:pt x="37296" y="46257"/>
                  </a:cubicBezTo>
                  <a:cubicBezTo>
                    <a:pt x="32785" y="31291"/>
                    <a:pt x="26930" y="10979"/>
                    <a:pt x="24750" y="8499"/>
                  </a:cubicBezTo>
                  <a:cubicBezTo>
                    <a:pt x="21718" y="5064"/>
                    <a:pt x="7499" y="1001"/>
                    <a:pt x="6871" y="927"/>
                  </a:cubicBezTo>
                  <a:lnTo>
                    <a:pt x="17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47;p108">
              <a:extLst>
                <a:ext uri="{FF2B5EF4-FFF2-40B4-BE49-F238E27FC236}">
                  <a16:creationId xmlns:a16="http://schemas.microsoft.com/office/drawing/2014/main" id="{32A4D85A-D94B-8151-6E70-CD499B8314A4}"/>
                </a:ext>
              </a:extLst>
            </p:cNvPr>
            <p:cNvSpPr/>
            <p:nvPr/>
          </p:nvSpPr>
          <p:spPr>
            <a:xfrm>
              <a:off x="-134475" y="2796638"/>
              <a:ext cx="72475" cy="692300"/>
            </a:xfrm>
            <a:custGeom>
              <a:avLst/>
              <a:gdLst/>
              <a:ahLst/>
              <a:cxnLst/>
              <a:rect l="l" t="t" r="r" b="b"/>
              <a:pathLst>
                <a:path w="2899" h="27692" extrusionOk="0">
                  <a:moveTo>
                    <a:pt x="210" y="0"/>
                  </a:moveTo>
                  <a:cubicBezTo>
                    <a:pt x="90" y="15"/>
                    <a:pt x="1" y="120"/>
                    <a:pt x="16" y="254"/>
                  </a:cubicBezTo>
                  <a:lnTo>
                    <a:pt x="2435" y="27482"/>
                  </a:lnTo>
                  <a:cubicBezTo>
                    <a:pt x="2450" y="27602"/>
                    <a:pt x="2540" y="27691"/>
                    <a:pt x="2659" y="27691"/>
                  </a:cubicBezTo>
                  <a:lnTo>
                    <a:pt x="2674" y="27677"/>
                  </a:lnTo>
                  <a:cubicBezTo>
                    <a:pt x="2809" y="27677"/>
                    <a:pt x="2898" y="27557"/>
                    <a:pt x="2883" y="27438"/>
                  </a:cubicBezTo>
                  <a:lnTo>
                    <a:pt x="449" y="209"/>
                  </a:lnTo>
                  <a:cubicBezTo>
                    <a:pt x="434" y="90"/>
                    <a:pt x="329"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48;p108">
              <a:extLst>
                <a:ext uri="{FF2B5EF4-FFF2-40B4-BE49-F238E27FC236}">
                  <a16:creationId xmlns:a16="http://schemas.microsoft.com/office/drawing/2014/main" id="{5F9F4121-A0D4-AFAD-484D-689B37E6558F}"/>
                </a:ext>
              </a:extLst>
            </p:cNvPr>
            <p:cNvSpPr/>
            <p:nvPr/>
          </p:nvSpPr>
          <p:spPr>
            <a:xfrm>
              <a:off x="-606025" y="2270938"/>
              <a:ext cx="251650" cy="843100"/>
            </a:xfrm>
            <a:custGeom>
              <a:avLst/>
              <a:gdLst/>
              <a:ahLst/>
              <a:cxnLst/>
              <a:rect l="l" t="t" r="r" b="b"/>
              <a:pathLst>
                <a:path w="10066" h="33724" extrusionOk="0">
                  <a:moveTo>
                    <a:pt x="327" y="1"/>
                  </a:moveTo>
                  <a:cubicBezTo>
                    <a:pt x="142" y="1"/>
                    <a:pt x="1" y="248"/>
                    <a:pt x="178" y="402"/>
                  </a:cubicBezTo>
                  <a:lnTo>
                    <a:pt x="8901" y="7960"/>
                  </a:lnTo>
                  <a:lnTo>
                    <a:pt x="3837" y="9647"/>
                  </a:lnTo>
                  <a:cubicBezTo>
                    <a:pt x="3688" y="9692"/>
                    <a:pt x="3643" y="9856"/>
                    <a:pt x="3718" y="9976"/>
                  </a:cubicBezTo>
                  <a:lnTo>
                    <a:pt x="9588" y="18355"/>
                  </a:lnTo>
                  <a:lnTo>
                    <a:pt x="1000" y="33380"/>
                  </a:lnTo>
                  <a:cubicBezTo>
                    <a:pt x="910" y="33530"/>
                    <a:pt x="1015" y="33724"/>
                    <a:pt x="1194" y="33724"/>
                  </a:cubicBezTo>
                  <a:cubicBezTo>
                    <a:pt x="1268" y="33724"/>
                    <a:pt x="1343" y="33679"/>
                    <a:pt x="1388" y="33619"/>
                  </a:cubicBezTo>
                  <a:lnTo>
                    <a:pt x="10021" y="18444"/>
                  </a:lnTo>
                  <a:cubicBezTo>
                    <a:pt x="10066" y="18370"/>
                    <a:pt x="10066" y="18265"/>
                    <a:pt x="10021" y="18206"/>
                  </a:cubicBezTo>
                  <a:lnTo>
                    <a:pt x="4256" y="9961"/>
                  </a:lnTo>
                  <a:lnTo>
                    <a:pt x="9408" y="8243"/>
                  </a:lnTo>
                  <a:cubicBezTo>
                    <a:pt x="9558" y="8184"/>
                    <a:pt x="9603" y="7989"/>
                    <a:pt x="9483" y="7870"/>
                  </a:cubicBezTo>
                  <a:lnTo>
                    <a:pt x="477" y="58"/>
                  </a:lnTo>
                  <a:cubicBezTo>
                    <a:pt x="427" y="18"/>
                    <a:pt x="37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49;p108">
              <a:extLst>
                <a:ext uri="{FF2B5EF4-FFF2-40B4-BE49-F238E27FC236}">
                  <a16:creationId xmlns:a16="http://schemas.microsoft.com/office/drawing/2014/main" id="{6B7BE509-1E17-3242-7833-8C78AA054F4E}"/>
                </a:ext>
              </a:extLst>
            </p:cNvPr>
            <p:cNvSpPr/>
            <p:nvPr/>
          </p:nvSpPr>
          <p:spPr>
            <a:xfrm>
              <a:off x="-543700" y="3427838"/>
              <a:ext cx="695450" cy="181325"/>
            </a:xfrm>
            <a:custGeom>
              <a:avLst/>
              <a:gdLst/>
              <a:ahLst/>
              <a:cxnLst/>
              <a:rect l="l" t="t" r="r" b="b"/>
              <a:pathLst>
                <a:path w="27818" h="7253" extrusionOk="0">
                  <a:moveTo>
                    <a:pt x="27504" y="0"/>
                  </a:moveTo>
                  <a:cubicBezTo>
                    <a:pt x="27483" y="0"/>
                    <a:pt x="27461" y="3"/>
                    <a:pt x="27437" y="9"/>
                  </a:cubicBezTo>
                  <a:lnTo>
                    <a:pt x="269" y="6805"/>
                  </a:lnTo>
                  <a:cubicBezTo>
                    <a:pt x="0" y="6864"/>
                    <a:pt x="45" y="7253"/>
                    <a:pt x="329" y="7253"/>
                  </a:cubicBezTo>
                  <a:cubicBezTo>
                    <a:pt x="344" y="7238"/>
                    <a:pt x="359" y="7238"/>
                    <a:pt x="374" y="7238"/>
                  </a:cubicBezTo>
                  <a:lnTo>
                    <a:pt x="27542" y="442"/>
                  </a:lnTo>
                  <a:cubicBezTo>
                    <a:pt x="27817" y="373"/>
                    <a:pt x="27750" y="0"/>
                    <a:pt x="27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50;p108">
              <a:extLst>
                <a:ext uri="{FF2B5EF4-FFF2-40B4-BE49-F238E27FC236}">
                  <a16:creationId xmlns:a16="http://schemas.microsoft.com/office/drawing/2014/main" id="{BDF9AB24-BA4C-7A2C-D8B6-991F778E48BC}"/>
                </a:ext>
              </a:extLst>
            </p:cNvPr>
            <p:cNvSpPr/>
            <p:nvPr/>
          </p:nvSpPr>
          <p:spPr>
            <a:xfrm>
              <a:off x="-436050" y="3794713"/>
              <a:ext cx="386000" cy="31775"/>
            </a:xfrm>
            <a:custGeom>
              <a:avLst/>
              <a:gdLst/>
              <a:ahLst/>
              <a:cxnLst/>
              <a:rect l="l" t="t" r="r" b="b"/>
              <a:pathLst>
                <a:path w="15440" h="1271" extrusionOk="0">
                  <a:moveTo>
                    <a:pt x="295" y="1"/>
                  </a:moveTo>
                  <a:cubicBezTo>
                    <a:pt x="10" y="1"/>
                    <a:pt x="0" y="434"/>
                    <a:pt x="279" y="449"/>
                  </a:cubicBezTo>
                  <a:lnTo>
                    <a:pt x="15111" y="1270"/>
                  </a:lnTo>
                  <a:lnTo>
                    <a:pt x="15126" y="1270"/>
                  </a:lnTo>
                  <a:cubicBezTo>
                    <a:pt x="15424" y="1270"/>
                    <a:pt x="15439" y="822"/>
                    <a:pt x="15141" y="822"/>
                  </a:cubicBezTo>
                  <a:lnTo>
                    <a:pt x="309" y="1"/>
                  </a:lnTo>
                  <a:cubicBezTo>
                    <a:pt x="304" y="1"/>
                    <a:pt x="300"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51;p108">
              <a:extLst>
                <a:ext uri="{FF2B5EF4-FFF2-40B4-BE49-F238E27FC236}">
                  <a16:creationId xmlns:a16="http://schemas.microsoft.com/office/drawing/2014/main" id="{79ECC39C-8784-544B-7AE3-5235487B4780}"/>
                </a:ext>
              </a:extLst>
            </p:cNvPr>
            <p:cNvSpPr/>
            <p:nvPr/>
          </p:nvSpPr>
          <p:spPr>
            <a:xfrm>
              <a:off x="-1115750" y="3152488"/>
              <a:ext cx="712475" cy="769225"/>
            </a:xfrm>
            <a:custGeom>
              <a:avLst/>
              <a:gdLst/>
              <a:ahLst/>
              <a:cxnLst/>
              <a:rect l="l" t="t" r="r" b="b"/>
              <a:pathLst>
                <a:path w="28499" h="30769" extrusionOk="0">
                  <a:moveTo>
                    <a:pt x="5377" y="0"/>
                  </a:moveTo>
                  <a:cubicBezTo>
                    <a:pt x="2420" y="15"/>
                    <a:pt x="15" y="2420"/>
                    <a:pt x="0" y="5377"/>
                  </a:cubicBezTo>
                  <a:lnTo>
                    <a:pt x="0" y="25600"/>
                  </a:lnTo>
                  <a:cubicBezTo>
                    <a:pt x="15" y="28005"/>
                    <a:pt x="1614" y="30126"/>
                    <a:pt x="3944" y="30768"/>
                  </a:cubicBezTo>
                  <a:lnTo>
                    <a:pt x="24555" y="30768"/>
                  </a:lnTo>
                  <a:cubicBezTo>
                    <a:pt x="26885" y="30126"/>
                    <a:pt x="28483" y="28005"/>
                    <a:pt x="28498" y="25600"/>
                  </a:cubicBezTo>
                  <a:lnTo>
                    <a:pt x="28498" y="5377"/>
                  </a:lnTo>
                  <a:cubicBezTo>
                    <a:pt x="28483" y="2405"/>
                    <a:pt x="26078" y="0"/>
                    <a:pt x="23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52;p108">
              <a:extLst>
                <a:ext uri="{FF2B5EF4-FFF2-40B4-BE49-F238E27FC236}">
                  <a16:creationId xmlns:a16="http://schemas.microsoft.com/office/drawing/2014/main" id="{33EE37E6-3FB7-C1C2-DB2C-C0FFD3C92295}"/>
                </a:ext>
              </a:extLst>
            </p:cNvPr>
            <p:cNvSpPr/>
            <p:nvPr/>
          </p:nvSpPr>
          <p:spPr>
            <a:xfrm>
              <a:off x="-974975" y="3108788"/>
              <a:ext cx="430925" cy="110175"/>
            </a:xfrm>
            <a:custGeom>
              <a:avLst/>
              <a:gdLst/>
              <a:ahLst/>
              <a:cxnLst/>
              <a:rect l="l" t="t" r="r" b="b"/>
              <a:pathLst>
                <a:path w="17237" h="4407" extrusionOk="0">
                  <a:moveTo>
                    <a:pt x="2256" y="1"/>
                  </a:moveTo>
                  <a:cubicBezTo>
                    <a:pt x="1031" y="1"/>
                    <a:pt x="15" y="987"/>
                    <a:pt x="0" y="2211"/>
                  </a:cubicBezTo>
                  <a:cubicBezTo>
                    <a:pt x="15" y="3427"/>
                    <a:pt x="1016" y="4407"/>
                    <a:pt x="2228" y="4407"/>
                  </a:cubicBezTo>
                  <a:cubicBezTo>
                    <a:pt x="2237" y="4407"/>
                    <a:pt x="2246" y="4407"/>
                    <a:pt x="2256" y="4407"/>
                  </a:cubicBezTo>
                  <a:lnTo>
                    <a:pt x="14981" y="4407"/>
                  </a:lnTo>
                  <a:cubicBezTo>
                    <a:pt x="14990" y="4407"/>
                    <a:pt x="14999" y="4407"/>
                    <a:pt x="15008" y="4407"/>
                  </a:cubicBezTo>
                  <a:cubicBezTo>
                    <a:pt x="16221" y="4407"/>
                    <a:pt x="17221" y="3427"/>
                    <a:pt x="17236" y="2211"/>
                  </a:cubicBezTo>
                  <a:cubicBezTo>
                    <a:pt x="17221" y="987"/>
                    <a:pt x="16206" y="1"/>
                    <a:pt x="1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53;p108">
              <a:extLst>
                <a:ext uri="{FF2B5EF4-FFF2-40B4-BE49-F238E27FC236}">
                  <a16:creationId xmlns:a16="http://schemas.microsoft.com/office/drawing/2014/main" id="{6A4DD715-3EF4-3CDA-EA99-4F348026CE56}"/>
                </a:ext>
              </a:extLst>
            </p:cNvPr>
            <p:cNvSpPr/>
            <p:nvPr/>
          </p:nvSpPr>
          <p:spPr>
            <a:xfrm>
              <a:off x="-881250" y="3298113"/>
              <a:ext cx="243475" cy="237500"/>
            </a:xfrm>
            <a:custGeom>
              <a:avLst/>
              <a:gdLst/>
              <a:ahLst/>
              <a:cxnLst/>
              <a:rect l="l" t="t" r="r" b="b"/>
              <a:pathLst>
                <a:path w="9739" h="9500" extrusionOk="0">
                  <a:moveTo>
                    <a:pt x="4869" y="0"/>
                  </a:moveTo>
                  <a:cubicBezTo>
                    <a:pt x="2181" y="0"/>
                    <a:pt x="0" y="2121"/>
                    <a:pt x="0" y="4750"/>
                  </a:cubicBezTo>
                  <a:cubicBezTo>
                    <a:pt x="0" y="7379"/>
                    <a:pt x="2181" y="9499"/>
                    <a:pt x="4869" y="9499"/>
                  </a:cubicBezTo>
                  <a:cubicBezTo>
                    <a:pt x="7558" y="9499"/>
                    <a:pt x="9738" y="7379"/>
                    <a:pt x="9738" y="4750"/>
                  </a:cubicBezTo>
                  <a:cubicBezTo>
                    <a:pt x="9738" y="2121"/>
                    <a:pt x="7558" y="0"/>
                    <a:pt x="4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54;p108">
              <a:extLst>
                <a:ext uri="{FF2B5EF4-FFF2-40B4-BE49-F238E27FC236}">
                  <a16:creationId xmlns:a16="http://schemas.microsoft.com/office/drawing/2014/main" id="{6072F002-8DAC-A218-C8BC-D351D5971E7D}"/>
                </a:ext>
              </a:extLst>
            </p:cNvPr>
            <p:cNvSpPr/>
            <p:nvPr/>
          </p:nvSpPr>
          <p:spPr>
            <a:xfrm>
              <a:off x="-739750" y="3346638"/>
              <a:ext cx="63875" cy="62025"/>
            </a:xfrm>
            <a:custGeom>
              <a:avLst/>
              <a:gdLst/>
              <a:ahLst/>
              <a:cxnLst/>
              <a:rect l="l" t="t" r="r" b="b"/>
              <a:pathLst>
                <a:path w="2555" h="2481" extrusionOk="0">
                  <a:moveTo>
                    <a:pt x="1270" y="1"/>
                  </a:moveTo>
                  <a:cubicBezTo>
                    <a:pt x="568" y="1"/>
                    <a:pt x="1" y="554"/>
                    <a:pt x="1" y="1241"/>
                  </a:cubicBezTo>
                  <a:cubicBezTo>
                    <a:pt x="1" y="1928"/>
                    <a:pt x="568" y="2480"/>
                    <a:pt x="1270" y="2480"/>
                  </a:cubicBezTo>
                  <a:cubicBezTo>
                    <a:pt x="1987" y="2480"/>
                    <a:pt x="2555" y="1928"/>
                    <a:pt x="2555" y="1241"/>
                  </a:cubicBezTo>
                  <a:cubicBezTo>
                    <a:pt x="2555" y="554"/>
                    <a:pt x="198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55;p108">
              <a:extLst>
                <a:ext uri="{FF2B5EF4-FFF2-40B4-BE49-F238E27FC236}">
                  <a16:creationId xmlns:a16="http://schemas.microsoft.com/office/drawing/2014/main" id="{C8EA6BCE-7ED4-539A-C36E-79CEDD01C6A3}"/>
                </a:ext>
              </a:extLst>
            </p:cNvPr>
            <p:cNvSpPr/>
            <p:nvPr/>
          </p:nvSpPr>
          <p:spPr>
            <a:xfrm>
              <a:off x="-843175" y="3363088"/>
              <a:ext cx="47450" cy="45950"/>
            </a:xfrm>
            <a:custGeom>
              <a:avLst/>
              <a:gdLst/>
              <a:ahLst/>
              <a:cxnLst/>
              <a:rect l="l" t="t" r="r" b="b"/>
              <a:pathLst>
                <a:path w="1898" h="1838" extrusionOk="0">
                  <a:moveTo>
                    <a:pt x="957" y="0"/>
                  </a:moveTo>
                  <a:cubicBezTo>
                    <a:pt x="434" y="0"/>
                    <a:pt x="1" y="403"/>
                    <a:pt x="1" y="911"/>
                  </a:cubicBezTo>
                  <a:cubicBezTo>
                    <a:pt x="1" y="1434"/>
                    <a:pt x="434" y="1837"/>
                    <a:pt x="957" y="1837"/>
                  </a:cubicBezTo>
                  <a:cubicBezTo>
                    <a:pt x="1479" y="1837"/>
                    <a:pt x="1897" y="1434"/>
                    <a:pt x="1897" y="911"/>
                  </a:cubicBezTo>
                  <a:cubicBezTo>
                    <a:pt x="1897" y="403"/>
                    <a:pt x="147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56;p108">
              <a:extLst>
                <a:ext uri="{FF2B5EF4-FFF2-40B4-BE49-F238E27FC236}">
                  <a16:creationId xmlns:a16="http://schemas.microsoft.com/office/drawing/2014/main" id="{D79A9C23-700D-187E-C08E-D7276947AD0D}"/>
                </a:ext>
              </a:extLst>
            </p:cNvPr>
            <p:cNvSpPr/>
            <p:nvPr/>
          </p:nvSpPr>
          <p:spPr>
            <a:xfrm>
              <a:off x="-774475" y="3442238"/>
              <a:ext cx="47450" cy="46325"/>
            </a:xfrm>
            <a:custGeom>
              <a:avLst/>
              <a:gdLst/>
              <a:ahLst/>
              <a:cxnLst/>
              <a:rect l="l" t="t" r="r" b="b"/>
              <a:pathLst>
                <a:path w="1898" h="1853" extrusionOk="0">
                  <a:moveTo>
                    <a:pt x="942" y="0"/>
                  </a:moveTo>
                  <a:cubicBezTo>
                    <a:pt x="419" y="0"/>
                    <a:pt x="1" y="419"/>
                    <a:pt x="1" y="927"/>
                  </a:cubicBezTo>
                  <a:cubicBezTo>
                    <a:pt x="1" y="1449"/>
                    <a:pt x="419" y="1853"/>
                    <a:pt x="942" y="1853"/>
                  </a:cubicBezTo>
                  <a:cubicBezTo>
                    <a:pt x="1465" y="1853"/>
                    <a:pt x="1898" y="1449"/>
                    <a:pt x="1898" y="927"/>
                  </a:cubicBezTo>
                  <a:cubicBezTo>
                    <a:pt x="1898" y="419"/>
                    <a:pt x="1465"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57;p108">
              <a:extLst>
                <a:ext uri="{FF2B5EF4-FFF2-40B4-BE49-F238E27FC236}">
                  <a16:creationId xmlns:a16="http://schemas.microsoft.com/office/drawing/2014/main" id="{C30933D6-1E25-CFA4-F6C3-CF892EB10FF7}"/>
                </a:ext>
              </a:extLst>
            </p:cNvPr>
            <p:cNvSpPr/>
            <p:nvPr/>
          </p:nvSpPr>
          <p:spPr>
            <a:xfrm>
              <a:off x="-826000" y="3372038"/>
              <a:ext cx="127350" cy="106450"/>
            </a:xfrm>
            <a:custGeom>
              <a:avLst/>
              <a:gdLst/>
              <a:ahLst/>
              <a:cxnLst/>
              <a:rect l="l" t="t" r="r" b="b"/>
              <a:pathLst>
                <a:path w="5094" h="4258" extrusionOk="0">
                  <a:moveTo>
                    <a:pt x="4362" y="464"/>
                  </a:moveTo>
                  <a:lnTo>
                    <a:pt x="2883" y="3391"/>
                  </a:lnTo>
                  <a:lnTo>
                    <a:pt x="852" y="478"/>
                  </a:lnTo>
                  <a:lnTo>
                    <a:pt x="4362" y="464"/>
                  </a:lnTo>
                  <a:close/>
                  <a:moveTo>
                    <a:pt x="5094" y="1"/>
                  </a:moveTo>
                  <a:lnTo>
                    <a:pt x="1" y="45"/>
                  </a:lnTo>
                  <a:lnTo>
                    <a:pt x="2958" y="4257"/>
                  </a:lnTo>
                  <a:lnTo>
                    <a:pt x="5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4858;p108">
              <a:extLst>
                <a:ext uri="{FF2B5EF4-FFF2-40B4-BE49-F238E27FC236}">
                  <a16:creationId xmlns:a16="http://schemas.microsoft.com/office/drawing/2014/main" id="{46342026-D23A-E9E6-8807-B18A9DC8D9B5}"/>
                </a:ext>
              </a:extLst>
            </p:cNvPr>
            <p:cNvSpPr/>
            <p:nvPr/>
          </p:nvSpPr>
          <p:spPr>
            <a:xfrm>
              <a:off x="-809950" y="3428788"/>
              <a:ext cx="13475" cy="13100"/>
            </a:xfrm>
            <a:custGeom>
              <a:avLst/>
              <a:gdLst/>
              <a:ahLst/>
              <a:cxnLst/>
              <a:rect l="l" t="t" r="r" b="b"/>
              <a:pathLst>
                <a:path w="539" h="524" extrusionOk="0">
                  <a:moveTo>
                    <a:pt x="270" y="1"/>
                  </a:moveTo>
                  <a:cubicBezTo>
                    <a:pt x="120" y="1"/>
                    <a:pt x="1" y="120"/>
                    <a:pt x="1" y="270"/>
                  </a:cubicBezTo>
                  <a:cubicBezTo>
                    <a:pt x="1" y="404"/>
                    <a:pt x="120" y="524"/>
                    <a:pt x="270" y="524"/>
                  </a:cubicBezTo>
                  <a:cubicBezTo>
                    <a:pt x="419" y="524"/>
                    <a:pt x="539" y="404"/>
                    <a:pt x="539" y="270"/>
                  </a:cubicBezTo>
                  <a:cubicBezTo>
                    <a:pt x="539" y="120"/>
                    <a:pt x="419"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4859;p108">
              <a:extLst>
                <a:ext uri="{FF2B5EF4-FFF2-40B4-BE49-F238E27FC236}">
                  <a16:creationId xmlns:a16="http://schemas.microsoft.com/office/drawing/2014/main" id="{B5214AB6-5B16-EE9F-A077-899DD9B27879}"/>
                </a:ext>
              </a:extLst>
            </p:cNvPr>
            <p:cNvSpPr/>
            <p:nvPr/>
          </p:nvSpPr>
          <p:spPr>
            <a:xfrm>
              <a:off x="-778950" y="3345163"/>
              <a:ext cx="13850" cy="13075"/>
            </a:xfrm>
            <a:custGeom>
              <a:avLst/>
              <a:gdLst/>
              <a:ahLst/>
              <a:cxnLst/>
              <a:rect l="l" t="t" r="r" b="b"/>
              <a:pathLst>
                <a:path w="554" h="523" extrusionOk="0">
                  <a:moveTo>
                    <a:pt x="269" y="0"/>
                  </a:moveTo>
                  <a:cubicBezTo>
                    <a:pt x="120" y="0"/>
                    <a:pt x="1" y="120"/>
                    <a:pt x="1" y="269"/>
                  </a:cubicBezTo>
                  <a:cubicBezTo>
                    <a:pt x="1" y="403"/>
                    <a:pt x="120" y="523"/>
                    <a:pt x="269" y="523"/>
                  </a:cubicBezTo>
                  <a:cubicBezTo>
                    <a:pt x="434" y="523"/>
                    <a:pt x="553" y="403"/>
                    <a:pt x="553" y="269"/>
                  </a:cubicBezTo>
                  <a:cubicBezTo>
                    <a:pt x="553" y="120"/>
                    <a:pt x="43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4860;p108">
              <a:extLst>
                <a:ext uri="{FF2B5EF4-FFF2-40B4-BE49-F238E27FC236}">
                  <a16:creationId xmlns:a16="http://schemas.microsoft.com/office/drawing/2014/main" id="{A16F64DD-C826-5DE0-60BA-1EEBB9D28934}"/>
                </a:ext>
              </a:extLst>
            </p:cNvPr>
            <p:cNvSpPr/>
            <p:nvPr/>
          </p:nvSpPr>
          <p:spPr>
            <a:xfrm>
              <a:off x="-718825" y="3423563"/>
              <a:ext cx="13825" cy="13475"/>
            </a:xfrm>
            <a:custGeom>
              <a:avLst/>
              <a:gdLst/>
              <a:ahLst/>
              <a:cxnLst/>
              <a:rect l="l" t="t" r="r" b="b"/>
              <a:pathLst>
                <a:path w="553" h="539" extrusionOk="0">
                  <a:moveTo>
                    <a:pt x="269" y="1"/>
                  </a:moveTo>
                  <a:cubicBezTo>
                    <a:pt x="120" y="1"/>
                    <a:pt x="0" y="120"/>
                    <a:pt x="0" y="270"/>
                  </a:cubicBezTo>
                  <a:cubicBezTo>
                    <a:pt x="0" y="419"/>
                    <a:pt x="120" y="538"/>
                    <a:pt x="269" y="538"/>
                  </a:cubicBezTo>
                  <a:cubicBezTo>
                    <a:pt x="418" y="538"/>
                    <a:pt x="553" y="419"/>
                    <a:pt x="553" y="270"/>
                  </a:cubicBezTo>
                  <a:cubicBezTo>
                    <a:pt x="553" y="120"/>
                    <a:pt x="418"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4861;p108">
              <a:extLst>
                <a:ext uri="{FF2B5EF4-FFF2-40B4-BE49-F238E27FC236}">
                  <a16:creationId xmlns:a16="http://schemas.microsoft.com/office/drawing/2014/main" id="{A2186D9A-65DE-E55C-CE2A-58D54B07B3E8}"/>
                </a:ext>
              </a:extLst>
            </p:cNvPr>
            <p:cNvSpPr/>
            <p:nvPr/>
          </p:nvSpPr>
          <p:spPr>
            <a:xfrm>
              <a:off x="-705400" y="3446338"/>
              <a:ext cx="358875" cy="354150"/>
            </a:xfrm>
            <a:custGeom>
              <a:avLst/>
              <a:gdLst/>
              <a:ahLst/>
              <a:cxnLst/>
              <a:rect l="l" t="t" r="r" b="b"/>
              <a:pathLst>
                <a:path w="14355" h="14166" extrusionOk="0">
                  <a:moveTo>
                    <a:pt x="12248" y="1"/>
                  </a:moveTo>
                  <a:cubicBezTo>
                    <a:pt x="12144" y="1"/>
                    <a:pt x="12069" y="61"/>
                    <a:pt x="12024" y="150"/>
                  </a:cubicBezTo>
                  <a:cubicBezTo>
                    <a:pt x="11651" y="1061"/>
                    <a:pt x="11950" y="2077"/>
                    <a:pt x="12069" y="3003"/>
                  </a:cubicBezTo>
                  <a:cubicBezTo>
                    <a:pt x="12129" y="3481"/>
                    <a:pt x="12159" y="3959"/>
                    <a:pt x="12144" y="4437"/>
                  </a:cubicBezTo>
                  <a:cubicBezTo>
                    <a:pt x="11890" y="4706"/>
                    <a:pt x="11487" y="4780"/>
                    <a:pt x="11128" y="4795"/>
                  </a:cubicBezTo>
                  <a:cubicBezTo>
                    <a:pt x="11015" y="4800"/>
                    <a:pt x="10902" y="4802"/>
                    <a:pt x="10788" y="4802"/>
                  </a:cubicBezTo>
                  <a:cubicBezTo>
                    <a:pt x="9824" y="4802"/>
                    <a:pt x="8853" y="4640"/>
                    <a:pt x="7917" y="4467"/>
                  </a:cubicBezTo>
                  <a:cubicBezTo>
                    <a:pt x="6827" y="4272"/>
                    <a:pt x="5751" y="4019"/>
                    <a:pt x="4661" y="3824"/>
                  </a:cubicBezTo>
                  <a:cubicBezTo>
                    <a:pt x="4473" y="3782"/>
                    <a:pt x="4277" y="3733"/>
                    <a:pt x="4079" y="3733"/>
                  </a:cubicBezTo>
                  <a:cubicBezTo>
                    <a:pt x="3994" y="3733"/>
                    <a:pt x="3909" y="3742"/>
                    <a:pt x="3825" y="3765"/>
                  </a:cubicBezTo>
                  <a:cubicBezTo>
                    <a:pt x="3630" y="3839"/>
                    <a:pt x="3466" y="4004"/>
                    <a:pt x="3421" y="4213"/>
                  </a:cubicBezTo>
                  <a:cubicBezTo>
                    <a:pt x="3302" y="4646"/>
                    <a:pt x="3571" y="4989"/>
                    <a:pt x="3690" y="5378"/>
                  </a:cubicBezTo>
                  <a:lnTo>
                    <a:pt x="2570" y="5124"/>
                  </a:lnTo>
                  <a:cubicBezTo>
                    <a:pt x="2359" y="5077"/>
                    <a:pt x="2141" y="5030"/>
                    <a:pt x="1929" y="5030"/>
                  </a:cubicBezTo>
                  <a:cubicBezTo>
                    <a:pt x="1735" y="5030"/>
                    <a:pt x="1546" y="5069"/>
                    <a:pt x="1375" y="5184"/>
                  </a:cubicBezTo>
                  <a:cubicBezTo>
                    <a:pt x="1121" y="5378"/>
                    <a:pt x="972" y="5676"/>
                    <a:pt x="957" y="6005"/>
                  </a:cubicBezTo>
                  <a:cubicBezTo>
                    <a:pt x="942" y="6289"/>
                    <a:pt x="1002" y="6573"/>
                    <a:pt x="1121" y="6826"/>
                  </a:cubicBezTo>
                  <a:cubicBezTo>
                    <a:pt x="1022" y="6790"/>
                    <a:pt x="917" y="6771"/>
                    <a:pt x="810" y="6771"/>
                  </a:cubicBezTo>
                  <a:cubicBezTo>
                    <a:pt x="740" y="6771"/>
                    <a:pt x="669" y="6779"/>
                    <a:pt x="598" y="6797"/>
                  </a:cubicBezTo>
                  <a:cubicBezTo>
                    <a:pt x="330" y="6841"/>
                    <a:pt x="106" y="7065"/>
                    <a:pt x="91" y="7349"/>
                  </a:cubicBezTo>
                  <a:cubicBezTo>
                    <a:pt x="106" y="7514"/>
                    <a:pt x="165" y="7678"/>
                    <a:pt x="270" y="7797"/>
                  </a:cubicBezTo>
                  <a:cubicBezTo>
                    <a:pt x="374" y="7962"/>
                    <a:pt x="464" y="8111"/>
                    <a:pt x="569" y="8260"/>
                  </a:cubicBezTo>
                  <a:cubicBezTo>
                    <a:pt x="643" y="8365"/>
                    <a:pt x="718" y="8469"/>
                    <a:pt x="793" y="8574"/>
                  </a:cubicBezTo>
                  <a:cubicBezTo>
                    <a:pt x="772" y="8571"/>
                    <a:pt x="752" y="8570"/>
                    <a:pt x="731" y="8570"/>
                  </a:cubicBezTo>
                  <a:cubicBezTo>
                    <a:pt x="633" y="8570"/>
                    <a:pt x="536" y="8599"/>
                    <a:pt x="449" y="8649"/>
                  </a:cubicBezTo>
                  <a:cubicBezTo>
                    <a:pt x="1" y="8888"/>
                    <a:pt x="180" y="9440"/>
                    <a:pt x="389" y="9784"/>
                  </a:cubicBezTo>
                  <a:cubicBezTo>
                    <a:pt x="643" y="10157"/>
                    <a:pt x="972" y="10486"/>
                    <a:pt x="1360" y="10710"/>
                  </a:cubicBezTo>
                  <a:cubicBezTo>
                    <a:pt x="1793" y="10994"/>
                    <a:pt x="2241" y="11262"/>
                    <a:pt x="2689" y="11501"/>
                  </a:cubicBezTo>
                  <a:cubicBezTo>
                    <a:pt x="5542" y="13055"/>
                    <a:pt x="8709" y="13951"/>
                    <a:pt x="11965" y="14160"/>
                  </a:cubicBezTo>
                  <a:cubicBezTo>
                    <a:pt x="12051" y="14163"/>
                    <a:pt x="12140" y="14165"/>
                    <a:pt x="12229" y="14165"/>
                  </a:cubicBezTo>
                  <a:cubicBezTo>
                    <a:pt x="12585" y="14165"/>
                    <a:pt x="12950" y="14127"/>
                    <a:pt x="13249" y="13936"/>
                  </a:cubicBezTo>
                  <a:cubicBezTo>
                    <a:pt x="13682" y="13652"/>
                    <a:pt x="13727" y="13144"/>
                    <a:pt x="13787" y="12681"/>
                  </a:cubicBezTo>
                  <a:cubicBezTo>
                    <a:pt x="14071" y="10531"/>
                    <a:pt x="14354" y="8365"/>
                    <a:pt x="14295" y="6184"/>
                  </a:cubicBezTo>
                  <a:cubicBezTo>
                    <a:pt x="14280" y="5124"/>
                    <a:pt x="14145" y="4048"/>
                    <a:pt x="13921" y="3018"/>
                  </a:cubicBezTo>
                  <a:cubicBezTo>
                    <a:pt x="13817" y="2495"/>
                    <a:pt x="13667" y="1987"/>
                    <a:pt x="13488" y="1479"/>
                  </a:cubicBezTo>
                  <a:cubicBezTo>
                    <a:pt x="13339" y="1046"/>
                    <a:pt x="13189" y="553"/>
                    <a:pt x="12831" y="240"/>
                  </a:cubicBezTo>
                  <a:cubicBezTo>
                    <a:pt x="12667" y="105"/>
                    <a:pt x="12457" y="16"/>
                    <a:pt x="12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4862;p108">
              <a:extLst>
                <a:ext uri="{FF2B5EF4-FFF2-40B4-BE49-F238E27FC236}">
                  <a16:creationId xmlns:a16="http://schemas.microsoft.com/office/drawing/2014/main" id="{5A392336-C272-3995-C53F-7E9BFFB2089B}"/>
                </a:ext>
              </a:extLst>
            </p:cNvPr>
            <p:cNvSpPr/>
            <p:nvPr/>
          </p:nvSpPr>
          <p:spPr>
            <a:xfrm>
              <a:off x="-685975" y="3660663"/>
              <a:ext cx="175150" cy="77325"/>
            </a:xfrm>
            <a:custGeom>
              <a:avLst/>
              <a:gdLst/>
              <a:ahLst/>
              <a:cxnLst/>
              <a:rect l="l" t="t" r="r" b="b"/>
              <a:pathLst>
                <a:path w="7006" h="3093" fill="none" extrusionOk="0">
                  <a:moveTo>
                    <a:pt x="1" y="1"/>
                  </a:moveTo>
                  <a:lnTo>
                    <a:pt x="7006"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4863;p108">
              <a:extLst>
                <a:ext uri="{FF2B5EF4-FFF2-40B4-BE49-F238E27FC236}">
                  <a16:creationId xmlns:a16="http://schemas.microsoft.com/office/drawing/2014/main" id="{B96DB028-025E-B28E-2E06-DD96A3F845BD}"/>
                </a:ext>
              </a:extLst>
            </p:cNvPr>
            <p:cNvSpPr/>
            <p:nvPr/>
          </p:nvSpPr>
          <p:spPr>
            <a:xfrm>
              <a:off x="-677750" y="3616988"/>
              <a:ext cx="182600" cy="60875"/>
            </a:xfrm>
            <a:custGeom>
              <a:avLst/>
              <a:gdLst/>
              <a:ahLst/>
              <a:cxnLst/>
              <a:rect l="l" t="t" r="r" b="b"/>
              <a:pathLst>
                <a:path w="7304" h="2435" fill="none" extrusionOk="0">
                  <a:moveTo>
                    <a:pt x="0" y="0"/>
                  </a:moveTo>
                  <a:lnTo>
                    <a:pt x="7304"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4864;p108">
              <a:extLst>
                <a:ext uri="{FF2B5EF4-FFF2-40B4-BE49-F238E27FC236}">
                  <a16:creationId xmlns:a16="http://schemas.microsoft.com/office/drawing/2014/main" id="{FB461FF2-F8AC-F9D2-9959-628B63B4FBE5}"/>
                </a:ext>
              </a:extLst>
            </p:cNvPr>
            <p:cNvSpPr/>
            <p:nvPr/>
          </p:nvSpPr>
          <p:spPr>
            <a:xfrm>
              <a:off x="-613150" y="3580763"/>
              <a:ext cx="123975" cy="45200"/>
            </a:xfrm>
            <a:custGeom>
              <a:avLst/>
              <a:gdLst/>
              <a:ahLst/>
              <a:cxnLst/>
              <a:rect l="l" t="t" r="r" b="b"/>
              <a:pathLst>
                <a:path w="4959" h="1808" fill="none" extrusionOk="0">
                  <a:moveTo>
                    <a:pt x="0" y="1"/>
                  </a:moveTo>
                  <a:lnTo>
                    <a:pt x="4959"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4865;p108">
              <a:extLst>
                <a:ext uri="{FF2B5EF4-FFF2-40B4-BE49-F238E27FC236}">
                  <a16:creationId xmlns:a16="http://schemas.microsoft.com/office/drawing/2014/main" id="{3F46B1ED-D329-FC5D-974A-EE9DF5DE3BE1}"/>
                </a:ext>
              </a:extLst>
            </p:cNvPr>
            <p:cNvSpPr/>
            <p:nvPr/>
          </p:nvSpPr>
          <p:spPr>
            <a:xfrm>
              <a:off x="-1165400" y="3446338"/>
              <a:ext cx="359225" cy="354300"/>
            </a:xfrm>
            <a:custGeom>
              <a:avLst/>
              <a:gdLst/>
              <a:ahLst/>
              <a:cxnLst/>
              <a:rect l="l" t="t" r="r" b="b"/>
              <a:pathLst>
                <a:path w="14369" h="14172" extrusionOk="0">
                  <a:moveTo>
                    <a:pt x="2106" y="1"/>
                  </a:moveTo>
                  <a:cubicBezTo>
                    <a:pt x="1882" y="16"/>
                    <a:pt x="1688" y="105"/>
                    <a:pt x="1523" y="240"/>
                  </a:cubicBezTo>
                  <a:cubicBezTo>
                    <a:pt x="1165" y="553"/>
                    <a:pt x="1016" y="1046"/>
                    <a:pt x="866" y="1479"/>
                  </a:cubicBezTo>
                  <a:cubicBezTo>
                    <a:pt x="687" y="1987"/>
                    <a:pt x="538" y="2495"/>
                    <a:pt x="418" y="3018"/>
                  </a:cubicBezTo>
                  <a:cubicBezTo>
                    <a:pt x="194" y="4048"/>
                    <a:pt x="75" y="5124"/>
                    <a:pt x="45" y="6184"/>
                  </a:cubicBezTo>
                  <a:cubicBezTo>
                    <a:pt x="0" y="8365"/>
                    <a:pt x="269" y="10531"/>
                    <a:pt x="568" y="12681"/>
                  </a:cubicBezTo>
                  <a:cubicBezTo>
                    <a:pt x="627" y="13159"/>
                    <a:pt x="687" y="13652"/>
                    <a:pt x="1120" y="13936"/>
                  </a:cubicBezTo>
                  <a:cubicBezTo>
                    <a:pt x="1408" y="14120"/>
                    <a:pt x="1758" y="14171"/>
                    <a:pt x="2095" y="14171"/>
                  </a:cubicBezTo>
                  <a:cubicBezTo>
                    <a:pt x="2195" y="14171"/>
                    <a:pt x="2294" y="14167"/>
                    <a:pt x="2390" y="14160"/>
                  </a:cubicBezTo>
                  <a:cubicBezTo>
                    <a:pt x="5646" y="13966"/>
                    <a:pt x="8812" y="13055"/>
                    <a:pt x="11680" y="11501"/>
                  </a:cubicBezTo>
                  <a:cubicBezTo>
                    <a:pt x="12128" y="11262"/>
                    <a:pt x="12576" y="11008"/>
                    <a:pt x="13009" y="10725"/>
                  </a:cubicBezTo>
                  <a:cubicBezTo>
                    <a:pt x="13397" y="10486"/>
                    <a:pt x="13726" y="10172"/>
                    <a:pt x="13980" y="9784"/>
                  </a:cubicBezTo>
                  <a:cubicBezTo>
                    <a:pt x="14174" y="9455"/>
                    <a:pt x="14368" y="8888"/>
                    <a:pt x="13920" y="8649"/>
                  </a:cubicBezTo>
                  <a:cubicBezTo>
                    <a:pt x="13816" y="8589"/>
                    <a:pt x="13696" y="8574"/>
                    <a:pt x="13577" y="8574"/>
                  </a:cubicBezTo>
                  <a:cubicBezTo>
                    <a:pt x="13636" y="8469"/>
                    <a:pt x="13711" y="8380"/>
                    <a:pt x="13786" y="8275"/>
                  </a:cubicBezTo>
                  <a:cubicBezTo>
                    <a:pt x="13890" y="8111"/>
                    <a:pt x="13995" y="7962"/>
                    <a:pt x="14085" y="7812"/>
                  </a:cubicBezTo>
                  <a:cubicBezTo>
                    <a:pt x="14189" y="7678"/>
                    <a:pt x="14264" y="7514"/>
                    <a:pt x="14279" y="7349"/>
                  </a:cubicBezTo>
                  <a:cubicBezTo>
                    <a:pt x="14249" y="7065"/>
                    <a:pt x="14040" y="6841"/>
                    <a:pt x="13756" y="6797"/>
                  </a:cubicBezTo>
                  <a:cubicBezTo>
                    <a:pt x="13691" y="6779"/>
                    <a:pt x="13624" y="6771"/>
                    <a:pt x="13556" y="6771"/>
                  </a:cubicBezTo>
                  <a:cubicBezTo>
                    <a:pt x="13453" y="6771"/>
                    <a:pt x="13348" y="6790"/>
                    <a:pt x="13248" y="6826"/>
                  </a:cubicBezTo>
                  <a:cubicBezTo>
                    <a:pt x="13368" y="6573"/>
                    <a:pt x="13427" y="6289"/>
                    <a:pt x="13412" y="6005"/>
                  </a:cubicBezTo>
                  <a:cubicBezTo>
                    <a:pt x="13397" y="5676"/>
                    <a:pt x="13233" y="5378"/>
                    <a:pt x="12979" y="5184"/>
                  </a:cubicBezTo>
                  <a:cubicBezTo>
                    <a:pt x="12801" y="5069"/>
                    <a:pt x="12609" y="5030"/>
                    <a:pt x="12415" y="5030"/>
                  </a:cubicBezTo>
                  <a:cubicBezTo>
                    <a:pt x="12202" y="5030"/>
                    <a:pt x="11987" y="5077"/>
                    <a:pt x="11784" y="5124"/>
                  </a:cubicBezTo>
                  <a:lnTo>
                    <a:pt x="10664" y="5378"/>
                  </a:lnTo>
                  <a:cubicBezTo>
                    <a:pt x="10769" y="4989"/>
                    <a:pt x="11053" y="4631"/>
                    <a:pt x="10933" y="4198"/>
                  </a:cubicBezTo>
                  <a:cubicBezTo>
                    <a:pt x="10873" y="4004"/>
                    <a:pt x="10724" y="3839"/>
                    <a:pt x="10515" y="3765"/>
                  </a:cubicBezTo>
                  <a:cubicBezTo>
                    <a:pt x="10432" y="3742"/>
                    <a:pt x="10349" y="3733"/>
                    <a:pt x="10264" y="3733"/>
                  </a:cubicBezTo>
                  <a:cubicBezTo>
                    <a:pt x="10072" y="3733"/>
                    <a:pt x="9875" y="3778"/>
                    <a:pt x="9678" y="3809"/>
                  </a:cubicBezTo>
                  <a:cubicBezTo>
                    <a:pt x="8603" y="4019"/>
                    <a:pt x="7513" y="4257"/>
                    <a:pt x="6437" y="4467"/>
                  </a:cubicBezTo>
                  <a:cubicBezTo>
                    <a:pt x="5482" y="4628"/>
                    <a:pt x="4502" y="4802"/>
                    <a:pt x="3542" y="4802"/>
                  </a:cubicBezTo>
                  <a:cubicBezTo>
                    <a:pt x="3436" y="4802"/>
                    <a:pt x="3331" y="4800"/>
                    <a:pt x="3226" y="4795"/>
                  </a:cubicBezTo>
                  <a:cubicBezTo>
                    <a:pt x="2868" y="4780"/>
                    <a:pt x="2464" y="4706"/>
                    <a:pt x="2211" y="4437"/>
                  </a:cubicBezTo>
                  <a:cubicBezTo>
                    <a:pt x="2196" y="3959"/>
                    <a:pt x="2211" y="3481"/>
                    <a:pt x="2270" y="3003"/>
                  </a:cubicBezTo>
                  <a:cubicBezTo>
                    <a:pt x="2405" y="2077"/>
                    <a:pt x="2688" y="1061"/>
                    <a:pt x="2330" y="135"/>
                  </a:cubicBezTo>
                  <a:cubicBezTo>
                    <a:pt x="2285" y="61"/>
                    <a:pt x="2196"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4866;p108">
              <a:extLst>
                <a:ext uri="{FF2B5EF4-FFF2-40B4-BE49-F238E27FC236}">
                  <a16:creationId xmlns:a16="http://schemas.microsoft.com/office/drawing/2014/main" id="{6281887D-B7D1-7B29-33CC-AE375384DA28}"/>
                </a:ext>
              </a:extLst>
            </p:cNvPr>
            <p:cNvSpPr/>
            <p:nvPr/>
          </p:nvSpPr>
          <p:spPr>
            <a:xfrm>
              <a:off x="-1001125" y="3660663"/>
              <a:ext cx="174775" cy="77325"/>
            </a:xfrm>
            <a:custGeom>
              <a:avLst/>
              <a:gdLst/>
              <a:ahLst/>
              <a:cxnLst/>
              <a:rect l="l" t="t" r="r" b="b"/>
              <a:pathLst>
                <a:path w="6991" h="3093" fill="none" extrusionOk="0">
                  <a:moveTo>
                    <a:pt x="6991" y="1"/>
                  </a:moveTo>
                  <a:lnTo>
                    <a:pt x="1"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4867;p108">
              <a:extLst>
                <a:ext uri="{FF2B5EF4-FFF2-40B4-BE49-F238E27FC236}">
                  <a16:creationId xmlns:a16="http://schemas.microsoft.com/office/drawing/2014/main" id="{159283F2-6C91-4293-B969-09C40582D351}"/>
                </a:ext>
              </a:extLst>
            </p:cNvPr>
            <p:cNvSpPr/>
            <p:nvPr/>
          </p:nvSpPr>
          <p:spPr>
            <a:xfrm>
              <a:off x="-1016800" y="3616988"/>
              <a:ext cx="182250" cy="60875"/>
            </a:xfrm>
            <a:custGeom>
              <a:avLst/>
              <a:gdLst/>
              <a:ahLst/>
              <a:cxnLst/>
              <a:rect l="l" t="t" r="r" b="b"/>
              <a:pathLst>
                <a:path w="7290" h="2435" fill="none" extrusionOk="0">
                  <a:moveTo>
                    <a:pt x="7289" y="0"/>
                  </a:moveTo>
                  <a:lnTo>
                    <a:pt x="0"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4868;p108">
              <a:extLst>
                <a:ext uri="{FF2B5EF4-FFF2-40B4-BE49-F238E27FC236}">
                  <a16:creationId xmlns:a16="http://schemas.microsoft.com/office/drawing/2014/main" id="{619E2EEF-DD78-56AE-1480-C22E02A5091B}"/>
                </a:ext>
              </a:extLst>
            </p:cNvPr>
            <p:cNvSpPr/>
            <p:nvPr/>
          </p:nvSpPr>
          <p:spPr>
            <a:xfrm>
              <a:off x="-1023150" y="3580763"/>
              <a:ext cx="124000" cy="45200"/>
            </a:xfrm>
            <a:custGeom>
              <a:avLst/>
              <a:gdLst/>
              <a:ahLst/>
              <a:cxnLst/>
              <a:rect l="l" t="t" r="r" b="b"/>
              <a:pathLst>
                <a:path w="4960" h="1808" fill="none" extrusionOk="0">
                  <a:moveTo>
                    <a:pt x="4959" y="1"/>
                  </a:moveTo>
                  <a:lnTo>
                    <a:pt x="1"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4869;p108">
              <a:extLst>
                <a:ext uri="{FF2B5EF4-FFF2-40B4-BE49-F238E27FC236}">
                  <a16:creationId xmlns:a16="http://schemas.microsoft.com/office/drawing/2014/main" id="{2ADA45FB-7F98-3E1E-D436-70A5DA633045}"/>
                </a:ext>
              </a:extLst>
            </p:cNvPr>
            <p:cNvSpPr/>
            <p:nvPr/>
          </p:nvSpPr>
          <p:spPr>
            <a:xfrm>
              <a:off x="-610925" y="1920263"/>
              <a:ext cx="25" cy="25"/>
            </a:xfrm>
            <a:custGeom>
              <a:avLst/>
              <a:gdLst/>
              <a:ahLst/>
              <a:cxnLst/>
              <a:rect l="l" t="t" r="r" b="b"/>
              <a:pathLst>
                <a:path w="1" h="1" extrusionOk="0">
                  <a:moveTo>
                    <a:pt x="1" y="1"/>
                  </a:moveTo>
                  <a:close/>
                </a:path>
              </a:pathLst>
            </a:custGeom>
            <a:solidFill>
              <a:srgbClr val="1F0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1" name="תמונה 2830">
            <a:extLst>
              <a:ext uri="{FF2B5EF4-FFF2-40B4-BE49-F238E27FC236}">
                <a16:creationId xmlns:a16="http://schemas.microsoft.com/office/drawing/2014/main" id="{A9671019-AAA6-A617-E552-AC783C15F0BF}"/>
              </a:ext>
            </a:extLst>
          </p:cNvPr>
          <p:cNvPicPr>
            <a:picLocks noChangeAspect="1"/>
          </p:cNvPicPr>
          <p:nvPr/>
        </p:nvPicPr>
        <p:blipFill>
          <a:blip r:embed="rId3"/>
          <a:stretch>
            <a:fillRect/>
          </a:stretch>
        </p:blipFill>
        <p:spPr>
          <a:xfrm>
            <a:off x="3854973" y="1702305"/>
            <a:ext cx="5289027" cy="1700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500" fill="hold"/>
                                        <p:tgtEl>
                                          <p:spTgt spid="26"/>
                                        </p:tgtEl>
                                        <p:attrNameLst>
                                          <p:attrName>r</p:attrName>
                                        </p:attrNameLst>
                                      </p:cBhvr>
                                    </p:animRot>
                                  </p:childTnLst>
                                </p:cTn>
                              </p:par>
                              <p:par>
                                <p:cTn id="7" presetID="8" presetClass="emph" presetSubtype="0" fill="hold" nodeType="withEffect">
                                  <p:stCondLst>
                                    <p:cond delay="0"/>
                                  </p:stCondLst>
                                  <p:childTnLst>
                                    <p:animRot by="-21600000">
                                      <p:cBhvr>
                                        <p:cTn id="8" dur="3100" fill="hold"/>
                                        <p:tgtEl>
                                          <p:spTgt spid="34"/>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5"/>
                                        </p:tgtEl>
                                        <p:attrNameLst>
                                          <p:attrName>r</p:attrName>
                                        </p:attrNameLst>
                                      </p:cBhvr>
                                    </p:animRot>
                                  </p:childTnLst>
                                </p:cTn>
                              </p:par>
                            </p:childTnLst>
                          </p:cTn>
                        </p:par>
                        <p:par>
                          <p:cTn id="11" fill="hold">
                            <p:stCondLst>
                              <p:cond delay="4500"/>
                            </p:stCondLst>
                            <p:childTnLst>
                              <p:par>
                                <p:cTn id="12" presetID="2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600"/>
                                        <p:tgtEl>
                                          <p:spTgt spid="3"/>
                                        </p:tgtEl>
                                        <p:attrNameLst>
                                          <p:attrName>ppt_w</p:attrName>
                                        </p:attrNameLst>
                                      </p:cBhvr>
                                      <p:tavLst>
                                        <p:tav tm="0">
                                          <p:val>
                                            <p:strVal val="0"/>
                                          </p:val>
                                        </p:tav>
                                        <p:tav tm="100000">
                                          <p:val>
                                            <p:strVal val="#ppt_w"/>
                                          </p:val>
                                        </p:tav>
                                      </p:tavLst>
                                    </p:anim>
                                    <p:anim calcmode="lin" valueType="num">
                                      <p:cBhvr additive="base">
                                        <p:cTn id="15" dur="16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69"/>
          <p:cNvSpPr txBox="1">
            <a:spLocks noGrp="1"/>
          </p:cNvSpPr>
          <p:nvPr>
            <p:ph type="title"/>
          </p:nvPr>
        </p:nvSpPr>
        <p:spPr>
          <a:xfrm>
            <a:off x="803450" y="624900"/>
            <a:ext cx="5604784" cy="1264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4800" dirty="0">
                <a:solidFill>
                  <a:schemeClr val="bg2"/>
                </a:solidFill>
              </a:rPr>
              <a:t>APPLICATIONS</a:t>
            </a:r>
            <a:r>
              <a:rPr lang="en" sz="4800" dirty="0">
                <a:solidFill>
                  <a:schemeClr val="tx2"/>
                </a:solidFill>
              </a:rPr>
              <a:t> AND FUTURE</a:t>
            </a:r>
            <a:r>
              <a:rPr lang="en" sz="4800" dirty="0"/>
              <a:t> </a:t>
            </a:r>
            <a:r>
              <a:rPr lang="en" sz="4800" dirty="0">
                <a:solidFill>
                  <a:schemeClr val="accent6"/>
                </a:solidFill>
              </a:rPr>
              <a:t>WORK</a:t>
            </a:r>
            <a:endParaRPr sz="4800" dirty="0">
              <a:solidFill>
                <a:schemeClr val="accent6"/>
              </a:solidFill>
            </a:endParaRPr>
          </a:p>
        </p:txBody>
      </p:sp>
      <p:grpSp>
        <p:nvGrpSpPr>
          <p:cNvPr id="2333" name="Google Shape;2333;p69"/>
          <p:cNvGrpSpPr/>
          <p:nvPr/>
        </p:nvGrpSpPr>
        <p:grpSpPr>
          <a:xfrm>
            <a:off x="4017779" y="2017895"/>
            <a:ext cx="2512537" cy="4246816"/>
            <a:chOff x="3681879" y="2141495"/>
            <a:chExt cx="2512537" cy="4246816"/>
          </a:xfrm>
        </p:grpSpPr>
        <p:sp>
          <p:nvSpPr>
            <p:cNvPr id="2334" name="Google Shape;2334;p69"/>
            <p:cNvSpPr/>
            <p:nvPr/>
          </p:nvSpPr>
          <p:spPr>
            <a:xfrm flipH="1">
              <a:off x="4519777" y="4729516"/>
              <a:ext cx="554707" cy="569843"/>
            </a:xfrm>
            <a:custGeom>
              <a:avLst/>
              <a:gdLst/>
              <a:ahLst/>
              <a:cxnLst/>
              <a:rect l="l" t="t" r="r" b="b"/>
              <a:pathLst>
                <a:path w="7769" h="7981" extrusionOk="0">
                  <a:moveTo>
                    <a:pt x="0" y="5697"/>
                  </a:moveTo>
                  <a:cubicBezTo>
                    <a:pt x="1782" y="7478"/>
                    <a:pt x="5732" y="7980"/>
                    <a:pt x="7768" y="7610"/>
                  </a:cubicBezTo>
                  <a:cubicBezTo>
                    <a:pt x="7301" y="2240"/>
                    <a:pt x="6640" y="1"/>
                    <a:pt x="0" y="56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flipH="1">
              <a:off x="3699536" y="3302984"/>
              <a:ext cx="1454275" cy="1009239"/>
            </a:xfrm>
            <a:custGeom>
              <a:avLst/>
              <a:gdLst/>
              <a:ahLst/>
              <a:cxnLst/>
              <a:rect l="l" t="t" r="r" b="b"/>
              <a:pathLst>
                <a:path w="20368" h="14135" extrusionOk="0">
                  <a:moveTo>
                    <a:pt x="7072" y="2214"/>
                  </a:moveTo>
                  <a:cubicBezTo>
                    <a:pt x="10034" y="4030"/>
                    <a:pt x="15695" y="7662"/>
                    <a:pt x="18296" y="9981"/>
                  </a:cubicBezTo>
                  <a:cubicBezTo>
                    <a:pt x="20368" y="11833"/>
                    <a:pt x="18075" y="14134"/>
                    <a:pt x="15518" y="13006"/>
                  </a:cubicBezTo>
                  <a:cubicBezTo>
                    <a:pt x="11181" y="11083"/>
                    <a:pt x="7627" y="9699"/>
                    <a:pt x="3519" y="6375"/>
                  </a:cubicBezTo>
                  <a:cubicBezTo>
                    <a:pt x="1" y="3527"/>
                    <a:pt x="3474" y="1"/>
                    <a:pt x="7072" y="2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flipH="1">
              <a:off x="4455604" y="2141495"/>
              <a:ext cx="1351673" cy="1337822"/>
            </a:xfrm>
            <a:custGeom>
              <a:avLst/>
              <a:gdLst/>
              <a:ahLst/>
              <a:cxnLst/>
              <a:rect l="l" t="t" r="r" b="b"/>
              <a:pathLst>
                <a:path w="18931" h="18737" extrusionOk="0">
                  <a:moveTo>
                    <a:pt x="9329" y="18648"/>
                  </a:moveTo>
                  <a:cubicBezTo>
                    <a:pt x="9964" y="18551"/>
                    <a:pt x="10008" y="18110"/>
                    <a:pt x="10422" y="18022"/>
                  </a:cubicBezTo>
                  <a:cubicBezTo>
                    <a:pt x="10845" y="17934"/>
                    <a:pt x="11101" y="18419"/>
                    <a:pt x="11533" y="18489"/>
                  </a:cubicBezTo>
                  <a:cubicBezTo>
                    <a:pt x="11965" y="18551"/>
                    <a:pt x="12283" y="17810"/>
                    <a:pt x="12706" y="17775"/>
                  </a:cubicBezTo>
                  <a:cubicBezTo>
                    <a:pt x="13129" y="17740"/>
                    <a:pt x="13658" y="18154"/>
                    <a:pt x="14072" y="18031"/>
                  </a:cubicBezTo>
                  <a:cubicBezTo>
                    <a:pt x="14478" y="17899"/>
                    <a:pt x="14478" y="17255"/>
                    <a:pt x="14857" y="17043"/>
                  </a:cubicBezTo>
                  <a:cubicBezTo>
                    <a:pt x="15236" y="16832"/>
                    <a:pt x="15677" y="16797"/>
                    <a:pt x="16021" y="16506"/>
                  </a:cubicBezTo>
                  <a:cubicBezTo>
                    <a:pt x="16356" y="16215"/>
                    <a:pt x="16030" y="15500"/>
                    <a:pt x="16321" y="15139"/>
                  </a:cubicBezTo>
                  <a:cubicBezTo>
                    <a:pt x="16612" y="14777"/>
                    <a:pt x="17467" y="15024"/>
                    <a:pt x="17696" y="14601"/>
                  </a:cubicBezTo>
                  <a:cubicBezTo>
                    <a:pt x="17925" y="14178"/>
                    <a:pt x="17599" y="13684"/>
                    <a:pt x="17758" y="13217"/>
                  </a:cubicBezTo>
                  <a:cubicBezTo>
                    <a:pt x="17917" y="12741"/>
                    <a:pt x="18781" y="12370"/>
                    <a:pt x="18860" y="11859"/>
                  </a:cubicBezTo>
                  <a:cubicBezTo>
                    <a:pt x="18931" y="11339"/>
                    <a:pt x="18014" y="10775"/>
                    <a:pt x="18005" y="10272"/>
                  </a:cubicBezTo>
                  <a:cubicBezTo>
                    <a:pt x="17996" y="9769"/>
                    <a:pt x="18922" y="9346"/>
                    <a:pt x="18834" y="8870"/>
                  </a:cubicBezTo>
                  <a:cubicBezTo>
                    <a:pt x="18745" y="8403"/>
                    <a:pt x="18278" y="8323"/>
                    <a:pt x="18111" y="7891"/>
                  </a:cubicBezTo>
                  <a:cubicBezTo>
                    <a:pt x="17952" y="7459"/>
                    <a:pt x="18860" y="6454"/>
                    <a:pt x="18710" y="6031"/>
                  </a:cubicBezTo>
                  <a:cubicBezTo>
                    <a:pt x="18525" y="5502"/>
                    <a:pt x="17238" y="5123"/>
                    <a:pt x="16894" y="4664"/>
                  </a:cubicBezTo>
                  <a:cubicBezTo>
                    <a:pt x="16515" y="3888"/>
                    <a:pt x="16876" y="3104"/>
                    <a:pt x="16718" y="2848"/>
                  </a:cubicBezTo>
                  <a:cubicBezTo>
                    <a:pt x="16488" y="2460"/>
                    <a:pt x="15483" y="3139"/>
                    <a:pt x="15192" y="2822"/>
                  </a:cubicBezTo>
                  <a:cubicBezTo>
                    <a:pt x="14901" y="2495"/>
                    <a:pt x="14663" y="1517"/>
                    <a:pt x="14319" y="1270"/>
                  </a:cubicBezTo>
                  <a:cubicBezTo>
                    <a:pt x="13975" y="1014"/>
                    <a:pt x="12944" y="1393"/>
                    <a:pt x="12556" y="1226"/>
                  </a:cubicBezTo>
                  <a:cubicBezTo>
                    <a:pt x="11851" y="935"/>
                    <a:pt x="11921" y="256"/>
                    <a:pt x="11154" y="124"/>
                  </a:cubicBezTo>
                  <a:cubicBezTo>
                    <a:pt x="10387" y="0"/>
                    <a:pt x="10122" y="750"/>
                    <a:pt x="9364" y="811"/>
                  </a:cubicBezTo>
                  <a:cubicBezTo>
                    <a:pt x="8941" y="847"/>
                    <a:pt x="8174" y="159"/>
                    <a:pt x="7768" y="282"/>
                  </a:cubicBezTo>
                  <a:cubicBezTo>
                    <a:pt x="7363" y="415"/>
                    <a:pt x="7169" y="1023"/>
                    <a:pt x="6790" y="1235"/>
                  </a:cubicBezTo>
                  <a:cubicBezTo>
                    <a:pt x="6410" y="1455"/>
                    <a:pt x="5308" y="891"/>
                    <a:pt x="4973" y="1182"/>
                  </a:cubicBezTo>
                  <a:cubicBezTo>
                    <a:pt x="4744" y="1376"/>
                    <a:pt x="5123" y="2240"/>
                    <a:pt x="4524" y="2848"/>
                  </a:cubicBezTo>
                  <a:cubicBezTo>
                    <a:pt x="4048" y="3174"/>
                    <a:pt x="3183" y="3218"/>
                    <a:pt x="2778" y="3615"/>
                  </a:cubicBezTo>
                  <a:cubicBezTo>
                    <a:pt x="2452" y="3933"/>
                    <a:pt x="2549" y="5079"/>
                    <a:pt x="2258" y="5440"/>
                  </a:cubicBezTo>
                  <a:cubicBezTo>
                    <a:pt x="1976" y="5802"/>
                    <a:pt x="1173" y="5722"/>
                    <a:pt x="935" y="6146"/>
                  </a:cubicBezTo>
                  <a:cubicBezTo>
                    <a:pt x="706" y="6569"/>
                    <a:pt x="1050" y="7230"/>
                    <a:pt x="882" y="7706"/>
                  </a:cubicBezTo>
                  <a:cubicBezTo>
                    <a:pt x="715" y="8174"/>
                    <a:pt x="168" y="8394"/>
                    <a:pt x="89" y="8914"/>
                  </a:cubicBezTo>
                  <a:cubicBezTo>
                    <a:pt x="1" y="9434"/>
                    <a:pt x="1138" y="10043"/>
                    <a:pt x="1138" y="10536"/>
                  </a:cubicBezTo>
                  <a:cubicBezTo>
                    <a:pt x="1147" y="11039"/>
                    <a:pt x="371" y="11480"/>
                    <a:pt x="459" y="11956"/>
                  </a:cubicBezTo>
                  <a:cubicBezTo>
                    <a:pt x="547" y="12423"/>
                    <a:pt x="1226" y="12617"/>
                    <a:pt x="1394" y="13049"/>
                  </a:cubicBezTo>
                  <a:cubicBezTo>
                    <a:pt x="1561" y="13473"/>
                    <a:pt x="1376" y="13913"/>
                    <a:pt x="1605" y="14301"/>
                  </a:cubicBezTo>
                  <a:cubicBezTo>
                    <a:pt x="1834" y="14680"/>
                    <a:pt x="2408" y="14663"/>
                    <a:pt x="2699" y="14989"/>
                  </a:cubicBezTo>
                  <a:cubicBezTo>
                    <a:pt x="2989" y="15306"/>
                    <a:pt x="2654" y="15880"/>
                    <a:pt x="2998" y="16126"/>
                  </a:cubicBezTo>
                  <a:cubicBezTo>
                    <a:pt x="3307" y="16347"/>
                    <a:pt x="3633" y="16523"/>
                    <a:pt x="3986" y="16655"/>
                  </a:cubicBezTo>
                  <a:cubicBezTo>
                    <a:pt x="4383" y="16823"/>
                    <a:pt x="4277" y="17493"/>
                    <a:pt x="4718" y="17555"/>
                  </a:cubicBezTo>
                  <a:cubicBezTo>
                    <a:pt x="5150" y="17625"/>
                    <a:pt x="5485" y="17281"/>
                    <a:pt x="5873" y="17467"/>
                  </a:cubicBezTo>
                  <a:cubicBezTo>
                    <a:pt x="6375" y="17705"/>
                    <a:pt x="6402" y="18181"/>
                    <a:pt x="6895" y="18251"/>
                  </a:cubicBezTo>
                  <a:cubicBezTo>
                    <a:pt x="7363" y="18322"/>
                    <a:pt x="7812" y="17810"/>
                    <a:pt x="8024" y="17855"/>
                  </a:cubicBezTo>
                  <a:cubicBezTo>
                    <a:pt x="8474" y="17943"/>
                    <a:pt x="8809" y="18736"/>
                    <a:pt x="9329" y="18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flipH="1">
              <a:off x="4648880" y="2578972"/>
              <a:ext cx="965114" cy="900997"/>
            </a:xfrm>
            <a:custGeom>
              <a:avLst/>
              <a:gdLst/>
              <a:ahLst/>
              <a:cxnLst/>
              <a:rect l="l" t="t" r="r" b="b"/>
              <a:pathLst>
                <a:path w="13517" h="12619" extrusionOk="0">
                  <a:moveTo>
                    <a:pt x="11745" y="11490"/>
                  </a:moveTo>
                  <a:cubicBezTo>
                    <a:pt x="11718" y="11269"/>
                    <a:pt x="11656" y="11022"/>
                    <a:pt x="11780" y="10872"/>
                  </a:cubicBezTo>
                  <a:cubicBezTo>
                    <a:pt x="11983" y="10617"/>
                    <a:pt x="12617" y="10758"/>
                    <a:pt x="12785" y="10458"/>
                  </a:cubicBezTo>
                  <a:cubicBezTo>
                    <a:pt x="12944" y="10158"/>
                    <a:pt x="12565" y="9753"/>
                    <a:pt x="12670" y="9418"/>
                  </a:cubicBezTo>
                  <a:cubicBezTo>
                    <a:pt x="12785" y="9074"/>
                    <a:pt x="13402" y="8809"/>
                    <a:pt x="13464" y="8439"/>
                  </a:cubicBezTo>
                  <a:cubicBezTo>
                    <a:pt x="13517" y="8077"/>
                    <a:pt x="12856" y="7672"/>
                    <a:pt x="12847" y="7310"/>
                  </a:cubicBezTo>
                  <a:cubicBezTo>
                    <a:pt x="12847" y="6949"/>
                    <a:pt x="13499" y="6649"/>
                    <a:pt x="13437" y="6314"/>
                  </a:cubicBezTo>
                  <a:cubicBezTo>
                    <a:pt x="13376" y="5979"/>
                    <a:pt x="13041" y="5926"/>
                    <a:pt x="12926" y="5617"/>
                  </a:cubicBezTo>
                  <a:cubicBezTo>
                    <a:pt x="12811" y="5309"/>
                    <a:pt x="13455" y="4595"/>
                    <a:pt x="13349" y="4295"/>
                  </a:cubicBezTo>
                  <a:cubicBezTo>
                    <a:pt x="13217" y="3916"/>
                    <a:pt x="12300" y="3642"/>
                    <a:pt x="12053" y="3316"/>
                  </a:cubicBezTo>
                  <a:cubicBezTo>
                    <a:pt x="11780" y="2770"/>
                    <a:pt x="12044" y="2205"/>
                    <a:pt x="11930" y="2020"/>
                  </a:cubicBezTo>
                  <a:cubicBezTo>
                    <a:pt x="11762" y="1747"/>
                    <a:pt x="11048" y="2232"/>
                    <a:pt x="10845" y="2002"/>
                  </a:cubicBezTo>
                  <a:cubicBezTo>
                    <a:pt x="10642" y="1773"/>
                    <a:pt x="10466" y="1068"/>
                    <a:pt x="10219" y="900"/>
                  </a:cubicBezTo>
                  <a:cubicBezTo>
                    <a:pt x="9972" y="724"/>
                    <a:pt x="9241" y="988"/>
                    <a:pt x="8958" y="874"/>
                  </a:cubicBezTo>
                  <a:cubicBezTo>
                    <a:pt x="8456" y="662"/>
                    <a:pt x="8509" y="177"/>
                    <a:pt x="7953" y="89"/>
                  </a:cubicBezTo>
                  <a:cubicBezTo>
                    <a:pt x="7407" y="1"/>
                    <a:pt x="7221" y="530"/>
                    <a:pt x="6684" y="574"/>
                  </a:cubicBezTo>
                  <a:cubicBezTo>
                    <a:pt x="6375" y="601"/>
                    <a:pt x="5828" y="107"/>
                    <a:pt x="5537" y="195"/>
                  </a:cubicBezTo>
                  <a:cubicBezTo>
                    <a:pt x="5255" y="292"/>
                    <a:pt x="5114" y="724"/>
                    <a:pt x="4841" y="874"/>
                  </a:cubicBezTo>
                  <a:cubicBezTo>
                    <a:pt x="4576" y="1033"/>
                    <a:pt x="3783" y="627"/>
                    <a:pt x="3545" y="839"/>
                  </a:cubicBezTo>
                  <a:cubicBezTo>
                    <a:pt x="3386" y="980"/>
                    <a:pt x="3659" y="1588"/>
                    <a:pt x="3227" y="2029"/>
                  </a:cubicBezTo>
                  <a:cubicBezTo>
                    <a:pt x="2883" y="2258"/>
                    <a:pt x="2275" y="2293"/>
                    <a:pt x="1975" y="2576"/>
                  </a:cubicBezTo>
                  <a:cubicBezTo>
                    <a:pt x="1746" y="2796"/>
                    <a:pt x="1817" y="3625"/>
                    <a:pt x="1614" y="3880"/>
                  </a:cubicBezTo>
                  <a:cubicBezTo>
                    <a:pt x="1402" y="4136"/>
                    <a:pt x="838" y="4074"/>
                    <a:pt x="670" y="4374"/>
                  </a:cubicBezTo>
                  <a:cubicBezTo>
                    <a:pt x="503" y="4674"/>
                    <a:pt x="741" y="5150"/>
                    <a:pt x="626" y="5494"/>
                  </a:cubicBezTo>
                  <a:cubicBezTo>
                    <a:pt x="512" y="5829"/>
                    <a:pt x="124" y="5988"/>
                    <a:pt x="62" y="6358"/>
                  </a:cubicBezTo>
                  <a:cubicBezTo>
                    <a:pt x="0" y="6720"/>
                    <a:pt x="811" y="7160"/>
                    <a:pt x="811" y="7513"/>
                  </a:cubicBezTo>
                  <a:cubicBezTo>
                    <a:pt x="820" y="7866"/>
                    <a:pt x="265" y="8183"/>
                    <a:pt x="327" y="8527"/>
                  </a:cubicBezTo>
                  <a:cubicBezTo>
                    <a:pt x="388" y="8862"/>
                    <a:pt x="785" y="8994"/>
                    <a:pt x="908" y="9303"/>
                  </a:cubicBezTo>
                  <a:cubicBezTo>
                    <a:pt x="1023" y="9612"/>
                    <a:pt x="759" y="9964"/>
                    <a:pt x="926" y="10238"/>
                  </a:cubicBezTo>
                  <a:cubicBezTo>
                    <a:pt x="1094" y="10502"/>
                    <a:pt x="1720" y="10458"/>
                    <a:pt x="1922" y="10687"/>
                  </a:cubicBezTo>
                  <a:cubicBezTo>
                    <a:pt x="2116" y="10899"/>
                    <a:pt x="1922" y="11260"/>
                    <a:pt x="2090" y="11454"/>
                  </a:cubicBezTo>
                  <a:cubicBezTo>
                    <a:pt x="2478" y="11463"/>
                    <a:pt x="2795" y="11181"/>
                    <a:pt x="3157" y="11348"/>
                  </a:cubicBezTo>
                  <a:cubicBezTo>
                    <a:pt x="3668" y="11595"/>
                    <a:pt x="3686" y="12071"/>
                    <a:pt x="4180" y="12142"/>
                  </a:cubicBezTo>
                  <a:cubicBezTo>
                    <a:pt x="4647" y="12204"/>
                    <a:pt x="5097" y="11701"/>
                    <a:pt x="5308" y="11736"/>
                  </a:cubicBezTo>
                  <a:cubicBezTo>
                    <a:pt x="5758" y="11825"/>
                    <a:pt x="6093" y="12618"/>
                    <a:pt x="6622" y="12530"/>
                  </a:cubicBezTo>
                  <a:cubicBezTo>
                    <a:pt x="7248" y="12433"/>
                    <a:pt x="7292" y="11992"/>
                    <a:pt x="7715" y="11904"/>
                  </a:cubicBezTo>
                  <a:cubicBezTo>
                    <a:pt x="8130" y="11816"/>
                    <a:pt x="8385" y="12301"/>
                    <a:pt x="8817" y="12371"/>
                  </a:cubicBezTo>
                  <a:cubicBezTo>
                    <a:pt x="9258" y="12442"/>
                    <a:pt x="9567" y="11692"/>
                    <a:pt x="9990" y="11657"/>
                  </a:cubicBezTo>
                  <a:cubicBezTo>
                    <a:pt x="10413" y="11631"/>
                    <a:pt x="10951" y="12036"/>
                    <a:pt x="11357" y="11913"/>
                  </a:cubicBezTo>
                  <a:cubicBezTo>
                    <a:pt x="11551" y="11842"/>
                    <a:pt x="11648" y="11675"/>
                    <a:pt x="11745" y="114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flipH="1">
              <a:off x="4491446" y="3339470"/>
              <a:ext cx="1261709" cy="2127934"/>
            </a:xfrm>
            <a:custGeom>
              <a:avLst/>
              <a:gdLst/>
              <a:ahLst/>
              <a:cxnLst/>
              <a:rect l="l" t="t" r="r" b="b"/>
              <a:pathLst>
                <a:path w="17671" h="29803" extrusionOk="0">
                  <a:moveTo>
                    <a:pt x="17670" y="27774"/>
                  </a:moveTo>
                  <a:cubicBezTo>
                    <a:pt x="17203" y="22035"/>
                    <a:pt x="16506" y="5494"/>
                    <a:pt x="15210" y="1720"/>
                  </a:cubicBezTo>
                  <a:cubicBezTo>
                    <a:pt x="11348" y="768"/>
                    <a:pt x="7504" y="1"/>
                    <a:pt x="1323" y="2249"/>
                  </a:cubicBezTo>
                  <a:cubicBezTo>
                    <a:pt x="1" y="9373"/>
                    <a:pt x="2813" y="13156"/>
                    <a:pt x="2672" y="18763"/>
                  </a:cubicBezTo>
                  <a:cubicBezTo>
                    <a:pt x="2611" y="21153"/>
                    <a:pt x="1553" y="25359"/>
                    <a:pt x="1024" y="26760"/>
                  </a:cubicBezTo>
                  <a:cubicBezTo>
                    <a:pt x="4674" y="29802"/>
                    <a:pt x="12971" y="29185"/>
                    <a:pt x="17670" y="277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flipH="1">
              <a:off x="4391422" y="4782425"/>
              <a:ext cx="1465628" cy="1605886"/>
            </a:xfrm>
            <a:custGeom>
              <a:avLst/>
              <a:gdLst/>
              <a:ahLst/>
              <a:cxnLst/>
              <a:rect l="l" t="t" r="r" b="b"/>
              <a:pathLst>
                <a:path w="20527" h="37279" extrusionOk="0">
                  <a:moveTo>
                    <a:pt x="839" y="34704"/>
                  </a:moveTo>
                  <a:cubicBezTo>
                    <a:pt x="2893" y="24750"/>
                    <a:pt x="1" y="8174"/>
                    <a:pt x="5159" y="274"/>
                  </a:cubicBezTo>
                  <a:cubicBezTo>
                    <a:pt x="8730" y="1614"/>
                    <a:pt x="16321" y="1623"/>
                    <a:pt x="17829" y="0"/>
                  </a:cubicBezTo>
                  <a:cubicBezTo>
                    <a:pt x="20527" y="10537"/>
                    <a:pt x="18658" y="25675"/>
                    <a:pt x="20024" y="35136"/>
                  </a:cubicBezTo>
                  <a:cubicBezTo>
                    <a:pt x="18058" y="36573"/>
                    <a:pt x="5609" y="37279"/>
                    <a:pt x="839" y="347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flipH="1">
              <a:off x="4901914" y="3366603"/>
              <a:ext cx="375921" cy="377777"/>
            </a:xfrm>
            <a:custGeom>
              <a:avLst/>
              <a:gdLst/>
              <a:ahLst/>
              <a:cxnLst/>
              <a:rect l="l" t="t" r="r" b="b"/>
              <a:pathLst>
                <a:path w="5265" h="5291" extrusionOk="0">
                  <a:moveTo>
                    <a:pt x="5203" y="520"/>
                  </a:moveTo>
                  <a:cubicBezTo>
                    <a:pt x="3739" y="185"/>
                    <a:pt x="2443" y="0"/>
                    <a:pt x="1" y="397"/>
                  </a:cubicBezTo>
                  <a:cubicBezTo>
                    <a:pt x="609" y="2063"/>
                    <a:pt x="3087" y="4453"/>
                    <a:pt x="4594" y="5290"/>
                  </a:cubicBezTo>
                  <a:cubicBezTo>
                    <a:pt x="4982" y="4073"/>
                    <a:pt x="5264" y="1975"/>
                    <a:pt x="5203" y="520"/>
                  </a:cubicBez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flipH="1">
              <a:off x="3681879" y="2717491"/>
              <a:ext cx="467170" cy="629605"/>
            </a:xfrm>
            <a:custGeom>
              <a:avLst/>
              <a:gdLst/>
              <a:ahLst/>
              <a:cxnLst/>
              <a:rect l="l" t="t" r="r" b="b"/>
              <a:pathLst>
                <a:path w="6543" h="8818" extrusionOk="0">
                  <a:moveTo>
                    <a:pt x="3668" y="4074"/>
                  </a:moveTo>
                  <a:cubicBezTo>
                    <a:pt x="3474" y="2293"/>
                    <a:pt x="926" y="3007"/>
                    <a:pt x="1147" y="3951"/>
                  </a:cubicBezTo>
                  <a:cubicBezTo>
                    <a:pt x="1279" y="4515"/>
                    <a:pt x="2099" y="3536"/>
                    <a:pt x="2540" y="3986"/>
                  </a:cubicBezTo>
                  <a:cubicBezTo>
                    <a:pt x="2760" y="4206"/>
                    <a:pt x="2566" y="5520"/>
                    <a:pt x="2469" y="5952"/>
                  </a:cubicBezTo>
                  <a:cubicBezTo>
                    <a:pt x="1570" y="5890"/>
                    <a:pt x="1358" y="4691"/>
                    <a:pt x="944" y="4744"/>
                  </a:cubicBezTo>
                  <a:cubicBezTo>
                    <a:pt x="0" y="4859"/>
                    <a:pt x="2072" y="8271"/>
                    <a:pt x="4559" y="8712"/>
                  </a:cubicBezTo>
                  <a:cubicBezTo>
                    <a:pt x="5194" y="8818"/>
                    <a:pt x="5961" y="8183"/>
                    <a:pt x="6164" y="6887"/>
                  </a:cubicBezTo>
                  <a:cubicBezTo>
                    <a:pt x="6543" y="4497"/>
                    <a:pt x="6181" y="1235"/>
                    <a:pt x="5555" y="1279"/>
                  </a:cubicBezTo>
                  <a:cubicBezTo>
                    <a:pt x="5211" y="1297"/>
                    <a:pt x="5608" y="2073"/>
                    <a:pt x="5396" y="3660"/>
                  </a:cubicBezTo>
                  <a:cubicBezTo>
                    <a:pt x="5361" y="2064"/>
                    <a:pt x="5247" y="274"/>
                    <a:pt x="4585" y="371"/>
                  </a:cubicBezTo>
                  <a:cubicBezTo>
                    <a:pt x="4215" y="424"/>
                    <a:pt x="4673" y="2663"/>
                    <a:pt x="4568" y="3924"/>
                  </a:cubicBezTo>
                  <a:cubicBezTo>
                    <a:pt x="4374" y="2522"/>
                    <a:pt x="4109" y="1"/>
                    <a:pt x="3660" y="151"/>
                  </a:cubicBezTo>
                  <a:cubicBezTo>
                    <a:pt x="3069" y="362"/>
                    <a:pt x="3783" y="2655"/>
                    <a:pt x="3668" y="4074"/>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flipH="1">
              <a:off x="3704512" y="3265213"/>
              <a:ext cx="384703" cy="1055149"/>
            </a:xfrm>
            <a:custGeom>
              <a:avLst/>
              <a:gdLst/>
              <a:ahLst/>
              <a:cxnLst/>
              <a:rect l="l" t="t" r="r" b="b"/>
              <a:pathLst>
                <a:path w="5388" h="14778" extrusionOk="0">
                  <a:moveTo>
                    <a:pt x="5246" y="582"/>
                  </a:moveTo>
                  <a:cubicBezTo>
                    <a:pt x="5387" y="847"/>
                    <a:pt x="4409" y="11101"/>
                    <a:pt x="4232" y="12089"/>
                  </a:cubicBezTo>
                  <a:cubicBezTo>
                    <a:pt x="3756" y="14778"/>
                    <a:pt x="53" y="13852"/>
                    <a:pt x="9" y="11119"/>
                  </a:cubicBezTo>
                  <a:cubicBezTo>
                    <a:pt x="0" y="10325"/>
                    <a:pt x="1446" y="36"/>
                    <a:pt x="1490" y="1"/>
                  </a:cubicBezTo>
                  <a:cubicBezTo>
                    <a:pt x="2495" y="891"/>
                    <a:pt x="4329" y="970"/>
                    <a:pt x="5246" y="5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flipH="1">
              <a:off x="4397680" y="3391736"/>
              <a:ext cx="499871" cy="2887773"/>
            </a:xfrm>
            <a:custGeom>
              <a:avLst/>
              <a:gdLst/>
              <a:ahLst/>
              <a:cxnLst/>
              <a:rect l="l" t="t" r="r" b="b"/>
              <a:pathLst>
                <a:path w="7001" h="40445" extrusionOk="0">
                  <a:moveTo>
                    <a:pt x="7001" y="40109"/>
                  </a:moveTo>
                  <a:cubicBezTo>
                    <a:pt x="6410" y="33020"/>
                    <a:pt x="6181" y="30278"/>
                    <a:pt x="5273" y="19574"/>
                  </a:cubicBezTo>
                  <a:cubicBezTo>
                    <a:pt x="4647" y="12239"/>
                    <a:pt x="4938" y="7125"/>
                    <a:pt x="3853" y="1350"/>
                  </a:cubicBezTo>
                  <a:cubicBezTo>
                    <a:pt x="2725" y="442"/>
                    <a:pt x="1049" y="1"/>
                    <a:pt x="0" y="1"/>
                  </a:cubicBezTo>
                  <a:cubicBezTo>
                    <a:pt x="5052" y="9391"/>
                    <a:pt x="4611" y="34264"/>
                    <a:pt x="5317" y="40365"/>
                  </a:cubicBezTo>
                  <a:cubicBezTo>
                    <a:pt x="5890" y="40444"/>
                    <a:pt x="6481" y="40356"/>
                    <a:pt x="7001" y="40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flipH="1">
              <a:off x="5250715" y="3385453"/>
              <a:ext cx="599974" cy="2940609"/>
            </a:xfrm>
            <a:custGeom>
              <a:avLst/>
              <a:gdLst/>
              <a:ahLst/>
              <a:cxnLst/>
              <a:rect l="l" t="t" r="r" b="b"/>
              <a:pathLst>
                <a:path w="8403" h="41185" extrusionOk="0">
                  <a:moveTo>
                    <a:pt x="0" y="39889"/>
                  </a:moveTo>
                  <a:cubicBezTo>
                    <a:pt x="838" y="28956"/>
                    <a:pt x="1958" y="24485"/>
                    <a:pt x="2442" y="21232"/>
                  </a:cubicBezTo>
                  <a:cubicBezTo>
                    <a:pt x="2716" y="19398"/>
                    <a:pt x="3210" y="14892"/>
                    <a:pt x="2584" y="11921"/>
                  </a:cubicBezTo>
                  <a:cubicBezTo>
                    <a:pt x="2769" y="9056"/>
                    <a:pt x="3157" y="4532"/>
                    <a:pt x="1905" y="1834"/>
                  </a:cubicBezTo>
                  <a:cubicBezTo>
                    <a:pt x="3580" y="979"/>
                    <a:pt x="5290" y="203"/>
                    <a:pt x="8403" y="1"/>
                  </a:cubicBezTo>
                  <a:cubicBezTo>
                    <a:pt x="6622" y="9329"/>
                    <a:pt x="8085" y="33117"/>
                    <a:pt x="8015" y="40268"/>
                  </a:cubicBezTo>
                  <a:cubicBezTo>
                    <a:pt x="6031" y="41044"/>
                    <a:pt x="2231" y="41185"/>
                    <a:pt x="0" y="398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flipH="1">
              <a:off x="4447376" y="4628840"/>
              <a:ext cx="563489" cy="25204"/>
            </a:xfrm>
            <a:custGeom>
              <a:avLst/>
              <a:gdLst/>
              <a:ahLst/>
              <a:cxnLst/>
              <a:rect l="l" t="t" r="r" b="b"/>
              <a:pathLst>
                <a:path w="7892" h="353" extrusionOk="0">
                  <a:moveTo>
                    <a:pt x="0" y="0"/>
                  </a:moveTo>
                  <a:lnTo>
                    <a:pt x="0" y="353"/>
                  </a:lnTo>
                  <a:lnTo>
                    <a:pt x="7891" y="353"/>
                  </a:lnTo>
                  <a:lnTo>
                    <a:pt x="7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flipH="1">
              <a:off x="4918258" y="4161088"/>
              <a:ext cx="17707" cy="467813"/>
            </a:xfrm>
            <a:custGeom>
              <a:avLst/>
              <a:gdLst/>
              <a:ahLst/>
              <a:cxnLst/>
              <a:rect l="l" t="t" r="r" b="b"/>
              <a:pathLst>
                <a:path w="248" h="6552" extrusionOk="0">
                  <a:moveTo>
                    <a:pt x="0" y="0"/>
                  </a:moveTo>
                  <a:lnTo>
                    <a:pt x="0" y="6551"/>
                  </a:lnTo>
                  <a:lnTo>
                    <a:pt x="247" y="6551"/>
                  </a:ln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flipH="1">
              <a:off x="4509001" y="4156650"/>
              <a:ext cx="61949" cy="402996"/>
            </a:xfrm>
            <a:custGeom>
              <a:avLst/>
              <a:gdLst/>
              <a:ahLst/>
              <a:cxnLst/>
              <a:rect l="l" t="t" r="r" b="b"/>
              <a:pathLst>
                <a:path w="830" h="5644" extrusionOk="0">
                  <a:moveTo>
                    <a:pt x="830" y="0"/>
                  </a:moveTo>
                  <a:lnTo>
                    <a:pt x="830" y="5097"/>
                  </a:lnTo>
                  <a:cubicBezTo>
                    <a:pt x="830" y="5643"/>
                    <a:pt x="1" y="5643"/>
                    <a:pt x="1" y="509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flipH="1">
              <a:off x="4500275" y="4147236"/>
              <a:ext cx="78754" cy="412406"/>
            </a:xfrm>
            <a:custGeom>
              <a:avLst/>
              <a:gdLst/>
              <a:ahLst/>
              <a:cxnLst/>
              <a:rect l="l" t="t" r="r" b="b"/>
              <a:pathLst>
                <a:path w="1103" h="5776" extrusionOk="0">
                  <a:moveTo>
                    <a:pt x="1094" y="0"/>
                  </a:moveTo>
                  <a:lnTo>
                    <a:pt x="0" y="0"/>
                  </a:lnTo>
                  <a:lnTo>
                    <a:pt x="0" y="5229"/>
                  </a:lnTo>
                  <a:cubicBezTo>
                    <a:pt x="0" y="5528"/>
                    <a:pt x="247" y="5775"/>
                    <a:pt x="547" y="5775"/>
                  </a:cubicBezTo>
                  <a:lnTo>
                    <a:pt x="547" y="5775"/>
                  </a:lnTo>
                  <a:cubicBezTo>
                    <a:pt x="856" y="5775"/>
                    <a:pt x="1103" y="5528"/>
                    <a:pt x="1103" y="5229"/>
                  </a:cubicBezTo>
                  <a:lnTo>
                    <a:pt x="1103" y="0"/>
                  </a:lnTo>
                  <a:close/>
                  <a:moveTo>
                    <a:pt x="962" y="132"/>
                  </a:moveTo>
                  <a:lnTo>
                    <a:pt x="962" y="5229"/>
                  </a:lnTo>
                  <a:cubicBezTo>
                    <a:pt x="962" y="5775"/>
                    <a:pt x="133" y="5775"/>
                    <a:pt x="133" y="5229"/>
                  </a:cubicBezTo>
                  <a:lnTo>
                    <a:pt x="133"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flipH="1">
              <a:off x="4510342" y="4309032"/>
              <a:ext cx="59262" cy="250614"/>
            </a:xfrm>
            <a:custGeom>
              <a:avLst/>
              <a:gdLst/>
              <a:ahLst/>
              <a:cxnLst/>
              <a:rect l="l" t="t" r="r" b="b"/>
              <a:pathLst>
                <a:path w="830" h="3510" extrusionOk="0">
                  <a:moveTo>
                    <a:pt x="830" y="0"/>
                  </a:moveTo>
                  <a:lnTo>
                    <a:pt x="830" y="2963"/>
                  </a:lnTo>
                  <a:cubicBezTo>
                    <a:pt x="830" y="3509"/>
                    <a:pt x="1" y="3509"/>
                    <a:pt x="1" y="2963"/>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flipH="1">
              <a:off x="4487709" y="4133384"/>
              <a:ext cx="104530" cy="27775"/>
            </a:xfrm>
            <a:custGeom>
              <a:avLst/>
              <a:gdLst/>
              <a:ahLst/>
              <a:cxnLst/>
              <a:rect l="l" t="t" r="r" b="b"/>
              <a:pathLst>
                <a:path w="1464" h="389" extrusionOk="0">
                  <a:moveTo>
                    <a:pt x="194" y="0"/>
                  </a:moveTo>
                  <a:cubicBezTo>
                    <a:pt x="88" y="0"/>
                    <a:pt x="0" y="88"/>
                    <a:pt x="0" y="194"/>
                  </a:cubicBezTo>
                  <a:cubicBezTo>
                    <a:pt x="0" y="300"/>
                    <a:pt x="88" y="388"/>
                    <a:pt x="194" y="388"/>
                  </a:cubicBezTo>
                  <a:lnTo>
                    <a:pt x="1270" y="388"/>
                  </a:lnTo>
                  <a:cubicBezTo>
                    <a:pt x="1376" y="388"/>
                    <a:pt x="1464" y="300"/>
                    <a:pt x="1464" y="194"/>
                  </a:cubicBezTo>
                  <a:cubicBezTo>
                    <a:pt x="1464" y="88"/>
                    <a:pt x="1376"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flipH="1">
              <a:off x="4659325" y="4156650"/>
              <a:ext cx="61550" cy="402996"/>
            </a:xfrm>
            <a:custGeom>
              <a:avLst/>
              <a:gdLst/>
              <a:ahLst/>
              <a:cxnLst/>
              <a:rect l="l" t="t" r="r" b="b"/>
              <a:pathLst>
                <a:path w="821" h="5644" extrusionOk="0">
                  <a:moveTo>
                    <a:pt x="820" y="0"/>
                  </a:moveTo>
                  <a:lnTo>
                    <a:pt x="820" y="5097"/>
                  </a:lnTo>
                  <a:cubicBezTo>
                    <a:pt x="820" y="5643"/>
                    <a:pt x="0" y="5643"/>
                    <a:pt x="0" y="509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flipH="1">
              <a:off x="4650075" y="4147236"/>
              <a:ext cx="78754" cy="412406"/>
            </a:xfrm>
            <a:custGeom>
              <a:avLst/>
              <a:gdLst/>
              <a:ahLst/>
              <a:cxnLst/>
              <a:rect l="l" t="t" r="r" b="b"/>
              <a:pathLst>
                <a:path w="1103" h="5776" extrusionOk="0">
                  <a:moveTo>
                    <a:pt x="1093" y="0"/>
                  </a:moveTo>
                  <a:lnTo>
                    <a:pt x="0" y="0"/>
                  </a:lnTo>
                  <a:lnTo>
                    <a:pt x="0" y="5229"/>
                  </a:lnTo>
                  <a:cubicBezTo>
                    <a:pt x="0" y="5528"/>
                    <a:pt x="238" y="5775"/>
                    <a:pt x="547" y="5775"/>
                  </a:cubicBezTo>
                  <a:lnTo>
                    <a:pt x="547" y="5775"/>
                  </a:lnTo>
                  <a:cubicBezTo>
                    <a:pt x="855" y="5775"/>
                    <a:pt x="1102" y="5528"/>
                    <a:pt x="1102" y="5229"/>
                  </a:cubicBezTo>
                  <a:lnTo>
                    <a:pt x="1102" y="0"/>
                  </a:lnTo>
                  <a:close/>
                  <a:moveTo>
                    <a:pt x="952" y="132"/>
                  </a:moveTo>
                  <a:lnTo>
                    <a:pt x="952" y="5229"/>
                  </a:lnTo>
                  <a:cubicBezTo>
                    <a:pt x="952" y="5775"/>
                    <a:pt x="132" y="5775"/>
                    <a:pt x="132" y="5229"/>
                  </a:cubicBezTo>
                  <a:lnTo>
                    <a:pt x="132"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flipH="1">
              <a:off x="4660785" y="4354943"/>
              <a:ext cx="58619" cy="204704"/>
            </a:xfrm>
            <a:custGeom>
              <a:avLst/>
              <a:gdLst/>
              <a:ahLst/>
              <a:cxnLst/>
              <a:rect l="l" t="t" r="r" b="b"/>
              <a:pathLst>
                <a:path w="821" h="2867" extrusionOk="0">
                  <a:moveTo>
                    <a:pt x="820" y="1"/>
                  </a:moveTo>
                  <a:lnTo>
                    <a:pt x="820" y="2320"/>
                  </a:lnTo>
                  <a:cubicBezTo>
                    <a:pt x="820" y="2866"/>
                    <a:pt x="0" y="2866"/>
                    <a:pt x="0" y="23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flipH="1">
              <a:off x="4637509" y="4133384"/>
              <a:ext cx="104601" cy="27775"/>
            </a:xfrm>
            <a:custGeom>
              <a:avLst/>
              <a:gdLst/>
              <a:ahLst/>
              <a:cxnLst/>
              <a:rect l="l" t="t" r="r" b="b"/>
              <a:pathLst>
                <a:path w="1465" h="389" extrusionOk="0">
                  <a:moveTo>
                    <a:pt x="186" y="0"/>
                  </a:moveTo>
                  <a:cubicBezTo>
                    <a:pt x="80" y="0"/>
                    <a:pt x="1" y="88"/>
                    <a:pt x="1" y="194"/>
                  </a:cubicBezTo>
                  <a:cubicBezTo>
                    <a:pt x="1" y="300"/>
                    <a:pt x="80" y="388"/>
                    <a:pt x="186" y="388"/>
                  </a:cubicBezTo>
                  <a:lnTo>
                    <a:pt x="1271" y="388"/>
                  </a:lnTo>
                  <a:cubicBezTo>
                    <a:pt x="1376" y="388"/>
                    <a:pt x="1464" y="300"/>
                    <a:pt x="1464" y="194"/>
                  </a:cubicBezTo>
                  <a:cubicBezTo>
                    <a:pt x="1464" y="88"/>
                    <a:pt x="1376" y="0"/>
                    <a:pt x="1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flipH="1">
              <a:off x="4810657" y="4156661"/>
              <a:ext cx="59191" cy="401054"/>
            </a:xfrm>
            <a:custGeom>
              <a:avLst/>
              <a:gdLst/>
              <a:ahLst/>
              <a:cxnLst/>
              <a:rect l="l" t="t" r="r" b="b"/>
              <a:pathLst>
                <a:path w="829" h="5617" extrusionOk="0">
                  <a:moveTo>
                    <a:pt x="829" y="0"/>
                  </a:moveTo>
                  <a:lnTo>
                    <a:pt x="829" y="5097"/>
                  </a:lnTo>
                  <a:cubicBezTo>
                    <a:pt x="802" y="5617"/>
                    <a:pt x="26" y="5617"/>
                    <a:pt x="0" y="509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flipH="1">
              <a:off x="4800589" y="4147236"/>
              <a:ext cx="78754" cy="412406"/>
            </a:xfrm>
            <a:custGeom>
              <a:avLst/>
              <a:gdLst/>
              <a:ahLst/>
              <a:cxnLst/>
              <a:rect l="l" t="t" r="r" b="b"/>
              <a:pathLst>
                <a:path w="1103" h="5776" extrusionOk="0">
                  <a:moveTo>
                    <a:pt x="1094" y="0"/>
                  </a:moveTo>
                  <a:lnTo>
                    <a:pt x="1" y="0"/>
                  </a:lnTo>
                  <a:lnTo>
                    <a:pt x="1" y="5229"/>
                  </a:lnTo>
                  <a:cubicBezTo>
                    <a:pt x="1" y="5528"/>
                    <a:pt x="248" y="5775"/>
                    <a:pt x="556" y="5775"/>
                  </a:cubicBezTo>
                  <a:lnTo>
                    <a:pt x="556" y="5775"/>
                  </a:lnTo>
                  <a:cubicBezTo>
                    <a:pt x="856" y="5775"/>
                    <a:pt x="1103" y="5528"/>
                    <a:pt x="1103" y="5229"/>
                  </a:cubicBezTo>
                  <a:lnTo>
                    <a:pt x="1103" y="0"/>
                  </a:lnTo>
                  <a:close/>
                  <a:moveTo>
                    <a:pt x="962" y="132"/>
                  </a:moveTo>
                  <a:lnTo>
                    <a:pt x="962" y="5229"/>
                  </a:lnTo>
                  <a:cubicBezTo>
                    <a:pt x="935" y="5749"/>
                    <a:pt x="159" y="5749"/>
                    <a:pt x="133" y="5229"/>
                  </a:cubicBezTo>
                  <a:lnTo>
                    <a:pt x="133"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flipH="1">
              <a:off x="4810657" y="4251054"/>
              <a:ext cx="59191" cy="306663"/>
            </a:xfrm>
            <a:custGeom>
              <a:avLst/>
              <a:gdLst/>
              <a:ahLst/>
              <a:cxnLst/>
              <a:rect l="l" t="t" r="r" b="b"/>
              <a:pathLst>
                <a:path w="829" h="4295" extrusionOk="0">
                  <a:moveTo>
                    <a:pt x="829" y="1"/>
                  </a:moveTo>
                  <a:lnTo>
                    <a:pt x="829" y="3775"/>
                  </a:lnTo>
                  <a:cubicBezTo>
                    <a:pt x="802" y="4295"/>
                    <a:pt x="26" y="4295"/>
                    <a:pt x="0" y="377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flipH="1">
              <a:off x="4787952" y="4133384"/>
              <a:ext cx="104601" cy="27775"/>
            </a:xfrm>
            <a:custGeom>
              <a:avLst/>
              <a:gdLst/>
              <a:ahLst/>
              <a:cxnLst/>
              <a:rect l="l" t="t" r="r" b="b"/>
              <a:pathLst>
                <a:path w="1465" h="389" extrusionOk="0">
                  <a:moveTo>
                    <a:pt x="195" y="0"/>
                  </a:moveTo>
                  <a:cubicBezTo>
                    <a:pt x="89" y="0"/>
                    <a:pt x="1" y="88"/>
                    <a:pt x="1" y="194"/>
                  </a:cubicBezTo>
                  <a:cubicBezTo>
                    <a:pt x="1" y="300"/>
                    <a:pt x="89" y="388"/>
                    <a:pt x="195" y="388"/>
                  </a:cubicBezTo>
                  <a:lnTo>
                    <a:pt x="1279" y="388"/>
                  </a:lnTo>
                  <a:cubicBezTo>
                    <a:pt x="1385" y="388"/>
                    <a:pt x="1464" y="300"/>
                    <a:pt x="1464" y="194"/>
                  </a:cubicBezTo>
                  <a:cubicBezTo>
                    <a:pt x="1464" y="88"/>
                    <a:pt x="1385" y="0"/>
                    <a:pt x="1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flipH="1">
              <a:off x="4447376" y="4161088"/>
              <a:ext cx="563489" cy="25204"/>
            </a:xfrm>
            <a:custGeom>
              <a:avLst/>
              <a:gdLst/>
              <a:ahLst/>
              <a:cxnLst/>
              <a:rect l="l" t="t" r="r" b="b"/>
              <a:pathLst>
                <a:path w="7892" h="353" extrusionOk="0">
                  <a:moveTo>
                    <a:pt x="0" y="0"/>
                  </a:moveTo>
                  <a:lnTo>
                    <a:pt x="0" y="353"/>
                  </a:lnTo>
                  <a:lnTo>
                    <a:pt x="7891" y="353"/>
                  </a:lnTo>
                  <a:lnTo>
                    <a:pt x="7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flipH="1">
              <a:off x="4623667" y="4562079"/>
              <a:ext cx="576698" cy="361427"/>
            </a:xfrm>
            <a:custGeom>
              <a:avLst/>
              <a:gdLst/>
              <a:ahLst/>
              <a:cxnLst/>
              <a:rect l="l" t="t" r="r" b="b"/>
              <a:pathLst>
                <a:path w="8077" h="5062" extrusionOk="0">
                  <a:moveTo>
                    <a:pt x="4603" y="2222"/>
                  </a:moveTo>
                  <a:cubicBezTo>
                    <a:pt x="5740" y="1755"/>
                    <a:pt x="6930" y="1014"/>
                    <a:pt x="6745" y="618"/>
                  </a:cubicBezTo>
                  <a:cubicBezTo>
                    <a:pt x="6454" y="0"/>
                    <a:pt x="4938" y="1958"/>
                    <a:pt x="2654" y="1411"/>
                  </a:cubicBezTo>
                  <a:cubicBezTo>
                    <a:pt x="3112" y="1261"/>
                    <a:pt x="4779" y="768"/>
                    <a:pt x="4126" y="521"/>
                  </a:cubicBezTo>
                  <a:cubicBezTo>
                    <a:pt x="3280" y="194"/>
                    <a:pt x="282" y="776"/>
                    <a:pt x="53" y="3369"/>
                  </a:cubicBezTo>
                  <a:cubicBezTo>
                    <a:pt x="0" y="4003"/>
                    <a:pt x="661" y="4700"/>
                    <a:pt x="1949" y="4850"/>
                  </a:cubicBezTo>
                  <a:cubicBezTo>
                    <a:pt x="3712" y="5061"/>
                    <a:pt x="7010" y="4400"/>
                    <a:pt x="7018" y="3809"/>
                  </a:cubicBezTo>
                  <a:cubicBezTo>
                    <a:pt x="7018" y="3474"/>
                    <a:pt x="6516" y="3809"/>
                    <a:pt x="5114" y="3906"/>
                  </a:cubicBezTo>
                  <a:cubicBezTo>
                    <a:pt x="6569" y="3571"/>
                    <a:pt x="7759" y="3007"/>
                    <a:pt x="7627" y="2637"/>
                  </a:cubicBezTo>
                  <a:cubicBezTo>
                    <a:pt x="7503" y="2284"/>
                    <a:pt x="6207" y="3122"/>
                    <a:pt x="4744" y="2972"/>
                  </a:cubicBezTo>
                  <a:cubicBezTo>
                    <a:pt x="6533" y="2813"/>
                    <a:pt x="8076" y="1870"/>
                    <a:pt x="7900" y="1429"/>
                  </a:cubicBezTo>
                  <a:cubicBezTo>
                    <a:pt x="7662" y="865"/>
                    <a:pt x="6295" y="2328"/>
                    <a:pt x="4603" y="2222"/>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flipH="1">
              <a:off x="5454055" y="4131456"/>
              <a:ext cx="17707" cy="387845"/>
            </a:xfrm>
            <a:custGeom>
              <a:avLst/>
              <a:gdLst/>
              <a:ahLst/>
              <a:cxnLst/>
              <a:rect l="l" t="t" r="r" b="b"/>
              <a:pathLst>
                <a:path w="248" h="5432" extrusionOk="0">
                  <a:moveTo>
                    <a:pt x="248" y="4771"/>
                  </a:moveTo>
                  <a:lnTo>
                    <a:pt x="160" y="5432"/>
                  </a:lnTo>
                  <a:lnTo>
                    <a:pt x="80" y="5432"/>
                  </a:lnTo>
                  <a:lnTo>
                    <a:pt x="1" y="4771"/>
                  </a:lnTo>
                  <a:lnTo>
                    <a:pt x="1" y="1"/>
                  </a:lnTo>
                  <a:lnTo>
                    <a:pt x="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flipH="1">
              <a:off x="5413715" y="4064125"/>
              <a:ext cx="99532" cy="126592"/>
            </a:xfrm>
            <a:custGeom>
              <a:avLst/>
              <a:gdLst/>
              <a:ahLst/>
              <a:cxnLst/>
              <a:rect l="l" t="t" r="r" b="b"/>
              <a:pathLst>
                <a:path w="1394" h="1773" extrusionOk="0">
                  <a:moveTo>
                    <a:pt x="873" y="1358"/>
                  </a:moveTo>
                  <a:lnTo>
                    <a:pt x="873" y="1720"/>
                  </a:lnTo>
                  <a:cubicBezTo>
                    <a:pt x="873" y="1746"/>
                    <a:pt x="846" y="1772"/>
                    <a:pt x="829" y="1764"/>
                  </a:cubicBezTo>
                  <a:lnTo>
                    <a:pt x="582" y="1764"/>
                  </a:lnTo>
                  <a:cubicBezTo>
                    <a:pt x="556" y="1772"/>
                    <a:pt x="538" y="1746"/>
                    <a:pt x="538" y="1720"/>
                  </a:cubicBezTo>
                  <a:lnTo>
                    <a:pt x="538" y="1358"/>
                  </a:lnTo>
                  <a:cubicBezTo>
                    <a:pt x="538" y="1191"/>
                    <a:pt x="326" y="1014"/>
                    <a:pt x="203" y="820"/>
                  </a:cubicBezTo>
                  <a:cubicBezTo>
                    <a:pt x="0" y="468"/>
                    <a:pt x="300" y="0"/>
                    <a:pt x="697" y="0"/>
                  </a:cubicBezTo>
                  <a:cubicBezTo>
                    <a:pt x="1085" y="0"/>
                    <a:pt x="1393" y="432"/>
                    <a:pt x="1217" y="785"/>
                  </a:cubicBezTo>
                  <a:cubicBezTo>
                    <a:pt x="1111" y="988"/>
                    <a:pt x="873" y="1182"/>
                    <a:pt x="873" y="13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flipH="1">
              <a:off x="5367802" y="4126458"/>
              <a:ext cx="13280" cy="392843"/>
            </a:xfrm>
            <a:custGeom>
              <a:avLst/>
              <a:gdLst/>
              <a:ahLst/>
              <a:cxnLst/>
              <a:rect l="l" t="t" r="r" b="b"/>
              <a:pathLst>
                <a:path w="186" h="5502" extrusionOk="0">
                  <a:moveTo>
                    <a:pt x="186" y="4999"/>
                  </a:moveTo>
                  <a:lnTo>
                    <a:pt x="124" y="5502"/>
                  </a:lnTo>
                  <a:lnTo>
                    <a:pt x="62" y="5502"/>
                  </a:lnTo>
                  <a:lnTo>
                    <a:pt x="1" y="4999"/>
                  </a:lnTo>
                  <a:lnTo>
                    <a:pt x="1" y="0"/>
                  </a:lnTo>
                  <a:lnTo>
                    <a:pt x="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flipH="1">
              <a:off x="5336957" y="4064125"/>
              <a:ext cx="74327" cy="95747"/>
            </a:xfrm>
            <a:custGeom>
              <a:avLst/>
              <a:gdLst/>
              <a:ahLst/>
              <a:cxnLst/>
              <a:rect l="l" t="t" r="r" b="b"/>
              <a:pathLst>
                <a:path w="1041" h="1341" extrusionOk="0">
                  <a:moveTo>
                    <a:pt x="644" y="1023"/>
                  </a:moveTo>
                  <a:lnTo>
                    <a:pt x="644" y="1305"/>
                  </a:lnTo>
                  <a:cubicBezTo>
                    <a:pt x="644" y="1323"/>
                    <a:pt x="626" y="1332"/>
                    <a:pt x="609" y="1340"/>
                  </a:cubicBezTo>
                  <a:lnTo>
                    <a:pt x="424" y="1340"/>
                  </a:lnTo>
                  <a:cubicBezTo>
                    <a:pt x="406" y="1340"/>
                    <a:pt x="388" y="1323"/>
                    <a:pt x="388" y="1305"/>
                  </a:cubicBezTo>
                  <a:lnTo>
                    <a:pt x="388" y="1023"/>
                  </a:lnTo>
                  <a:cubicBezTo>
                    <a:pt x="388" y="900"/>
                    <a:pt x="230" y="767"/>
                    <a:pt x="141" y="617"/>
                  </a:cubicBezTo>
                  <a:cubicBezTo>
                    <a:pt x="0" y="335"/>
                    <a:pt x="203" y="0"/>
                    <a:pt x="521" y="0"/>
                  </a:cubicBezTo>
                  <a:cubicBezTo>
                    <a:pt x="803" y="0"/>
                    <a:pt x="1041" y="326"/>
                    <a:pt x="909" y="591"/>
                  </a:cubicBezTo>
                  <a:cubicBezTo>
                    <a:pt x="820" y="750"/>
                    <a:pt x="644" y="891"/>
                    <a:pt x="644" y="10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flipH="1">
              <a:off x="5324966" y="4286326"/>
              <a:ext cx="280888" cy="275176"/>
            </a:xfrm>
            <a:custGeom>
              <a:avLst/>
              <a:gdLst/>
              <a:ahLst/>
              <a:cxnLst/>
              <a:rect l="l" t="t" r="r" b="b"/>
              <a:pathLst>
                <a:path w="3934" h="3854" extrusionOk="0">
                  <a:moveTo>
                    <a:pt x="160" y="1"/>
                  </a:moveTo>
                  <a:cubicBezTo>
                    <a:pt x="1412" y="221"/>
                    <a:pt x="2531" y="256"/>
                    <a:pt x="3845" y="1"/>
                  </a:cubicBezTo>
                  <a:cubicBezTo>
                    <a:pt x="3933" y="1173"/>
                    <a:pt x="3933" y="2355"/>
                    <a:pt x="3845" y="3527"/>
                  </a:cubicBezTo>
                  <a:cubicBezTo>
                    <a:pt x="2584" y="3854"/>
                    <a:pt x="1262" y="3854"/>
                    <a:pt x="1" y="3527"/>
                  </a:cubicBezTo>
                  <a:cubicBezTo>
                    <a:pt x="1" y="2355"/>
                    <a:pt x="45" y="1200"/>
                    <a:pt x="16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flipH="1">
              <a:off x="4935257" y="2915202"/>
              <a:ext cx="304807" cy="776261"/>
            </a:xfrm>
            <a:custGeom>
              <a:avLst/>
              <a:gdLst/>
              <a:ahLst/>
              <a:cxnLst/>
              <a:rect l="l" t="t" r="r" b="b"/>
              <a:pathLst>
                <a:path w="4269" h="10872" extrusionOk="0">
                  <a:moveTo>
                    <a:pt x="1" y="0"/>
                  </a:moveTo>
                  <a:lnTo>
                    <a:pt x="4268" y="0"/>
                  </a:lnTo>
                  <a:lnTo>
                    <a:pt x="4180" y="8200"/>
                  </a:lnTo>
                  <a:cubicBezTo>
                    <a:pt x="4153" y="10872"/>
                    <a:pt x="1" y="8103"/>
                    <a:pt x="1" y="7953"/>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flipH="1">
              <a:off x="4939042" y="3212304"/>
              <a:ext cx="301022" cy="374636"/>
            </a:xfrm>
            <a:custGeom>
              <a:avLst/>
              <a:gdLst/>
              <a:ahLst/>
              <a:cxnLst/>
              <a:rect l="l" t="t" r="r" b="b"/>
              <a:pathLst>
                <a:path w="4216" h="5247" extrusionOk="0">
                  <a:moveTo>
                    <a:pt x="1" y="697"/>
                  </a:moveTo>
                  <a:cubicBezTo>
                    <a:pt x="424" y="2787"/>
                    <a:pt x="4162" y="5247"/>
                    <a:pt x="4215" y="1138"/>
                  </a:cubicBezTo>
                  <a:cubicBezTo>
                    <a:pt x="2857" y="1"/>
                    <a:pt x="953" y="697"/>
                    <a:pt x="1" y="697"/>
                  </a:cubicBez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flipH="1">
              <a:off x="5410574" y="2697999"/>
              <a:ext cx="144871" cy="244973"/>
            </a:xfrm>
            <a:custGeom>
              <a:avLst/>
              <a:gdLst/>
              <a:ahLst/>
              <a:cxnLst/>
              <a:rect l="l" t="t" r="r" b="b"/>
              <a:pathLst>
                <a:path w="2029" h="3431" extrusionOk="0">
                  <a:moveTo>
                    <a:pt x="512" y="133"/>
                  </a:moveTo>
                  <a:cubicBezTo>
                    <a:pt x="917" y="0"/>
                    <a:pt x="1473" y="609"/>
                    <a:pt x="1755" y="1482"/>
                  </a:cubicBezTo>
                  <a:cubicBezTo>
                    <a:pt x="2028" y="2355"/>
                    <a:pt x="1914" y="3166"/>
                    <a:pt x="1508" y="3298"/>
                  </a:cubicBezTo>
                  <a:cubicBezTo>
                    <a:pt x="1102" y="3430"/>
                    <a:pt x="547" y="2822"/>
                    <a:pt x="274" y="1949"/>
                  </a:cubicBezTo>
                  <a:cubicBezTo>
                    <a:pt x="0" y="1067"/>
                    <a:pt x="106" y="256"/>
                    <a:pt x="512" y="133"/>
                  </a:cubicBezTo>
                  <a:close/>
                </a:path>
              </a:pathLst>
            </a:custGeom>
            <a:solidFill>
              <a:srgbClr val="C79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flipH="1">
              <a:off x="4723776" y="2320927"/>
              <a:ext cx="757411" cy="1010453"/>
            </a:xfrm>
            <a:custGeom>
              <a:avLst/>
              <a:gdLst/>
              <a:ahLst/>
              <a:cxnLst/>
              <a:rect l="l" t="t" r="r" b="b"/>
              <a:pathLst>
                <a:path w="10608" h="14152" extrusionOk="0">
                  <a:moveTo>
                    <a:pt x="5361" y="71"/>
                  </a:moveTo>
                  <a:cubicBezTo>
                    <a:pt x="9479" y="141"/>
                    <a:pt x="10572" y="3721"/>
                    <a:pt x="10590" y="7292"/>
                  </a:cubicBezTo>
                  <a:cubicBezTo>
                    <a:pt x="10608" y="10845"/>
                    <a:pt x="8333" y="14151"/>
                    <a:pt x="6005" y="14081"/>
                  </a:cubicBezTo>
                  <a:cubicBezTo>
                    <a:pt x="2337" y="13975"/>
                    <a:pt x="1" y="9611"/>
                    <a:pt x="107" y="5705"/>
                  </a:cubicBezTo>
                  <a:cubicBezTo>
                    <a:pt x="186" y="2680"/>
                    <a:pt x="1217" y="0"/>
                    <a:pt x="5361" y="7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flipH="1">
              <a:off x="5119111" y="2762189"/>
              <a:ext cx="70615" cy="70615"/>
            </a:xfrm>
            <a:custGeom>
              <a:avLst/>
              <a:gdLst/>
              <a:ahLst/>
              <a:cxnLst/>
              <a:rect l="l" t="t" r="r" b="b"/>
              <a:pathLst>
                <a:path w="989" h="989" extrusionOk="0">
                  <a:moveTo>
                    <a:pt x="415" y="18"/>
                  </a:moveTo>
                  <a:cubicBezTo>
                    <a:pt x="786" y="1"/>
                    <a:pt x="988" y="450"/>
                    <a:pt x="724" y="724"/>
                  </a:cubicBezTo>
                  <a:cubicBezTo>
                    <a:pt x="468" y="988"/>
                    <a:pt x="10" y="812"/>
                    <a:pt x="10" y="433"/>
                  </a:cubicBezTo>
                  <a:cubicBezTo>
                    <a:pt x="1" y="212"/>
                    <a:pt x="186" y="18"/>
                    <a:pt x="415" y="18"/>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flipH="1">
              <a:off x="4808729" y="2758404"/>
              <a:ext cx="69972" cy="70615"/>
            </a:xfrm>
            <a:custGeom>
              <a:avLst/>
              <a:gdLst/>
              <a:ahLst/>
              <a:cxnLst/>
              <a:rect l="l" t="t" r="r" b="b"/>
              <a:pathLst>
                <a:path w="980" h="989" extrusionOk="0">
                  <a:moveTo>
                    <a:pt x="406" y="18"/>
                  </a:moveTo>
                  <a:cubicBezTo>
                    <a:pt x="776" y="1"/>
                    <a:pt x="979" y="451"/>
                    <a:pt x="715" y="724"/>
                  </a:cubicBezTo>
                  <a:cubicBezTo>
                    <a:pt x="459" y="988"/>
                    <a:pt x="1" y="812"/>
                    <a:pt x="1" y="433"/>
                  </a:cubicBezTo>
                  <a:cubicBezTo>
                    <a:pt x="1" y="204"/>
                    <a:pt x="177" y="18"/>
                    <a:pt x="406" y="18"/>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flipH="1">
              <a:off x="4771603" y="2672794"/>
              <a:ext cx="175073" cy="44125"/>
            </a:xfrm>
            <a:custGeom>
              <a:avLst/>
              <a:gdLst/>
              <a:ahLst/>
              <a:cxnLst/>
              <a:rect l="l" t="t" r="r" b="b"/>
              <a:pathLst>
                <a:path w="2452" h="618" extrusionOk="0">
                  <a:moveTo>
                    <a:pt x="265" y="133"/>
                  </a:moveTo>
                  <a:cubicBezTo>
                    <a:pt x="0" y="204"/>
                    <a:pt x="53" y="521"/>
                    <a:pt x="335" y="539"/>
                  </a:cubicBezTo>
                  <a:cubicBezTo>
                    <a:pt x="662" y="565"/>
                    <a:pt x="1614" y="618"/>
                    <a:pt x="2143" y="609"/>
                  </a:cubicBezTo>
                  <a:cubicBezTo>
                    <a:pt x="2416" y="609"/>
                    <a:pt x="2451" y="486"/>
                    <a:pt x="2222" y="336"/>
                  </a:cubicBezTo>
                  <a:cubicBezTo>
                    <a:pt x="1790" y="45"/>
                    <a:pt x="785" y="1"/>
                    <a:pt x="265" y="133"/>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flipH="1">
              <a:off x="4777885" y="2859795"/>
              <a:ext cx="153724" cy="93248"/>
            </a:xfrm>
            <a:custGeom>
              <a:avLst/>
              <a:gdLst/>
              <a:ahLst/>
              <a:cxnLst/>
              <a:rect l="l" t="t" r="r" b="b"/>
              <a:pathLst>
                <a:path w="2153" h="1306" extrusionOk="0">
                  <a:moveTo>
                    <a:pt x="1147" y="62"/>
                  </a:moveTo>
                  <a:cubicBezTo>
                    <a:pt x="1720" y="133"/>
                    <a:pt x="2152" y="450"/>
                    <a:pt x="2117" y="767"/>
                  </a:cubicBezTo>
                  <a:cubicBezTo>
                    <a:pt x="2082" y="1094"/>
                    <a:pt x="1588" y="1305"/>
                    <a:pt x="1006" y="1244"/>
                  </a:cubicBezTo>
                  <a:cubicBezTo>
                    <a:pt x="433" y="1182"/>
                    <a:pt x="1" y="864"/>
                    <a:pt x="36" y="538"/>
                  </a:cubicBezTo>
                  <a:cubicBezTo>
                    <a:pt x="71" y="212"/>
                    <a:pt x="574" y="0"/>
                    <a:pt x="1147" y="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flipH="1">
              <a:off x="5110902" y="2858509"/>
              <a:ext cx="156866" cy="100817"/>
            </a:xfrm>
            <a:custGeom>
              <a:avLst/>
              <a:gdLst/>
              <a:ahLst/>
              <a:cxnLst/>
              <a:rect l="l" t="t" r="r" b="b"/>
              <a:pathLst>
                <a:path w="2197" h="1412" extrusionOk="0">
                  <a:moveTo>
                    <a:pt x="971" y="124"/>
                  </a:moveTo>
                  <a:cubicBezTo>
                    <a:pt x="406" y="248"/>
                    <a:pt x="1" y="609"/>
                    <a:pt x="80" y="935"/>
                  </a:cubicBezTo>
                  <a:cubicBezTo>
                    <a:pt x="151" y="1253"/>
                    <a:pt x="662" y="1411"/>
                    <a:pt x="1226" y="1288"/>
                  </a:cubicBezTo>
                  <a:cubicBezTo>
                    <a:pt x="1791" y="1156"/>
                    <a:pt x="2196" y="794"/>
                    <a:pt x="2126" y="477"/>
                  </a:cubicBezTo>
                  <a:cubicBezTo>
                    <a:pt x="2055" y="159"/>
                    <a:pt x="1535" y="1"/>
                    <a:pt x="971"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flipH="1">
              <a:off x="4861638" y="3304840"/>
              <a:ext cx="88822" cy="439538"/>
            </a:xfrm>
            <a:custGeom>
              <a:avLst/>
              <a:gdLst/>
              <a:ahLst/>
              <a:cxnLst/>
              <a:rect l="l" t="t" r="r" b="b"/>
              <a:pathLst>
                <a:path w="1244" h="6156" extrusionOk="0">
                  <a:moveTo>
                    <a:pt x="142" y="1"/>
                  </a:moveTo>
                  <a:cubicBezTo>
                    <a:pt x="529" y="671"/>
                    <a:pt x="812" y="936"/>
                    <a:pt x="1208" y="1597"/>
                  </a:cubicBezTo>
                  <a:cubicBezTo>
                    <a:pt x="1244" y="4004"/>
                    <a:pt x="618" y="5291"/>
                    <a:pt x="0" y="6155"/>
                  </a:cubicBezTo>
                  <a:cubicBezTo>
                    <a:pt x="150" y="4877"/>
                    <a:pt x="97" y="2223"/>
                    <a:pt x="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flipH="1">
              <a:off x="4949753" y="3280350"/>
              <a:ext cx="338793" cy="464029"/>
            </a:xfrm>
            <a:custGeom>
              <a:avLst/>
              <a:gdLst/>
              <a:ahLst/>
              <a:cxnLst/>
              <a:rect l="l" t="t" r="r" b="b"/>
              <a:pathLst>
                <a:path w="4745" h="6499" extrusionOk="0">
                  <a:moveTo>
                    <a:pt x="680" y="0"/>
                  </a:moveTo>
                  <a:cubicBezTo>
                    <a:pt x="433" y="644"/>
                    <a:pt x="124" y="1305"/>
                    <a:pt x="1" y="1843"/>
                  </a:cubicBezTo>
                  <a:cubicBezTo>
                    <a:pt x="794" y="3756"/>
                    <a:pt x="2584" y="5978"/>
                    <a:pt x="4744" y="6498"/>
                  </a:cubicBezTo>
                  <a:cubicBezTo>
                    <a:pt x="2954" y="5255"/>
                    <a:pt x="1341" y="2539"/>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flipH="1">
              <a:off x="4789238" y="3306126"/>
              <a:ext cx="154295" cy="193351"/>
            </a:xfrm>
            <a:custGeom>
              <a:avLst/>
              <a:gdLst/>
              <a:ahLst/>
              <a:cxnLst/>
              <a:rect l="l" t="t" r="r" b="b"/>
              <a:pathLst>
                <a:path w="2161" h="2708" extrusionOk="0">
                  <a:moveTo>
                    <a:pt x="53" y="1"/>
                  </a:moveTo>
                  <a:cubicBezTo>
                    <a:pt x="935" y="829"/>
                    <a:pt x="1455" y="1517"/>
                    <a:pt x="2161" y="2707"/>
                  </a:cubicBezTo>
                  <a:cubicBezTo>
                    <a:pt x="1438" y="2443"/>
                    <a:pt x="600" y="2011"/>
                    <a:pt x="18" y="2090"/>
                  </a:cubicBezTo>
                  <a:cubicBezTo>
                    <a:pt x="0" y="1517"/>
                    <a:pt x="106" y="1191"/>
                    <a:pt x="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flipH="1">
              <a:off x="5171380" y="3280350"/>
              <a:ext cx="198349" cy="281459"/>
            </a:xfrm>
            <a:custGeom>
              <a:avLst/>
              <a:gdLst/>
              <a:ahLst/>
              <a:cxnLst/>
              <a:rect l="l" t="t" r="r" b="b"/>
              <a:pathLst>
                <a:path w="2778" h="3942" extrusionOk="0">
                  <a:moveTo>
                    <a:pt x="1817" y="0"/>
                  </a:moveTo>
                  <a:cubicBezTo>
                    <a:pt x="961" y="1349"/>
                    <a:pt x="238" y="2469"/>
                    <a:pt x="0" y="3941"/>
                  </a:cubicBezTo>
                  <a:cubicBezTo>
                    <a:pt x="1182" y="3174"/>
                    <a:pt x="1843" y="2963"/>
                    <a:pt x="2778" y="2557"/>
                  </a:cubicBezTo>
                  <a:cubicBezTo>
                    <a:pt x="2372" y="1737"/>
                    <a:pt x="2055" y="882"/>
                    <a:pt x="1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flipH="1">
              <a:off x="4500296" y="2235245"/>
              <a:ext cx="1093562" cy="651025"/>
            </a:xfrm>
            <a:custGeom>
              <a:avLst/>
              <a:gdLst/>
              <a:ahLst/>
              <a:cxnLst/>
              <a:rect l="l" t="t" r="r" b="b"/>
              <a:pathLst>
                <a:path w="15316" h="9118" extrusionOk="0">
                  <a:moveTo>
                    <a:pt x="1887" y="9118"/>
                  </a:moveTo>
                  <a:cubicBezTo>
                    <a:pt x="0" y="6799"/>
                    <a:pt x="106" y="1"/>
                    <a:pt x="7707" y="371"/>
                  </a:cubicBezTo>
                  <a:cubicBezTo>
                    <a:pt x="15316" y="742"/>
                    <a:pt x="13931" y="5697"/>
                    <a:pt x="12168" y="8492"/>
                  </a:cubicBezTo>
                  <a:cubicBezTo>
                    <a:pt x="12159" y="7257"/>
                    <a:pt x="11480" y="4789"/>
                    <a:pt x="8941" y="3836"/>
                  </a:cubicBezTo>
                  <a:cubicBezTo>
                    <a:pt x="6111" y="4445"/>
                    <a:pt x="3748" y="5794"/>
                    <a:pt x="1887" y="9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flipH="1">
              <a:off x="4874219" y="2447451"/>
              <a:ext cx="793325" cy="448249"/>
            </a:xfrm>
            <a:custGeom>
              <a:avLst/>
              <a:gdLst/>
              <a:ahLst/>
              <a:cxnLst/>
              <a:rect l="l" t="t" r="r" b="b"/>
              <a:pathLst>
                <a:path w="11111" h="6278" extrusionOk="0">
                  <a:moveTo>
                    <a:pt x="1" y="4673"/>
                  </a:moveTo>
                  <a:cubicBezTo>
                    <a:pt x="2232" y="6278"/>
                    <a:pt x="4383" y="5220"/>
                    <a:pt x="4841" y="4673"/>
                  </a:cubicBezTo>
                  <a:cubicBezTo>
                    <a:pt x="5309" y="4135"/>
                    <a:pt x="5265" y="3589"/>
                    <a:pt x="5591" y="3315"/>
                  </a:cubicBezTo>
                  <a:cubicBezTo>
                    <a:pt x="5917" y="3042"/>
                    <a:pt x="6402" y="3183"/>
                    <a:pt x="6728" y="2980"/>
                  </a:cubicBezTo>
                  <a:cubicBezTo>
                    <a:pt x="7063" y="2786"/>
                    <a:pt x="6966" y="2416"/>
                    <a:pt x="7601" y="2037"/>
                  </a:cubicBezTo>
                  <a:cubicBezTo>
                    <a:pt x="8236" y="1658"/>
                    <a:pt x="8888" y="2063"/>
                    <a:pt x="9506" y="1781"/>
                  </a:cubicBezTo>
                  <a:cubicBezTo>
                    <a:pt x="10114" y="1499"/>
                    <a:pt x="10467" y="644"/>
                    <a:pt x="11110" y="988"/>
                  </a:cubicBezTo>
                  <a:cubicBezTo>
                    <a:pt x="10149" y="0"/>
                    <a:pt x="8915" y="344"/>
                    <a:pt x="8624" y="732"/>
                  </a:cubicBezTo>
                  <a:cubicBezTo>
                    <a:pt x="8324" y="1129"/>
                    <a:pt x="7416" y="626"/>
                    <a:pt x="6808" y="997"/>
                  </a:cubicBezTo>
                  <a:cubicBezTo>
                    <a:pt x="6208" y="1367"/>
                    <a:pt x="6384" y="2116"/>
                    <a:pt x="6058" y="2293"/>
                  </a:cubicBezTo>
                  <a:cubicBezTo>
                    <a:pt x="5732" y="2469"/>
                    <a:pt x="5141" y="2354"/>
                    <a:pt x="4815" y="2619"/>
                  </a:cubicBezTo>
                  <a:cubicBezTo>
                    <a:pt x="4498" y="2892"/>
                    <a:pt x="4692" y="3395"/>
                    <a:pt x="4339" y="3783"/>
                  </a:cubicBezTo>
                  <a:cubicBezTo>
                    <a:pt x="3995" y="4179"/>
                    <a:pt x="1323" y="2601"/>
                    <a:pt x="1" y="46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rot="419023">
              <a:off x="4973096" y="2813750"/>
              <a:ext cx="72983" cy="185346"/>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flipH="1">
              <a:off x="5080700" y="2672794"/>
              <a:ext cx="175073" cy="44125"/>
            </a:xfrm>
            <a:custGeom>
              <a:avLst/>
              <a:gdLst/>
              <a:ahLst/>
              <a:cxnLst/>
              <a:rect l="l" t="t" r="r" b="b"/>
              <a:pathLst>
                <a:path w="2452" h="618" extrusionOk="0">
                  <a:moveTo>
                    <a:pt x="2178" y="133"/>
                  </a:moveTo>
                  <a:cubicBezTo>
                    <a:pt x="2451" y="204"/>
                    <a:pt x="2398" y="521"/>
                    <a:pt x="2116" y="539"/>
                  </a:cubicBezTo>
                  <a:cubicBezTo>
                    <a:pt x="1790" y="565"/>
                    <a:pt x="829" y="618"/>
                    <a:pt x="309" y="609"/>
                  </a:cubicBezTo>
                  <a:cubicBezTo>
                    <a:pt x="27" y="609"/>
                    <a:pt x="0" y="486"/>
                    <a:pt x="221" y="336"/>
                  </a:cubicBezTo>
                  <a:cubicBezTo>
                    <a:pt x="653" y="45"/>
                    <a:pt x="1667" y="1"/>
                    <a:pt x="2178" y="133"/>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flipH="1">
              <a:off x="5523898" y="3393021"/>
              <a:ext cx="625250" cy="1451776"/>
            </a:xfrm>
            <a:custGeom>
              <a:avLst/>
              <a:gdLst/>
              <a:ahLst/>
              <a:cxnLst/>
              <a:rect l="l" t="t" r="r" b="b"/>
              <a:pathLst>
                <a:path w="8757" h="20333" extrusionOk="0">
                  <a:moveTo>
                    <a:pt x="7645" y="10290"/>
                  </a:moveTo>
                  <a:cubicBezTo>
                    <a:pt x="6993" y="12952"/>
                    <a:pt x="5503" y="16091"/>
                    <a:pt x="4030" y="18093"/>
                  </a:cubicBezTo>
                  <a:cubicBezTo>
                    <a:pt x="2373" y="20332"/>
                    <a:pt x="1" y="19539"/>
                    <a:pt x="230" y="17846"/>
                  </a:cubicBezTo>
                  <a:cubicBezTo>
                    <a:pt x="874" y="12935"/>
                    <a:pt x="3298" y="3483"/>
                    <a:pt x="5829" y="1861"/>
                  </a:cubicBezTo>
                  <a:cubicBezTo>
                    <a:pt x="8756" y="0"/>
                    <a:pt x="8694" y="5961"/>
                    <a:pt x="7645" y="102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flipH="1">
              <a:off x="5103424" y="4543800"/>
              <a:ext cx="1090992" cy="399197"/>
            </a:xfrm>
            <a:custGeom>
              <a:avLst/>
              <a:gdLst/>
              <a:ahLst/>
              <a:cxnLst/>
              <a:rect l="l" t="t" r="r" b="b"/>
              <a:pathLst>
                <a:path w="15280" h="5591" extrusionOk="0">
                  <a:moveTo>
                    <a:pt x="14292" y="5229"/>
                  </a:moveTo>
                  <a:cubicBezTo>
                    <a:pt x="12220" y="5591"/>
                    <a:pt x="4188" y="4780"/>
                    <a:pt x="2725" y="4427"/>
                  </a:cubicBezTo>
                  <a:cubicBezTo>
                    <a:pt x="0" y="3783"/>
                    <a:pt x="282" y="1"/>
                    <a:pt x="3068" y="54"/>
                  </a:cubicBezTo>
                  <a:cubicBezTo>
                    <a:pt x="5484" y="98"/>
                    <a:pt x="8041" y="521"/>
                    <a:pt x="10193" y="750"/>
                  </a:cubicBezTo>
                  <a:cubicBezTo>
                    <a:pt x="11603" y="900"/>
                    <a:pt x="13569" y="1015"/>
                    <a:pt x="14522" y="1306"/>
                  </a:cubicBezTo>
                  <a:cubicBezTo>
                    <a:pt x="14954" y="2108"/>
                    <a:pt x="15280" y="4242"/>
                    <a:pt x="14292" y="5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flipH="1">
              <a:off x="4038164" y="2985033"/>
              <a:ext cx="59262" cy="402982"/>
            </a:xfrm>
            <a:custGeom>
              <a:avLst/>
              <a:gdLst/>
              <a:ahLst/>
              <a:cxnLst/>
              <a:rect l="l" t="t" r="r" b="b"/>
              <a:pathLst>
                <a:path w="830" h="5644" extrusionOk="0">
                  <a:moveTo>
                    <a:pt x="829" y="1"/>
                  </a:moveTo>
                  <a:lnTo>
                    <a:pt x="829" y="5088"/>
                  </a:lnTo>
                  <a:cubicBezTo>
                    <a:pt x="829" y="5644"/>
                    <a:pt x="0" y="5644"/>
                    <a:pt x="0" y="508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flipH="1">
              <a:off x="4028097" y="2975608"/>
              <a:ext cx="78754" cy="412406"/>
            </a:xfrm>
            <a:custGeom>
              <a:avLst/>
              <a:gdLst/>
              <a:ahLst/>
              <a:cxnLst/>
              <a:rect l="l" t="t" r="r" b="b"/>
              <a:pathLst>
                <a:path w="1103" h="5776" extrusionOk="0">
                  <a:moveTo>
                    <a:pt x="1094" y="1"/>
                  </a:moveTo>
                  <a:lnTo>
                    <a:pt x="0" y="1"/>
                  </a:lnTo>
                  <a:lnTo>
                    <a:pt x="0" y="5220"/>
                  </a:lnTo>
                  <a:cubicBezTo>
                    <a:pt x="0" y="5529"/>
                    <a:pt x="247" y="5776"/>
                    <a:pt x="547" y="5776"/>
                  </a:cubicBezTo>
                  <a:lnTo>
                    <a:pt x="547" y="5776"/>
                  </a:lnTo>
                  <a:cubicBezTo>
                    <a:pt x="855" y="5776"/>
                    <a:pt x="1102" y="5529"/>
                    <a:pt x="1102" y="5220"/>
                  </a:cubicBezTo>
                  <a:lnTo>
                    <a:pt x="1102" y="1"/>
                  </a:lnTo>
                  <a:close/>
                  <a:moveTo>
                    <a:pt x="961" y="133"/>
                  </a:moveTo>
                  <a:lnTo>
                    <a:pt x="961" y="5220"/>
                  </a:lnTo>
                  <a:cubicBezTo>
                    <a:pt x="961" y="5776"/>
                    <a:pt x="132" y="5776"/>
                    <a:pt x="132" y="5220"/>
                  </a:cubicBezTo>
                  <a:lnTo>
                    <a:pt x="132" y="1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flipH="1">
              <a:off x="4038164" y="3137404"/>
              <a:ext cx="59262" cy="250614"/>
            </a:xfrm>
            <a:custGeom>
              <a:avLst/>
              <a:gdLst/>
              <a:ahLst/>
              <a:cxnLst/>
              <a:rect l="l" t="t" r="r" b="b"/>
              <a:pathLst>
                <a:path w="830" h="3510" extrusionOk="0">
                  <a:moveTo>
                    <a:pt x="829" y="1"/>
                  </a:moveTo>
                  <a:lnTo>
                    <a:pt x="829" y="2954"/>
                  </a:lnTo>
                  <a:cubicBezTo>
                    <a:pt x="829" y="3510"/>
                    <a:pt x="0" y="3510"/>
                    <a:pt x="0" y="295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flipH="1">
              <a:off x="4015531" y="2961756"/>
              <a:ext cx="104530" cy="27775"/>
            </a:xfrm>
            <a:custGeom>
              <a:avLst/>
              <a:gdLst/>
              <a:ahLst/>
              <a:cxnLst/>
              <a:rect l="l" t="t" r="r" b="b"/>
              <a:pathLst>
                <a:path w="1464" h="389" extrusionOk="0">
                  <a:moveTo>
                    <a:pt x="194" y="1"/>
                  </a:moveTo>
                  <a:cubicBezTo>
                    <a:pt x="88" y="1"/>
                    <a:pt x="0" y="89"/>
                    <a:pt x="0" y="195"/>
                  </a:cubicBezTo>
                  <a:cubicBezTo>
                    <a:pt x="0" y="300"/>
                    <a:pt x="88" y="389"/>
                    <a:pt x="194" y="389"/>
                  </a:cubicBezTo>
                  <a:lnTo>
                    <a:pt x="1270" y="389"/>
                  </a:lnTo>
                  <a:cubicBezTo>
                    <a:pt x="1376" y="389"/>
                    <a:pt x="1464" y="300"/>
                    <a:pt x="1464" y="195"/>
                  </a:cubicBezTo>
                  <a:cubicBezTo>
                    <a:pt x="1464" y="89"/>
                    <a:pt x="1376" y="1"/>
                    <a:pt x="1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flipH="1">
              <a:off x="3990968" y="2935980"/>
              <a:ext cx="83181" cy="95105"/>
            </a:xfrm>
            <a:custGeom>
              <a:avLst/>
              <a:gdLst/>
              <a:ahLst/>
              <a:cxnLst/>
              <a:rect l="l" t="t" r="r" b="b"/>
              <a:pathLst>
                <a:path w="1165" h="1332" extrusionOk="0">
                  <a:moveTo>
                    <a:pt x="882" y="0"/>
                  </a:moveTo>
                  <a:cubicBezTo>
                    <a:pt x="389" y="150"/>
                    <a:pt x="1" y="503"/>
                    <a:pt x="98" y="891"/>
                  </a:cubicBezTo>
                  <a:cubicBezTo>
                    <a:pt x="203" y="1332"/>
                    <a:pt x="724" y="829"/>
                    <a:pt x="1165" y="803"/>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flipH="1">
              <a:off x="4701710" y="2599750"/>
              <a:ext cx="616396" cy="314231"/>
            </a:xfrm>
            <a:custGeom>
              <a:avLst/>
              <a:gdLst/>
              <a:ahLst/>
              <a:cxnLst/>
              <a:rect l="l" t="t" r="r" b="b"/>
              <a:pathLst>
                <a:path w="8633" h="4401" extrusionOk="0">
                  <a:moveTo>
                    <a:pt x="8509" y="1130"/>
                  </a:moveTo>
                  <a:cubicBezTo>
                    <a:pt x="8500" y="1024"/>
                    <a:pt x="8429" y="944"/>
                    <a:pt x="8332" y="909"/>
                  </a:cubicBezTo>
                  <a:cubicBezTo>
                    <a:pt x="6128" y="1"/>
                    <a:pt x="2504" y="1"/>
                    <a:pt x="309" y="909"/>
                  </a:cubicBezTo>
                  <a:cubicBezTo>
                    <a:pt x="212" y="944"/>
                    <a:pt x="141" y="1024"/>
                    <a:pt x="133" y="1130"/>
                  </a:cubicBezTo>
                  <a:cubicBezTo>
                    <a:pt x="0" y="1923"/>
                    <a:pt x="0" y="2725"/>
                    <a:pt x="133" y="3528"/>
                  </a:cubicBezTo>
                  <a:cubicBezTo>
                    <a:pt x="141" y="3625"/>
                    <a:pt x="212" y="3713"/>
                    <a:pt x="309" y="3748"/>
                  </a:cubicBezTo>
                  <a:cubicBezTo>
                    <a:pt x="1155" y="4074"/>
                    <a:pt x="2055" y="4286"/>
                    <a:pt x="2972" y="4357"/>
                  </a:cubicBezTo>
                  <a:cubicBezTo>
                    <a:pt x="3395" y="4401"/>
                    <a:pt x="3668" y="3281"/>
                    <a:pt x="4321" y="3246"/>
                  </a:cubicBezTo>
                  <a:cubicBezTo>
                    <a:pt x="5044" y="3202"/>
                    <a:pt x="5238" y="4401"/>
                    <a:pt x="5687" y="4357"/>
                  </a:cubicBezTo>
                  <a:cubicBezTo>
                    <a:pt x="6595" y="4277"/>
                    <a:pt x="7486" y="4074"/>
                    <a:pt x="8332" y="3748"/>
                  </a:cubicBezTo>
                  <a:cubicBezTo>
                    <a:pt x="8429" y="3713"/>
                    <a:pt x="8500" y="3625"/>
                    <a:pt x="8509" y="3528"/>
                  </a:cubicBezTo>
                  <a:cubicBezTo>
                    <a:pt x="8632" y="2725"/>
                    <a:pt x="8632" y="1923"/>
                    <a:pt x="8509" y="1130"/>
                  </a:cubicBezTo>
                  <a:close/>
                </a:path>
              </a:pathLst>
            </a:custGeom>
            <a:solidFill>
              <a:srgbClr val="FFFFFF">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flipH="1">
              <a:off x="4680933" y="2577758"/>
              <a:ext cx="657308" cy="359499"/>
            </a:xfrm>
            <a:custGeom>
              <a:avLst/>
              <a:gdLst/>
              <a:ahLst/>
              <a:cxnLst/>
              <a:rect l="l" t="t" r="r" b="b"/>
              <a:pathLst>
                <a:path w="9206" h="5035" extrusionOk="0">
                  <a:moveTo>
                    <a:pt x="9082" y="1393"/>
                  </a:moveTo>
                  <a:cubicBezTo>
                    <a:pt x="9205" y="2213"/>
                    <a:pt x="9205" y="3051"/>
                    <a:pt x="9082" y="3880"/>
                  </a:cubicBezTo>
                  <a:cubicBezTo>
                    <a:pt x="9046" y="4083"/>
                    <a:pt x="8914" y="4250"/>
                    <a:pt x="8729" y="4329"/>
                  </a:cubicBezTo>
                  <a:cubicBezTo>
                    <a:pt x="7847" y="4673"/>
                    <a:pt x="6930" y="4885"/>
                    <a:pt x="5996" y="4964"/>
                  </a:cubicBezTo>
                  <a:cubicBezTo>
                    <a:pt x="5308" y="5035"/>
                    <a:pt x="5132" y="3827"/>
                    <a:pt x="4620" y="3853"/>
                  </a:cubicBezTo>
                  <a:cubicBezTo>
                    <a:pt x="4144" y="3880"/>
                    <a:pt x="3880" y="5026"/>
                    <a:pt x="3218" y="4964"/>
                  </a:cubicBezTo>
                  <a:cubicBezTo>
                    <a:pt x="2284" y="4885"/>
                    <a:pt x="1358" y="4673"/>
                    <a:pt x="476" y="4329"/>
                  </a:cubicBezTo>
                  <a:cubicBezTo>
                    <a:pt x="291" y="4250"/>
                    <a:pt x="150" y="4083"/>
                    <a:pt x="124" y="3880"/>
                  </a:cubicBezTo>
                  <a:cubicBezTo>
                    <a:pt x="0" y="3051"/>
                    <a:pt x="0" y="2213"/>
                    <a:pt x="124" y="1385"/>
                  </a:cubicBezTo>
                  <a:cubicBezTo>
                    <a:pt x="150" y="1191"/>
                    <a:pt x="291" y="1014"/>
                    <a:pt x="476" y="935"/>
                  </a:cubicBezTo>
                  <a:cubicBezTo>
                    <a:pt x="2751" y="0"/>
                    <a:pt x="6454" y="0"/>
                    <a:pt x="8729" y="935"/>
                  </a:cubicBezTo>
                  <a:cubicBezTo>
                    <a:pt x="8914" y="1014"/>
                    <a:pt x="9046" y="1191"/>
                    <a:pt x="9082" y="1393"/>
                  </a:cubicBezTo>
                  <a:close/>
                  <a:moveTo>
                    <a:pt x="8791" y="1438"/>
                  </a:moveTo>
                  <a:cubicBezTo>
                    <a:pt x="8782" y="1332"/>
                    <a:pt x="8711" y="1252"/>
                    <a:pt x="8614" y="1217"/>
                  </a:cubicBezTo>
                  <a:cubicBezTo>
                    <a:pt x="6410" y="309"/>
                    <a:pt x="2786" y="309"/>
                    <a:pt x="591" y="1217"/>
                  </a:cubicBezTo>
                  <a:cubicBezTo>
                    <a:pt x="494" y="1252"/>
                    <a:pt x="423" y="1332"/>
                    <a:pt x="415" y="1438"/>
                  </a:cubicBezTo>
                  <a:cubicBezTo>
                    <a:pt x="282" y="2231"/>
                    <a:pt x="282" y="3033"/>
                    <a:pt x="415" y="3836"/>
                  </a:cubicBezTo>
                  <a:cubicBezTo>
                    <a:pt x="423" y="3933"/>
                    <a:pt x="494" y="4021"/>
                    <a:pt x="591" y="4056"/>
                  </a:cubicBezTo>
                  <a:cubicBezTo>
                    <a:pt x="1437" y="4382"/>
                    <a:pt x="2337" y="4594"/>
                    <a:pt x="3254" y="4665"/>
                  </a:cubicBezTo>
                  <a:cubicBezTo>
                    <a:pt x="3677" y="4709"/>
                    <a:pt x="3950" y="3589"/>
                    <a:pt x="4603" y="3554"/>
                  </a:cubicBezTo>
                  <a:cubicBezTo>
                    <a:pt x="5326" y="3510"/>
                    <a:pt x="5520" y="4709"/>
                    <a:pt x="5969" y="4665"/>
                  </a:cubicBezTo>
                  <a:cubicBezTo>
                    <a:pt x="6877" y="4585"/>
                    <a:pt x="7768" y="4382"/>
                    <a:pt x="8614" y="4056"/>
                  </a:cubicBezTo>
                  <a:cubicBezTo>
                    <a:pt x="8711" y="4021"/>
                    <a:pt x="8782" y="3933"/>
                    <a:pt x="8791" y="3836"/>
                  </a:cubicBezTo>
                  <a:cubicBezTo>
                    <a:pt x="8914" y="3033"/>
                    <a:pt x="8914" y="2231"/>
                    <a:pt x="8791" y="14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flipH="1">
              <a:off x="4931545" y="2615530"/>
              <a:ext cx="315445" cy="283958"/>
            </a:xfrm>
            <a:custGeom>
              <a:avLst/>
              <a:gdLst/>
              <a:ahLst/>
              <a:cxnLst/>
              <a:rect l="l" t="t" r="r" b="b"/>
              <a:pathLst>
                <a:path w="4418" h="3977" extrusionOk="0">
                  <a:moveTo>
                    <a:pt x="4418" y="44"/>
                  </a:moveTo>
                  <a:lnTo>
                    <a:pt x="847" y="3977"/>
                  </a:lnTo>
                  <a:cubicBezTo>
                    <a:pt x="565" y="3924"/>
                    <a:pt x="283" y="3853"/>
                    <a:pt x="1" y="3774"/>
                  </a:cubicBezTo>
                  <a:lnTo>
                    <a:pt x="3422" y="0"/>
                  </a:lnTo>
                  <a:cubicBezTo>
                    <a:pt x="3757" y="0"/>
                    <a:pt x="4092" y="18"/>
                    <a:pt x="4418" y="44"/>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flipH="1">
              <a:off x="5037289" y="2615530"/>
              <a:ext cx="266322" cy="260681"/>
            </a:xfrm>
            <a:custGeom>
              <a:avLst/>
              <a:gdLst/>
              <a:ahLst/>
              <a:cxnLst/>
              <a:rect l="l" t="t" r="r" b="b"/>
              <a:pathLst>
                <a:path w="3730" h="3651" extrusionOk="0">
                  <a:moveTo>
                    <a:pt x="3730" y="0"/>
                  </a:moveTo>
                  <a:lnTo>
                    <a:pt x="423" y="3651"/>
                  </a:lnTo>
                  <a:cubicBezTo>
                    <a:pt x="318" y="3615"/>
                    <a:pt x="203" y="3571"/>
                    <a:pt x="97" y="3527"/>
                  </a:cubicBezTo>
                  <a:cubicBezTo>
                    <a:pt x="62" y="3510"/>
                    <a:pt x="27" y="3492"/>
                    <a:pt x="0" y="3457"/>
                  </a:cubicBezTo>
                  <a:lnTo>
                    <a:pt x="3104" y="36"/>
                  </a:lnTo>
                  <a:cubicBezTo>
                    <a:pt x="3306" y="18"/>
                    <a:pt x="3518" y="9"/>
                    <a:pt x="3730" y="0"/>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flipH="1">
              <a:off x="4755895" y="2642591"/>
              <a:ext cx="218484" cy="228623"/>
            </a:xfrm>
            <a:custGeom>
              <a:avLst/>
              <a:gdLst/>
              <a:ahLst/>
              <a:cxnLst/>
              <a:rect l="l" t="t" r="r" b="b"/>
              <a:pathLst>
                <a:path w="3060" h="3202" extrusionOk="0">
                  <a:moveTo>
                    <a:pt x="3060" y="133"/>
                  </a:moveTo>
                  <a:lnTo>
                    <a:pt x="291" y="3201"/>
                  </a:lnTo>
                  <a:cubicBezTo>
                    <a:pt x="203" y="3078"/>
                    <a:pt x="106" y="2954"/>
                    <a:pt x="0" y="2857"/>
                  </a:cubicBezTo>
                  <a:lnTo>
                    <a:pt x="2593" y="1"/>
                  </a:lnTo>
                  <a:cubicBezTo>
                    <a:pt x="2751" y="36"/>
                    <a:pt x="2910" y="80"/>
                    <a:pt x="3060" y="133"/>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flipH="1">
              <a:off x="4705486" y="2662726"/>
              <a:ext cx="232407" cy="249400"/>
            </a:xfrm>
            <a:custGeom>
              <a:avLst/>
              <a:gdLst/>
              <a:ahLst/>
              <a:cxnLst/>
              <a:rect l="l" t="t" r="r" b="b"/>
              <a:pathLst>
                <a:path w="3255" h="3493" extrusionOk="0">
                  <a:moveTo>
                    <a:pt x="3254" y="803"/>
                  </a:moveTo>
                  <a:lnTo>
                    <a:pt x="882" y="3422"/>
                  </a:lnTo>
                  <a:cubicBezTo>
                    <a:pt x="706" y="3439"/>
                    <a:pt x="530" y="3466"/>
                    <a:pt x="362" y="3483"/>
                  </a:cubicBezTo>
                  <a:cubicBezTo>
                    <a:pt x="221" y="3492"/>
                    <a:pt x="115" y="3395"/>
                    <a:pt x="1" y="3254"/>
                  </a:cubicBezTo>
                  <a:lnTo>
                    <a:pt x="2954" y="1"/>
                  </a:lnTo>
                  <a:lnTo>
                    <a:pt x="3007" y="18"/>
                  </a:lnTo>
                  <a:cubicBezTo>
                    <a:pt x="3104" y="54"/>
                    <a:pt x="3175" y="142"/>
                    <a:pt x="3184" y="239"/>
                  </a:cubicBezTo>
                  <a:cubicBezTo>
                    <a:pt x="3219" y="433"/>
                    <a:pt x="3237" y="618"/>
                    <a:pt x="3254" y="803"/>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flipH="1">
              <a:off x="4426589" y="5525929"/>
              <a:ext cx="103316" cy="377777"/>
            </a:xfrm>
            <a:custGeom>
              <a:avLst/>
              <a:gdLst/>
              <a:ahLst/>
              <a:cxnLst/>
              <a:rect l="l" t="t" r="r" b="b"/>
              <a:pathLst>
                <a:path w="1447" h="5291" fill="none" extrusionOk="0">
                  <a:moveTo>
                    <a:pt x="1446" y="5290"/>
                  </a:moveTo>
                  <a:cubicBezTo>
                    <a:pt x="1041" y="5282"/>
                    <a:pt x="635" y="5246"/>
                    <a:pt x="238" y="5167"/>
                  </a:cubicBezTo>
                  <a:cubicBezTo>
                    <a:pt x="80" y="3457"/>
                    <a:pt x="0" y="1764"/>
                    <a:pt x="0" y="0"/>
                  </a:cubicBezTo>
                  <a:cubicBezTo>
                    <a:pt x="459" y="36"/>
                    <a:pt x="573" y="53"/>
                    <a:pt x="1005" y="53"/>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flipH="1">
              <a:off x="4877990" y="4628840"/>
              <a:ext cx="132875" cy="25204"/>
            </a:xfrm>
            <a:custGeom>
              <a:avLst/>
              <a:gdLst/>
              <a:ahLst/>
              <a:cxnLst/>
              <a:rect l="l" t="t" r="r" b="b"/>
              <a:pathLst>
                <a:path w="1861" h="353" extrusionOk="0">
                  <a:moveTo>
                    <a:pt x="0" y="0"/>
                  </a:moveTo>
                  <a:lnTo>
                    <a:pt x="0" y="353"/>
                  </a:lnTo>
                  <a:lnTo>
                    <a:pt x="1860" y="353"/>
                  </a:lnTo>
                  <a:lnTo>
                    <a:pt x="1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flipH="1">
              <a:off x="4918258" y="4473970"/>
              <a:ext cx="17707" cy="154938"/>
            </a:xfrm>
            <a:custGeom>
              <a:avLst/>
              <a:gdLst/>
              <a:ahLst/>
              <a:cxnLst/>
              <a:rect l="l" t="t" r="r" b="b"/>
              <a:pathLst>
                <a:path w="248" h="2170" extrusionOk="0">
                  <a:moveTo>
                    <a:pt x="0" y="0"/>
                  </a:moveTo>
                  <a:lnTo>
                    <a:pt x="0" y="2169"/>
                  </a:lnTo>
                  <a:lnTo>
                    <a:pt x="247" y="2169"/>
                  </a:ln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69"/>
            <p:cNvGrpSpPr/>
            <p:nvPr/>
          </p:nvGrpSpPr>
          <p:grpSpPr>
            <a:xfrm rot="743411">
              <a:off x="4915285" y="3091840"/>
              <a:ext cx="189658" cy="92391"/>
              <a:chOff x="6759121" y="2499144"/>
              <a:chExt cx="132211" cy="64398"/>
            </a:xfrm>
          </p:grpSpPr>
          <p:sp>
            <p:nvSpPr>
              <p:cNvPr id="2400" name="Google Shape;2400;p69"/>
              <p:cNvSpPr/>
              <p:nvPr/>
            </p:nvSpPr>
            <p:spPr>
              <a:xfrm>
                <a:off x="6762874" y="2499144"/>
                <a:ext cx="125240" cy="64398"/>
              </a:xfrm>
              <a:custGeom>
                <a:avLst/>
                <a:gdLst/>
                <a:ahLst/>
                <a:cxnLst/>
                <a:rect l="l" t="t" r="r" b="b"/>
                <a:pathLst>
                  <a:path w="4438" h="2282" extrusionOk="0">
                    <a:moveTo>
                      <a:pt x="2836" y="1"/>
                    </a:moveTo>
                    <a:cubicBezTo>
                      <a:pt x="2836" y="1"/>
                      <a:pt x="2469" y="768"/>
                      <a:pt x="2136" y="901"/>
                    </a:cubicBezTo>
                    <a:cubicBezTo>
                      <a:pt x="2095" y="916"/>
                      <a:pt x="2047" y="923"/>
                      <a:pt x="1994" y="923"/>
                    </a:cubicBezTo>
                    <a:cubicBezTo>
                      <a:pt x="1573" y="923"/>
                      <a:pt x="835" y="501"/>
                      <a:pt x="835" y="501"/>
                    </a:cubicBezTo>
                    <a:lnTo>
                      <a:pt x="1" y="1568"/>
                    </a:lnTo>
                    <a:cubicBezTo>
                      <a:pt x="682" y="2088"/>
                      <a:pt x="1304" y="2281"/>
                      <a:pt x="1854" y="2281"/>
                    </a:cubicBezTo>
                    <a:cubicBezTo>
                      <a:pt x="3457" y="2281"/>
                      <a:pt x="4437" y="634"/>
                      <a:pt x="4437" y="634"/>
                    </a:cubicBezTo>
                    <a:lnTo>
                      <a:pt x="2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6759121" y="2513819"/>
                <a:ext cx="132211" cy="32199"/>
              </a:xfrm>
              <a:custGeom>
                <a:avLst/>
                <a:gdLst/>
                <a:ahLst/>
                <a:cxnLst/>
                <a:rect l="l" t="t" r="r" b="b"/>
                <a:pathLst>
                  <a:path w="4685" h="1141" extrusionOk="0">
                    <a:moveTo>
                      <a:pt x="4545" y="1"/>
                    </a:moveTo>
                    <a:cubicBezTo>
                      <a:pt x="4532" y="1"/>
                      <a:pt x="4518" y="5"/>
                      <a:pt x="4504" y="14"/>
                    </a:cubicBezTo>
                    <a:cubicBezTo>
                      <a:pt x="4473" y="14"/>
                      <a:pt x="2611" y="972"/>
                      <a:pt x="627" y="972"/>
                    </a:cubicBezTo>
                    <a:cubicBezTo>
                      <a:pt x="452" y="972"/>
                      <a:pt x="276" y="965"/>
                      <a:pt x="100" y="948"/>
                    </a:cubicBezTo>
                    <a:cubicBezTo>
                      <a:pt x="0" y="948"/>
                      <a:pt x="0" y="1082"/>
                      <a:pt x="100" y="1115"/>
                    </a:cubicBezTo>
                    <a:cubicBezTo>
                      <a:pt x="307" y="1132"/>
                      <a:pt x="512" y="1141"/>
                      <a:pt x="714" y="1141"/>
                    </a:cubicBezTo>
                    <a:cubicBezTo>
                      <a:pt x="1295" y="1141"/>
                      <a:pt x="1858" y="1072"/>
                      <a:pt x="2402" y="948"/>
                    </a:cubicBezTo>
                    <a:cubicBezTo>
                      <a:pt x="3169" y="748"/>
                      <a:pt x="3903" y="515"/>
                      <a:pt x="4570" y="181"/>
                    </a:cubicBezTo>
                    <a:cubicBezTo>
                      <a:pt x="4685" y="152"/>
                      <a:pt x="4627" y="1"/>
                      <a:pt x="4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69"/>
            <p:cNvSpPr/>
            <p:nvPr/>
          </p:nvSpPr>
          <p:spPr>
            <a:xfrm>
              <a:off x="5582581" y="3844425"/>
              <a:ext cx="75550" cy="458850"/>
            </a:xfrm>
            <a:custGeom>
              <a:avLst/>
              <a:gdLst/>
              <a:ahLst/>
              <a:cxnLst/>
              <a:rect l="l" t="t" r="r" b="b"/>
              <a:pathLst>
                <a:path w="3022" h="18354" extrusionOk="0">
                  <a:moveTo>
                    <a:pt x="3022" y="18354"/>
                  </a:moveTo>
                  <a:cubicBezTo>
                    <a:pt x="-942" y="13598"/>
                    <a:pt x="169" y="6191"/>
                    <a:pt x="169" y="0"/>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3" name="Google Shape;2403;p69"/>
            <p:cNvSpPr/>
            <p:nvPr/>
          </p:nvSpPr>
          <p:spPr>
            <a:xfrm>
              <a:off x="5775900" y="4556229"/>
              <a:ext cx="195325" cy="22975"/>
            </a:xfrm>
            <a:custGeom>
              <a:avLst/>
              <a:gdLst/>
              <a:ahLst/>
              <a:cxnLst/>
              <a:rect l="l" t="t" r="r" b="b"/>
              <a:pathLst>
                <a:path w="7813" h="919" extrusionOk="0">
                  <a:moveTo>
                    <a:pt x="0" y="175"/>
                  </a:moveTo>
                  <a:cubicBezTo>
                    <a:pt x="2600" y="-114"/>
                    <a:pt x="5408" y="-112"/>
                    <a:pt x="7813" y="919"/>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4" name="Google Shape;2404;p69"/>
            <p:cNvSpPr/>
            <p:nvPr/>
          </p:nvSpPr>
          <p:spPr>
            <a:xfrm>
              <a:off x="3965325" y="3844425"/>
              <a:ext cx="99225" cy="130200"/>
            </a:xfrm>
            <a:custGeom>
              <a:avLst/>
              <a:gdLst/>
              <a:ahLst/>
              <a:cxnLst/>
              <a:rect l="l" t="t" r="r" b="b"/>
              <a:pathLst>
                <a:path w="3969" h="5208" extrusionOk="0">
                  <a:moveTo>
                    <a:pt x="3969" y="0"/>
                  </a:moveTo>
                  <a:cubicBezTo>
                    <a:pt x="2758" y="1816"/>
                    <a:pt x="860" y="3202"/>
                    <a:pt x="0" y="5208"/>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5" name="Google Shape;2405;p69"/>
            <p:cNvSpPr/>
            <p:nvPr/>
          </p:nvSpPr>
          <p:spPr>
            <a:xfrm>
              <a:off x="4551300" y="3642900"/>
              <a:ext cx="43400" cy="350325"/>
            </a:xfrm>
            <a:custGeom>
              <a:avLst/>
              <a:gdLst/>
              <a:ahLst/>
              <a:cxnLst/>
              <a:rect l="l" t="t" r="r" b="b"/>
              <a:pathLst>
                <a:path w="1736" h="14013" extrusionOk="0">
                  <a:moveTo>
                    <a:pt x="1736" y="0"/>
                  </a:moveTo>
                  <a:cubicBezTo>
                    <a:pt x="1736" y="4707"/>
                    <a:pt x="0" y="9306"/>
                    <a:pt x="0" y="14013"/>
                  </a:cubicBezTo>
                </a:path>
              </a:pathLst>
            </a:custGeom>
            <a:noFill/>
            <a:ln w="9525" cap="flat" cmpd="sng">
              <a:solidFill>
                <a:schemeClr val="dk1"/>
              </a:solidFill>
              <a:prstDash val="solid"/>
              <a:round/>
              <a:headEnd type="none" w="med" len="med"/>
              <a:tailEnd type="none" w="med" len="med"/>
            </a:ln>
          </p:spPr>
          <p:txBody>
            <a:bodyPr/>
            <a:lstStyle/>
            <a:p>
              <a:endParaRPr lang="he-IL"/>
            </a:p>
          </p:txBody>
        </p:sp>
      </p:grpSp>
      <p:grpSp>
        <p:nvGrpSpPr>
          <p:cNvPr id="2406" name="Google Shape;2406;p69"/>
          <p:cNvGrpSpPr/>
          <p:nvPr/>
        </p:nvGrpSpPr>
        <p:grpSpPr>
          <a:xfrm>
            <a:off x="337165" y="2611294"/>
            <a:ext cx="3424122" cy="3479076"/>
            <a:chOff x="408117" y="2747515"/>
            <a:chExt cx="3282325" cy="3335004"/>
          </a:xfrm>
        </p:grpSpPr>
        <p:sp>
          <p:nvSpPr>
            <p:cNvPr id="2407" name="Google Shape;2407;p69"/>
            <p:cNvSpPr/>
            <p:nvPr/>
          </p:nvSpPr>
          <p:spPr>
            <a:xfrm rot="-370314">
              <a:off x="2372005" y="2874295"/>
              <a:ext cx="892968" cy="712649"/>
            </a:xfrm>
            <a:custGeom>
              <a:avLst/>
              <a:gdLst/>
              <a:ahLst/>
              <a:cxnLst/>
              <a:rect l="l" t="t" r="r" b="b"/>
              <a:pathLst>
                <a:path w="3105" h="2478" fill="none" extrusionOk="0">
                  <a:moveTo>
                    <a:pt x="1" y="0"/>
                  </a:moveTo>
                  <a:lnTo>
                    <a:pt x="3104" y="2478"/>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rot="-370314">
              <a:off x="2041193" y="3764701"/>
              <a:ext cx="588410" cy="469635"/>
            </a:xfrm>
            <a:custGeom>
              <a:avLst/>
              <a:gdLst/>
              <a:ahLst/>
              <a:cxnLst/>
              <a:rect l="l" t="t" r="r" b="b"/>
              <a:pathLst>
                <a:path w="2046" h="1633" fill="none" extrusionOk="0">
                  <a:moveTo>
                    <a:pt x="0" y="1"/>
                  </a:moveTo>
                  <a:lnTo>
                    <a:pt x="2046" y="1632"/>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rot="-370314">
              <a:off x="2243118" y="3405129"/>
              <a:ext cx="613718" cy="486890"/>
            </a:xfrm>
            <a:custGeom>
              <a:avLst/>
              <a:gdLst/>
              <a:ahLst/>
              <a:cxnLst/>
              <a:rect l="l" t="t" r="r" b="b"/>
              <a:pathLst>
                <a:path w="2134" h="1693" fill="none" extrusionOk="0">
                  <a:moveTo>
                    <a:pt x="0" y="0"/>
                  </a:moveTo>
                  <a:lnTo>
                    <a:pt x="2134" y="1693"/>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rot="-370314">
              <a:off x="2237002" y="3090217"/>
              <a:ext cx="892968" cy="710348"/>
            </a:xfrm>
            <a:custGeom>
              <a:avLst/>
              <a:gdLst/>
              <a:ahLst/>
              <a:cxnLst/>
              <a:rect l="l" t="t" r="r" b="b"/>
              <a:pathLst>
                <a:path w="3105" h="2470" fill="none" extrusionOk="0">
                  <a:moveTo>
                    <a:pt x="1" y="1"/>
                  </a:moveTo>
                  <a:lnTo>
                    <a:pt x="3105"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rot="-370314">
              <a:off x="1751217" y="3856948"/>
              <a:ext cx="892968" cy="710348"/>
            </a:xfrm>
            <a:custGeom>
              <a:avLst/>
              <a:gdLst/>
              <a:ahLst/>
              <a:cxnLst/>
              <a:rect l="l" t="t" r="r" b="b"/>
              <a:pathLst>
                <a:path w="3105" h="2470" fill="none" extrusionOk="0">
                  <a:moveTo>
                    <a:pt x="1"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rot="-370314">
              <a:off x="1485561" y="4275912"/>
              <a:ext cx="892680" cy="710348"/>
            </a:xfrm>
            <a:custGeom>
              <a:avLst/>
              <a:gdLst/>
              <a:ahLst/>
              <a:cxnLst/>
              <a:rect l="l" t="t" r="r" b="b"/>
              <a:pathLst>
                <a:path w="3104" h="2470" fill="none" extrusionOk="0">
                  <a:moveTo>
                    <a:pt x="0"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rot="-370314">
              <a:off x="1551422" y="4024507"/>
              <a:ext cx="979245" cy="778794"/>
            </a:xfrm>
            <a:custGeom>
              <a:avLst/>
              <a:gdLst/>
              <a:ahLst/>
              <a:cxnLst/>
              <a:rect l="l" t="t" r="r" b="b"/>
              <a:pathLst>
                <a:path w="3405" h="2708" fill="none" extrusionOk="0">
                  <a:moveTo>
                    <a:pt x="1" y="1"/>
                  </a:moveTo>
                  <a:lnTo>
                    <a:pt x="3404" y="2707"/>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rot="-370314">
              <a:off x="1226637" y="4875664"/>
              <a:ext cx="733067" cy="583521"/>
            </a:xfrm>
            <a:custGeom>
              <a:avLst/>
              <a:gdLst/>
              <a:ahLst/>
              <a:cxnLst/>
              <a:rect l="l" t="t" r="r" b="b"/>
              <a:pathLst>
                <a:path w="2549" h="2029" fill="none" extrusionOk="0">
                  <a:moveTo>
                    <a:pt x="1" y="1"/>
                  </a:moveTo>
                  <a:lnTo>
                    <a:pt x="2549" y="202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rot="-370287">
              <a:off x="830370" y="5192554"/>
              <a:ext cx="1007715" cy="781065"/>
            </a:xfrm>
            <a:custGeom>
              <a:avLst/>
              <a:gdLst/>
              <a:ahLst/>
              <a:cxnLst/>
              <a:rect l="l" t="t" r="r" b="b"/>
              <a:pathLst>
                <a:path w="3105" h="2470" fill="none" extrusionOk="0">
                  <a:moveTo>
                    <a:pt x="1" y="1"/>
                  </a:moveTo>
                  <a:lnTo>
                    <a:pt x="3105"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rot="-370314">
              <a:off x="1010719" y="5026130"/>
              <a:ext cx="892680" cy="710348"/>
            </a:xfrm>
            <a:custGeom>
              <a:avLst/>
              <a:gdLst/>
              <a:ahLst/>
              <a:cxnLst/>
              <a:rect l="l" t="t" r="r" b="b"/>
              <a:pathLst>
                <a:path w="3104" h="2470" fill="none" extrusionOk="0">
                  <a:moveTo>
                    <a:pt x="0"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rot="-370314">
              <a:off x="532897" y="2857338"/>
              <a:ext cx="2174470" cy="2438478"/>
            </a:xfrm>
            <a:custGeom>
              <a:avLst/>
              <a:gdLst/>
              <a:ahLst/>
              <a:cxnLst/>
              <a:rect l="l" t="t" r="r" b="b"/>
              <a:pathLst>
                <a:path w="7561" h="8479" extrusionOk="0">
                  <a:moveTo>
                    <a:pt x="7196" y="0"/>
                  </a:moveTo>
                  <a:cubicBezTo>
                    <a:pt x="7149" y="0"/>
                    <a:pt x="7100" y="16"/>
                    <a:pt x="7058" y="48"/>
                  </a:cubicBezTo>
                  <a:cubicBezTo>
                    <a:pt x="6591" y="374"/>
                    <a:pt x="6238" y="842"/>
                    <a:pt x="6053" y="1388"/>
                  </a:cubicBezTo>
                  <a:cubicBezTo>
                    <a:pt x="5903" y="1873"/>
                    <a:pt x="5921" y="2402"/>
                    <a:pt x="6106" y="2887"/>
                  </a:cubicBezTo>
                  <a:cubicBezTo>
                    <a:pt x="6238" y="3213"/>
                    <a:pt x="6414" y="3522"/>
                    <a:pt x="6617" y="3813"/>
                  </a:cubicBezTo>
                  <a:cubicBezTo>
                    <a:pt x="6829" y="4139"/>
                    <a:pt x="6996" y="4492"/>
                    <a:pt x="7102" y="4871"/>
                  </a:cubicBezTo>
                  <a:cubicBezTo>
                    <a:pt x="7261" y="5444"/>
                    <a:pt x="7261" y="6079"/>
                    <a:pt x="6979" y="6617"/>
                  </a:cubicBezTo>
                  <a:cubicBezTo>
                    <a:pt x="6758" y="7040"/>
                    <a:pt x="6361" y="7348"/>
                    <a:pt x="5885" y="7445"/>
                  </a:cubicBezTo>
                  <a:cubicBezTo>
                    <a:pt x="5793" y="7462"/>
                    <a:pt x="5699" y="7469"/>
                    <a:pt x="5604" y="7469"/>
                  </a:cubicBezTo>
                  <a:cubicBezTo>
                    <a:pt x="5247" y="7469"/>
                    <a:pt x="4878" y="7365"/>
                    <a:pt x="4536" y="7260"/>
                  </a:cubicBezTo>
                  <a:cubicBezTo>
                    <a:pt x="4113" y="7128"/>
                    <a:pt x="3716" y="6961"/>
                    <a:pt x="3284" y="6872"/>
                  </a:cubicBezTo>
                  <a:cubicBezTo>
                    <a:pt x="3077" y="6822"/>
                    <a:pt x="2867" y="6796"/>
                    <a:pt x="2658" y="6796"/>
                  </a:cubicBezTo>
                  <a:cubicBezTo>
                    <a:pt x="2359" y="6796"/>
                    <a:pt x="2062" y="6848"/>
                    <a:pt x="1777" y="6952"/>
                  </a:cubicBezTo>
                  <a:cubicBezTo>
                    <a:pt x="1080" y="7207"/>
                    <a:pt x="533" y="7772"/>
                    <a:pt x="75" y="8336"/>
                  </a:cubicBezTo>
                  <a:cubicBezTo>
                    <a:pt x="1" y="8431"/>
                    <a:pt x="82" y="8479"/>
                    <a:pt x="176" y="8479"/>
                  </a:cubicBezTo>
                  <a:cubicBezTo>
                    <a:pt x="239" y="8479"/>
                    <a:pt x="308" y="8458"/>
                    <a:pt x="339" y="8415"/>
                  </a:cubicBezTo>
                  <a:cubicBezTo>
                    <a:pt x="745" y="7904"/>
                    <a:pt x="1221" y="7393"/>
                    <a:pt x="1838" y="7137"/>
                  </a:cubicBezTo>
                  <a:cubicBezTo>
                    <a:pt x="2079" y="7048"/>
                    <a:pt x="2330" y="7002"/>
                    <a:pt x="2582" y="7002"/>
                  </a:cubicBezTo>
                  <a:cubicBezTo>
                    <a:pt x="2754" y="7002"/>
                    <a:pt x="2928" y="7023"/>
                    <a:pt x="3099" y="7066"/>
                  </a:cubicBezTo>
                  <a:cubicBezTo>
                    <a:pt x="3906" y="7244"/>
                    <a:pt x="4675" y="7687"/>
                    <a:pt x="5509" y="7687"/>
                  </a:cubicBezTo>
                  <a:cubicBezTo>
                    <a:pt x="5587" y="7687"/>
                    <a:pt x="5665" y="7683"/>
                    <a:pt x="5744" y="7675"/>
                  </a:cubicBezTo>
                  <a:cubicBezTo>
                    <a:pt x="6838" y="7560"/>
                    <a:pt x="7561" y="6581"/>
                    <a:pt x="7534" y="5523"/>
                  </a:cubicBezTo>
                  <a:cubicBezTo>
                    <a:pt x="7516" y="4800"/>
                    <a:pt x="7217" y="4139"/>
                    <a:pt x="6820" y="3548"/>
                  </a:cubicBezTo>
                  <a:cubicBezTo>
                    <a:pt x="6476" y="3037"/>
                    <a:pt x="6229" y="2455"/>
                    <a:pt x="6282" y="1829"/>
                  </a:cubicBezTo>
                  <a:cubicBezTo>
                    <a:pt x="6326" y="1371"/>
                    <a:pt x="6511" y="939"/>
                    <a:pt x="6811" y="595"/>
                  </a:cubicBezTo>
                  <a:cubicBezTo>
                    <a:pt x="6943" y="427"/>
                    <a:pt x="7093" y="286"/>
                    <a:pt x="7270" y="171"/>
                  </a:cubicBezTo>
                  <a:cubicBezTo>
                    <a:pt x="7322" y="136"/>
                    <a:pt x="7349" y="57"/>
                    <a:pt x="7287" y="22"/>
                  </a:cubicBezTo>
                  <a:cubicBezTo>
                    <a:pt x="7259" y="7"/>
                    <a:pt x="7228" y="0"/>
                    <a:pt x="7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rot="-370314">
              <a:off x="1414259" y="3458262"/>
              <a:ext cx="2147149" cy="2516127"/>
            </a:xfrm>
            <a:custGeom>
              <a:avLst/>
              <a:gdLst/>
              <a:ahLst/>
              <a:cxnLst/>
              <a:rect l="l" t="t" r="r" b="b"/>
              <a:pathLst>
                <a:path w="7466" h="8749" extrusionOk="0">
                  <a:moveTo>
                    <a:pt x="7384" y="0"/>
                  </a:moveTo>
                  <a:cubicBezTo>
                    <a:pt x="7298" y="0"/>
                    <a:pt x="7165" y="29"/>
                    <a:pt x="7142" y="81"/>
                  </a:cubicBezTo>
                  <a:lnTo>
                    <a:pt x="7151" y="81"/>
                  </a:lnTo>
                  <a:cubicBezTo>
                    <a:pt x="6957" y="557"/>
                    <a:pt x="6622" y="962"/>
                    <a:pt x="6190" y="1244"/>
                  </a:cubicBezTo>
                  <a:cubicBezTo>
                    <a:pt x="5897" y="1416"/>
                    <a:pt x="5563" y="1505"/>
                    <a:pt x="5225" y="1505"/>
                  </a:cubicBezTo>
                  <a:cubicBezTo>
                    <a:pt x="5094" y="1505"/>
                    <a:pt x="4962" y="1492"/>
                    <a:pt x="4832" y="1465"/>
                  </a:cubicBezTo>
                  <a:cubicBezTo>
                    <a:pt x="4470" y="1394"/>
                    <a:pt x="4135" y="1244"/>
                    <a:pt x="3783" y="1139"/>
                  </a:cubicBezTo>
                  <a:cubicBezTo>
                    <a:pt x="3448" y="1024"/>
                    <a:pt x="3095" y="971"/>
                    <a:pt x="2733" y="953"/>
                  </a:cubicBezTo>
                  <a:cubicBezTo>
                    <a:pt x="2707" y="953"/>
                    <a:pt x="2681" y="952"/>
                    <a:pt x="2655" y="952"/>
                  </a:cubicBezTo>
                  <a:cubicBezTo>
                    <a:pt x="1632" y="952"/>
                    <a:pt x="461" y="1457"/>
                    <a:pt x="221" y="2540"/>
                  </a:cubicBezTo>
                  <a:cubicBezTo>
                    <a:pt x="0" y="3528"/>
                    <a:pt x="723" y="4383"/>
                    <a:pt x="1182" y="5177"/>
                  </a:cubicBezTo>
                  <a:cubicBezTo>
                    <a:pt x="1402" y="5573"/>
                    <a:pt x="1596" y="6006"/>
                    <a:pt x="1614" y="6473"/>
                  </a:cubicBezTo>
                  <a:cubicBezTo>
                    <a:pt x="1640" y="7090"/>
                    <a:pt x="1367" y="7681"/>
                    <a:pt x="1041" y="8183"/>
                  </a:cubicBezTo>
                  <a:cubicBezTo>
                    <a:pt x="917" y="8368"/>
                    <a:pt x="785" y="8545"/>
                    <a:pt x="653" y="8721"/>
                  </a:cubicBezTo>
                  <a:cubicBezTo>
                    <a:pt x="629" y="8745"/>
                    <a:pt x="688" y="8749"/>
                    <a:pt x="732" y="8749"/>
                  </a:cubicBezTo>
                  <a:cubicBezTo>
                    <a:pt x="754" y="8749"/>
                    <a:pt x="773" y="8748"/>
                    <a:pt x="776" y="8748"/>
                  </a:cubicBezTo>
                  <a:cubicBezTo>
                    <a:pt x="847" y="8739"/>
                    <a:pt x="917" y="8704"/>
                    <a:pt x="970" y="8659"/>
                  </a:cubicBezTo>
                  <a:cubicBezTo>
                    <a:pt x="1393" y="8122"/>
                    <a:pt x="1790" y="7513"/>
                    <a:pt x="1905" y="6826"/>
                  </a:cubicBezTo>
                  <a:cubicBezTo>
                    <a:pt x="1975" y="6349"/>
                    <a:pt x="1896" y="5873"/>
                    <a:pt x="1684" y="5450"/>
                  </a:cubicBezTo>
                  <a:cubicBezTo>
                    <a:pt x="1481" y="5018"/>
                    <a:pt x="1208" y="4639"/>
                    <a:pt x="970" y="4224"/>
                  </a:cubicBezTo>
                  <a:cubicBezTo>
                    <a:pt x="741" y="3819"/>
                    <a:pt x="503" y="3343"/>
                    <a:pt x="494" y="2849"/>
                  </a:cubicBezTo>
                  <a:cubicBezTo>
                    <a:pt x="494" y="2364"/>
                    <a:pt x="706" y="1897"/>
                    <a:pt x="1076" y="1571"/>
                  </a:cubicBezTo>
                  <a:cubicBezTo>
                    <a:pt x="1462" y="1216"/>
                    <a:pt x="1953" y="1080"/>
                    <a:pt x="2455" y="1080"/>
                  </a:cubicBezTo>
                  <a:cubicBezTo>
                    <a:pt x="2516" y="1080"/>
                    <a:pt x="2576" y="1082"/>
                    <a:pt x="2636" y="1086"/>
                  </a:cubicBezTo>
                  <a:cubicBezTo>
                    <a:pt x="3033" y="1112"/>
                    <a:pt x="3430" y="1209"/>
                    <a:pt x="3800" y="1350"/>
                  </a:cubicBezTo>
                  <a:cubicBezTo>
                    <a:pt x="4100" y="1474"/>
                    <a:pt x="4417" y="1562"/>
                    <a:pt x="4744" y="1606"/>
                  </a:cubicBezTo>
                  <a:cubicBezTo>
                    <a:pt x="4850" y="1619"/>
                    <a:pt x="4957" y="1625"/>
                    <a:pt x="5063" y="1625"/>
                  </a:cubicBezTo>
                  <a:cubicBezTo>
                    <a:pt x="5466" y="1625"/>
                    <a:pt x="5864" y="1533"/>
                    <a:pt x="6234" y="1359"/>
                  </a:cubicBezTo>
                  <a:cubicBezTo>
                    <a:pt x="6578" y="1183"/>
                    <a:pt x="6877" y="936"/>
                    <a:pt x="7107" y="627"/>
                  </a:cubicBezTo>
                  <a:cubicBezTo>
                    <a:pt x="7248" y="451"/>
                    <a:pt x="7362" y="266"/>
                    <a:pt x="7451" y="54"/>
                  </a:cubicBezTo>
                  <a:cubicBezTo>
                    <a:pt x="7451" y="45"/>
                    <a:pt x="7459" y="36"/>
                    <a:pt x="7459" y="28"/>
                  </a:cubicBezTo>
                  <a:cubicBezTo>
                    <a:pt x="7466" y="9"/>
                    <a:pt x="7432" y="0"/>
                    <a:pt x="7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69"/>
          <p:cNvGrpSpPr/>
          <p:nvPr/>
        </p:nvGrpSpPr>
        <p:grpSpPr>
          <a:xfrm>
            <a:off x="7739592" y="1958031"/>
            <a:ext cx="964388" cy="1015999"/>
            <a:chOff x="7547525" y="2278475"/>
            <a:chExt cx="985376" cy="1038111"/>
          </a:xfrm>
        </p:grpSpPr>
        <p:sp>
          <p:nvSpPr>
            <p:cNvPr id="2420" name="Google Shape;2420;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7547525" y="2894744"/>
              <a:ext cx="249500" cy="204404"/>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69"/>
          <p:cNvGrpSpPr/>
          <p:nvPr/>
        </p:nvGrpSpPr>
        <p:grpSpPr>
          <a:xfrm rot="6350644">
            <a:off x="6941611" y="3643987"/>
            <a:ext cx="690169" cy="988481"/>
            <a:chOff x="7596727" y="2278475"/>
            <a:chExt cx="705203" cy="1010013"/>
          </a:xfrm>
        </p:grpSpPr>
        <p:sp>
          <p:nvSpPr>
            <p:cNvPr id="2432" name="Google Shape;2432;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7596727" y="2935060"/>
              <a:ext cx="151086" cy="123773"/>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rot="122">
              <a:off x="7910153" y="2511620"/>
              <a:ext cx="159741" cy="141222"/>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rot="-141">
              <a:off x="8162881" y="2697614"/>
              <a:ext cx="139047" cy="122969"/>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8102655" y="2995987"/>
              <a:ext cx="153388" cy="125799"/>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7787151" y="3083778"/>
              <a:ext cx="249500" cy="204710"/>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69"/>
          <p:cNvGrpSpPr/>
          <p:nvPr/>
        </p:nvGrpSpPr>
        <p:grpSpPr>
          <a:xfrm rot="3032089">
            <a:off x="322503" y="2132924"/>
            <a:ext cx="1333876" cy="1195004"/>
            <a:chOff x="154280" y="2041205"/>
            <a:chExt cx="1333895" cy="1195022"/>
          </a:xfrm>
        </p:grpSpPr>
        <p:cxnSp>
          <p:nvCxnSpPr>
            <p:cNvPr id="2440" name="Google Shape;2440;p69"/>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2441" name="Google Shape;2441;p69"/>
            <p:cNvCxnSpPr>
              <a:stCxn id="2442" idx="3"/>
              <a:endCxn id="2443"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2444" name="Google Shape;2444;p69"/>
            <p:cNvGrpSpPr/>
            <p:nvPr/>
          </p:nvGrpSpPr>
          <p:grpSpPr>
            <a:xfrm rot="-9901852">
              <a:off x="271474" y="2130709"/>
              <a:ext cx="826515" cy="1016012"/>
              <a:chOff x="7688409" y="2278475"/>
              <a:chExt cx="844492" cy="1038111"/>
            </a:xfrm>
          </p:grpSpPr>
          <p:sp>
            <p:nvSpPr>
              <p:cNvPr id="2445" name="Google Shape;2445;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69"/>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 fill="hold"/>
                                        <p:tgtEl>
                                          <p:spTgt spid="2419"/>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243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4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A070-E1B4-FCEC-F68A-28F601E96E8F}"/>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0E51F60F-3452-F754-98D7-0594781E7F03}"/>
              </a:ext>
            </a:extLst>
          </p:cNvPr>
          <p:cNvPicPr>
            <a:picLocks noChangeAspect="1"/>
          </p:cNvPicPr>
          <p:nvPr/>
        </p:nvPicPr>
        <p:blipFill>
          <a:blip r:embed="rId2"/>
          <a:stretch>
            <a:fillRect/>
          </a:stretch>
        </p:blipFill>
        <p:spPr>
          <a:xfrm>
            <a:off x="361598" y="288000"/>
            <a:ext cx="2716140" cy="3008115"/>
          </a:xfrm>
          <a:prstGeom prst="rect">
            <a:avLst/>
          </a:prstGeom>
        </p:spPr>
      </p:pic>
      <p:pic>
        <p:nvPicPr>
          <p:cNvPr id="5" name="תמונה 4">
            <a:extLst>
              <a:ext uri="{FF2B5EF4-FFF2-40B4-BE49-F238E27FC236}">
                <a16:creationId xmlns:a16="http://schemas.microsoft.com/office/drawing/2014/main" id="{1AFA2257-B814-FB37-1271-724CFB7F6C80}"/>
              </a:ext>
            </a:extLst>
          </p:cNvPr>
          <p:cNvPicPr>
            <a:picLocks noChangeAspect="1"/>
          </p:cNvPicPr>
          <p:nvPr/>
        </p:nvPicPr>
        <p:blipFill>
          <a:blip r:embed="rId3"/>
          <a:stretch>
            <a:fillRect/>
          </a:stretch>
        </p:blipFill>
        <p:spPr>
          <a:xfrm>
            <a:off x="1100046" y="3157749"/>
            <a:ext cx="3724715" cy="2585121"/>
          </a:xfrm>
          <a:prstGeom prst="rect">
            <a:avLst/>
          </a:prstGeom>
        </p:spPr>
      </p:pic>
      <p:pic>
        <p:nvPicPr>
          <p:cNvPr id="7" name="תמונה 6">
            <a:extLst>
              <a:ext uri="{FF2B5EF4-FFF2-40B4-BE49-F238E27FC236}">
                <a16:creationId xmlns:a16="http://schemas.microsoft.com/office/drawing/2014/main" id="{7B5C3E47-D696-3603-FCE5-CEDCD4352DBB}"/>
              </a:ext>
            </a:extLst>
          </p:cNvPr>
          <p:cNvPicPr>
            <a:picLocks noChangeAspect="1"/>
          </p:cNvPicPr>
          <p:nvPr/>
        </p:nvPicPr>
        <p:blipFill>
          <a:blip r:embed="rId4"/>
          <a:stretch>
            <a:fillRect/>
          </a:stretch>
        </p:blipFill>
        <p:spPr>
          <a:xfrm>
            <a:off x="2858068" y="1069976"/>
            <a:ext cx="4085426" cy="2087773"/>
          </a:xfrm>
          <a:prstGeom prst="rect">
            <a:avLst/>
          </a:prstGeom>
        </p:spPr>
      </p:pic>
      <p:pic>
        <p:nvPicPr>
          <p:cNvPr id="9" name="תמונה 8">
            <a:extLst>
              <a:ext uri="{FF2B5EF4-FFF2-40B4-BE49-F238E27FC236}">
                <a16:creationId xmlns:a16="http://schemas.microsoft.com/office/drawing/2014/main" id="{B3C4378A-BA15-48F6-E191-D472F751BB4B}"/>
              </a:ext>
            </a:extLst>
          </p:cNvPr>
          <p:cNvPicPr>
            <a:picLocks noChangeAspect="1"/>
          </p:cNvPicPr>
          <p:nvPr/>
        </p:nvPicPr>
        <p:blipFill>
          <a:blip r:embed="rId5"/>
          <a:stretch>
            <a:fillRect/>
          </a:stretch>
        </p:blipFill>
        <p:spPr>
          <a:xfrm>
            <a:off x="3787351" y="3561616"/>
            <a:ext cx="5107951" cy="999381"/>
          </a:xfrm>
          <a:prstGeom prst="rect">
            <a:avLst/>
          </a:prstGeom>
        </p:spPr>
      </p:pic>
      <p:pic>
        <p:nvPicPr>
          <p:cNvPr id="11" name="תמונה 10">
            <a:extLst>
              <a:ext uri="{FF2B5EF4-FFF2-40B4-BE49-F238E27FC236}">
                <a16:creationId xmlns:a16="http://schemas.microsoft.com/office/drawing/2014/main" id="{C3269435-EB24-1229-F267-8FB6E0C55D7E}"/>
              </a:ext>
            </a:extLst>
          </p:cNvPr>
          <p:cNvPicPr>
            <a:picLocks noChangeAspect="1"/>
          </p:cNvPicPr>
          <p:nvPr/>
        </p:nvPicPr>
        <p:blipFill>
          <a:blip r:embed="rId6"/>
          <a:stretch>
            <a:fillRect/>
          </a:stretch>
        </p:blipFill>
        <p:spPr>
          <a:xfrm>
            <a:off x="4812753" y="2113862"/>
            <a:ext cx="4261482" cy="1403249"/>
          </a:xfrm>
          <a:prstGeom prst="rect">
            <a:avLst/>
          </a:prstGeom>
        </p:spPr>
      </p:pic>
      <p:pic>
        <p:nvPicPr>
          <p:cNvPr id="13" name="תמונה 12">
            <a:extLst>
              <a:ext uri="{FF2B5EF4-FFF2-40B4-BE49-F238E27FC236}">
                <a16:creationId xmlns:a16="http://schemas.microsoft.com/office/drawing/2014/main" id="{D30A556E-1037-92DF-B1A8-014A33094F7E}"/>
              </a:ext>
            </a:extLst>
          </p:cNvPr>
          <p:cNvPicPr>
            <a:picLocks noChangeAspect="1"/>
          </p:cNvPicPr>
          <p:nvPr/>
        </p:nvPicPr>
        <p:blipFill>
          <a:blip r:embed="rId7"/>
          <a:stretch>
            <a:fillRect/>
          </a:stretch>
        </p:blipFill>
        <p:spPr>
          <a:xfrm>
            <a:off x="4835760" y="87417"/>
            <a:ext cx="3902927" cy="1157384"/>
          </a:xfrm>
          <a:prstGeom prst="rect">
            <a:avLst/>
          </a:prstGeom>
        </p:spPr>
      </p:pic>
    </p:spTree>
    <p:extLst>
      <p:ext uri="{BB962C8B-B14F-4D97-AF65-F5344CB8AC3E}">
        <p14:creationId xmlns:p14="http://schemas.microsoft.com/office/powerpoint/2010/main" val="12671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7">
          <a:extLst>
            <a:ext uri="{FF2B5EF4-FFF2-40B4-BE49-F238E27FC236}">
              <a16:creationId xmlns:a16="http://schemas.microsoft.com/office/drawing/2014/main" id="{1229882C-CF07-A40D-C951-9C6376E6777C}"/>
            </a:ext>
          </a:extLst>
        </p:cNvPr>
        <p:cNvGrpSpPr/>
        <p:nvPr/>
      </p:nvGrpSpPr>
      <p:grpSpPr>
        <a:xfrm>
          <a:off x="0" y="0"/>
          <a:ext cx="0" cy="0"/>
          <a:chOff x="0" y="0"/>
          <a:chExt cx="0" cy="0"/>
        </a:xfrm>
      </p:grpSpPr>
      <p:sp>
        <p:nvSpPr>
          <p:cNvPr id="5568" name="Google Shape;5568;p125">
            <a:extLst>
              <a:ext uri="{FF2B5EF4-FFF2-40B4-BE49-F238E27FC236}">
                <a16:creationId xmlns:a16="http://schemas.microsoft.com/office/drawing/2014/main" id="{53E47538-EB49-A563-1FD6-7C78E24EC6AD}"/>
              </a:ext>
            </a:extLst>
          </p:cNvPr>
          <p:cNvSpPr txBox="1">
            <a:spLocks noGrp="1"/>
          </p:cNvSpPr>
          <p:nvPr>
            <p:ph type="ctrTitle"/>
          </p:nvPr>
        </p:nvSpPr>
        <p:spPr>
          <a:xfrm>
            <a:off x="4572000" y="466725"/>
            <a:ext cx="3713100" cy="13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a:t>
            </a:r>
            <a:endParaRPr dirty="0"/>
          </a:p>
        </p:txBody>
      </p:sp>
      <p:grpSp>
        <p:nvGrpSpPr>
          <p:cNvPr id="5571" name="Google Shape;5571;p125">
            <a:extLst>
              <a:ext uri="{FF2B5EF4-FFF2-40B4-BE49-F238E27FC236}">
                <a16:creationId xmlns:a16="http://schemas.microsoft.com/office/drawing/2014/main" id="{C2F6B341-6D00-AE7B-E588-57A11D245457}"/>
              </a:ext>
            </a:extLst>
          </p:cNvPr>
          <p:cNvGrpSpPr/>
          <p:nvPr/>
        </p:nvGrpSpPr>
        <p:grpSpPr>
          <a:xfrm>
            <a:off x="930713" y="319398"/>
            <a:ext cx="3484629" cy="4844824"/>
            <a:chOff x="930665" y="709846"/>
            <a:chExt cx="3203667" cy="4454191"/>
          </a:xfrm>
        </p:grpSpPr>
        <p:grpSp>
          <p:nvGrpSpPr>
            <p:cNvPr id="5572" name="Google Shape;5572;p125">
              <a:extLst>
                <a:ext uri="{FF2B5EF4-FFF2-40B4-BE49-F238E27FC236}">
                  <a16:creationId xmlns:a16="http://schemas.microsoft.com/office/drawing/2014/main" id="{EB393D6A-B7AA-7404-421B-5AB090EF84ED}"/>
                </a:ext>
              </a:extLst>
            </p:cNvPr>
            <p:cNvGrpSpPr/>
            <p:nvPr/>
          </p:nvGrpSpPr>
          <p:grpSpPr>
            <a:xfrm>
              <a:off x="930665" y="709846"/>
              <a:ext cx="3203667" cy="4454191"/>
              <a:chOff x="7169200" y="453625"/>
              <a:chExt cx="3002500" cy="4174500"/>
            </a:xfrm>
          </p:grpSpPr>
          <p:sp>
            <p:nvSpPr>
              <p:cNvPr id="5573" name="Google Shape;5573;p125">
                <a:extLst>
                  <a:ext uri="{FF2B5EF4-FFF2-40B4-BE49-F238E27FC236}">
                    <a16:creationId xmlns:a16="http://schemas.microsoft.com/office/drawing/2014/main" id="{9006095B-EDD0-6EC7-B580-08EC728C1CA2}"/>
                  </a:ext>
                </a:extLst>
              </p:cNvPr>
              <p:cNvSpPr/>
              <p:nvPr/>
            </p:nvSpPr>
            <p:spPr>
              <a:xfrm>
                <a:off x="9704550" y="1537400"/>
                <a:ext cx="204275" cy="89100"/>
              </a:xfrm>
              <a:custGeom>
                <a:avLst/>
                <a:gdLst/>
                <a:ahLst/>
                <a:cxnLst/>
                <a:rect l="l" t="t" r="r" b="b"/>
                <a:pathLst>
                  <a:path w="8171" h="3564" extrusionOk="0">
                    <a:moveTo>
                      <a:pt x="6370" y="0"/>
                    </a:moveTo>
                    <a:cubicBezTo>
                      <a:pt x="5513" y="0"/>
                      <a:pt x="4755" y="619"/>
                      <a:pt x="4601" y="1487"/>
                    </a:cubicBezTo>
                    <a:lnTo>
                      <a:pt x="0" y="1487"/>
                    </a:lnTo>
                    <a:lnTo>
                      <a:pt x="0" y="1935"/>
                    </a:lnTo>
                    <a:lnTo>
                      <a:pt x="4586" y="1935"/>
                    </a:lnTo>
                    <a:cubicBezTo>
                      <a:pt x="4660" y="2866"/>
                      <a:pt x="5435" y="3563"/>
                      <a:pt x="6363" y="3563"/>
                    </a:cubicBezTo>
                    <a:cubicBezTo>
                      <a:pt x="6373" y="3563"/>
                      <a:pt x="6383" y="3563"/>
                      <a:pt x="6393" y="3563"/>
                    </a:cubicBezTo>
                    <a:cubicBezTo>
                      <a:pt x="7334" y="3548"/>
                      <a:pt x="8096" y="2801"/>
                      <a:pt x="8125" y="1861"/>
                    </a:cubicBezTo>
                    <a:cubicBezTo>
                      <a:pt x="8170" y="934"/>
                      <a:pt x="7483" y="113"/>
                      <a:pt x="6542" y="8"/>
                    </a:cubicBezTo>
                    <a:cubicBezTo>
                      <a:pt x="6484" y="3"/>
                      <a:pt x="6427" y="0"/>
                      <a:pt x="6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5">
                <a:extLst>
                  <a:ext uri="{FF2B5EF4-FFF2-40B4-BE49-F238E27FC236}">
                    <a16:creationId xmlns:a16="http://schemas.microsoft.com/office/drawing/2014/main" id="{A3BB59C4-C64D-650F-1F61-C5CFF6F5917E}"/>
                  </a:ext>
                </a:extLst>
              </p:cNvPr>
              <p:cNvSpPr/>
              <p:nvPr/>
            </p:nvSpPr>
            <p:spPr>
              <a:xfrm>
                <a:off x="9704550" y="1671550"/>
                <a:ext cx="125175" cy="53625"/>
              </a:xfrm>
              <a:custGeom>
                <a:avLst/>
                <a:gdLst/>
                <a:ahLst/>
                <a:cxnLst/>
                <a:rect l="l" t="t" r="r" b="b"/>
                <a:pathLst>
                  <a:path w="5007" h="2145" extrusionOk="0">
                    <a:moveTo>
                      <a:pt x="3889" y="0"/>
                    </a:moveTo>
                    <a:cubicBezTo>
                      <a:pt x="3424" y="0"/>
                      <a:pt x="2962" y="280"/>
                      <a:pt x="2853" y="886"/>
                    </a:cubicBezTo>
                    <a:lnTo>
                      <a:pt x="0" y="886"/>
                    </a:lnTo>
                    <a:lnTo>
                      <a:pt x="0" y="1169"/>
                    </a:lnTo>
                    <a:lnTo>
                      <a:pt x="2838" y="1169"/>
                    </a:lnTo>
                    <a:cubicBezTo>
                      <a:pt x="2890" y="1823"/>
                      <a:pt x="3392" y="2144"/>
                      <a:pt x="3897" y="2144"/>
                    </a:cubicBezTo>
                    <a:cubicBezTo>
                      <a:pt x="4419" y="2144"/>
                      <a:pt x="4944" y="1800"/>
                      <a:pt x="4974" y="1125"/>
                    </a:cubicBezTo>
                    <a:cubicBezTo>
                      <a:pt x="5006" y="401"/>
                      <a:pt x="4445"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5">
                <a:extLst>
                  <a:ext uri="{FF2B5EF4-FFF2-40B4-BE49-F238E27FC236}">
                    <a16:creationId xmlns:a16="http://schemas.microsoft.com/office/drawing/2014/main" id="{154F08EE-E6D5-1545-9F43-41472B75DF0C}"/>
                  </a:ext>
                </a:extLst>
              </p:cNvPr>
              <p:cNvSpPr/>
              <p:nvPr/>
            </p:nvSpPr>
            <p:spPr>
              <a:xfrm>
                <a:off x="9704550" y="1146650"/>
                <a:ext cx="204275" cy="90025"/>
              </a:xfrm>
              <a:custGeom>
                <a:avLst/>
                <a:gdLst/>
                <a:ahLst/>
                <a:cxnLst/>
                <a:rect l="l" t="t" r="r" b="b"/>
                <a:pathLst>
                  <a:path w="8171" h="3601" extrusionOk="0">
                    <a:moveTo>
                      <a:pt x="6363" y="1"/>
                    </a:moveTo>
                    <a:cubicBezTo>
                      <a:pt x="5497" y="1"/>
                      <a:pt x="4765" y="613"/>
                      <a:pt x="4601" y="1479"/>
                    </a:cubicBezTo>
                    <a:lnTo>
                      <a:pt x="0" y="1479"/>
                    </a:lnTo>
                    <a:lnTo>
                      <a:pt x="0" y="1927"/>
                    </a:lnTo>
                    <a:lnTo>
                      <a:pt x="4586" y="1927"/>
                    </a:lnTo>
                    <a:cubicBezTo>
                      <a:pt x="4645" y="2868"/>
                      <a:pt x="5422" y="3600"/>
                      <a:pt x="6363" y="3600"/>
                    </a:cubicBezTo>
                    <a:cubicBezTo>
                      <a:pt x="7364" y="3600"/>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5">
                <a:extLst>
                  <a:ext uri="{FF2B5EF4-FFF2-40B4-BE49-F238E27FC236}">
                    <a16:creationId xmlns:a16="http://schemas.microsoft.com/office/drawing/2014/main" id="{9B2BDC98-5A6E-28D2-C2EC-3FC7EAC566C0}"/>
                  </a:ext>
                </a:extLst>
              </p:cNvPr>
              <p:cNvSpPr/>
              <p:nvPr/>
            </p:nvSpPr>
            <p:spPr>
              <a:xfrm>
                <a:off x="9704550" y="1389400"/>
                <a:ext cx="285300" cy="125475"/>
              </a:xfrm>
              <a:custGeom>
                <a:avLst/>
                <a:gdLst/>
                <a:ahLst/>
                <a:cxnLst/>
                <a:rect l="l" t="t" r="r" b="b"/>
                <a:pathLst>
                  <a:path w="11412" h="5019" extrusionOk="0">
                    <a:moveTo>
                      <a:pt x="8851" y="1"/>
                    </a:moveTo>
                    <a:cubicBezTo>
                      <a:pt x="7642" y="1"/>
                      <a:pt x="6587" y="863"/>
                      <a:pt x="6378" y="2090"/>
                    </a:cubicBezTo>
                    <a:lnTo>
                      <a:pt x="0" y="2090"/>
                    </a:lnTo>
                    <a:lnTo>
                      <a:pt x="0" y="2717"/>
                    </a:lnTo>
                    <a:lnTo>
                      <a:pt x="6348" y="2717"/>
                    </a:lnTo>
                    <a:cubicBezTo>
                      <a:pt x="6451" y="4027"/>
                      <a:pt x="7540" y="5018"/>
                      <a:pt x="8844" y="5018"/>
                    </a:cubicBezTo>
                    <a:cubicBezTo>
                      <a:pt x="8863" y="5018"/>
                      <a:pt x="8883" y="5018"/>
                      <a:pt x="8902" y="5017"/>
                    </a:cubicBezTo>
                    <a:cubicBezTo>
                      <a:pt x="10216" y="4988"/>
                      <a:pt x="11292" y="3942"/>
                      <a:pt x="11352" y="2628"/>
                    </a:cubicBezTo>
                    <a:cubicBezTo>
                      <a:pt x="11411" y="1298"/>
                      <a:pt x="10426" y="163"/>
                      <a:pt x="9111" y="14"/>
                    </a:cubicBezTo>
                    <a:cubicBezTo>
                      <a:pt x="9024" y="5"/>
                      <a:pt x="8937" y="1"/>
                      <a:pt x="8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5">
                <a:extLst>
                  <a:ext uri="{FF2B5EF4-FFF2-40B4-BE49-F238E27FC236}">
                    <a16:creationId xmlns:a16="http://schemas.microsoft.com/office/drawing/2014/main" id="{10843479-28EF-978C-72BA-64CEBA375788}"/>
                  </a:ext>
                </a:extLst>
              </p:cNvPr>
              <p:cNvSpPr/>
              <p:nvPr/>
            </p:nvSpPr>
            <p:spPr>
              <a:xfrm>
                <a:off x="9704550" y="1260175"/>
                <a:ext cx="285300" cy="126975"/>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33"/>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5">
                <a:extLst>
                  <a:ext uri="{FF2B5EF4-FFF2-40B4-BE49-F238E27FC236}">
                    <a16:creationId xmlns:a16="http://schemas.microsoft.com/office/drawing/2014/main" id="{1A7E3FE0-1190-219D-F7B9-63FF060FF0F5}"/>
                  </a:ext>
                </a:extLst>
              </p:cNvPr>
              <p:cNvSpPr/>
              <p:nvPr/>
            </p:nvSpPr>
            <p:spPr>
              <a:xfrm>
                <a:off x="9704550" y="2890200"/>
                <a:ext cx="204275" cy="89125"/>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3"/>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5">
                <a:extLst>
                  <a:ext uri="{FF2B5EF4-FFF2-40B4-BE49-F238E27FC236}">
                    <a16:creationId xmlns:a16="http://schemas.microsoft.com/office/drawing/2014/main" id="{5E13E06C-6FB1-37B3-297F-FE17603CE0D2}"/>
                  </a:ext>
                </a:extLst>
              </p:cNvPr>
              <p:cNvSpPr/>
              <p:nvPr/>
            </p:nvSpPr>
            <p:spPr>
              <a:xfrm>
                <a:off x="9704550" y="2499250"/>
                <a:ext cx="204275" cy="89125"/>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4"/>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5">
                <a:extLst>
                  <a:ext uri="{FF2B5EF4-FFF2-40B4-BE49-F238E27FC236}">
                    <a16:creationId xmlns:a16="http://schemas.microsoft.com/office/drawing/2014/main" id="{87FCCEAB-F4D9-9376-98F8-2F355DBDD707}"/>
                  </a:ext>
                </a:extLst>
              </p:cNvPr>
              <p:cNvSpPr/>
              <p:nvPr/>
            </p:nvSpPr>
            <p:spPr>
              <a:xfrm>
                <a:off x="9704550" y="2379350"/>
                <a:ext cx="166175" cy="71975"/>
              </a:xfrm>
              <a:custGeom>
                <a:avLst/>
                <a:gdLst/>
                <a:ahLst/>
                <a:cxnLst/>
                <a:rect l="l" t="t" r="r" b="b"/>
                <a:pathLst>
                  <a:path w="6647" h="2879" extrusionOk="0">
                    <a:moveTo>
                      <a:pt x="5163" y="1"/>
                    </a:moveTo>
                    <a:cubicBezTo>
                      <a:pt x="4471" y="1"/>
                      <a:pt x="3874" y="500"/>
                      <a:pt x="3749" y="1191"/>
                    </a:cubicBezTo>
                    <a:lnTo>
                      <a:pt x="0" y="1191"/>
                    </a:lnTo>
                    <a:lnTo>
                      <a:pt x="0" y="1564"/>
                    </a:lnTo>
                    <a:lnTo>
                      <a:pt x="3734" y="1564"/>
                    </a:lnTo>
                    <a:cubicBezTo>
                      <a:pt x="3793" y="2302"/>
                      <a:pt x="4420" y="2879"/>
                      <a:pt x="5169" y="2879"/>
                    </a:cubicBezTo>
                    <a:cubicBezTo>
                      <a:pt x="5179" y="2879"/>
                      <a:pt x="5188" y="2879"/>
                      <a:pt x="5198" y="2878"/>
                    </a:cubicBezTo>
                    <a:cubicBezTo>
                      <a:pt x="5960" y="2864"/>
                      <a:pt x="6572" y="2266"/>
                      <a:pt x="6602" y="1504"/>
                    </a:cubicBezTo>
                    <a:cubicBezTo>
                      <a:pt x="6647" y="743"/>
                      <a:pt x="6079" y="85"/>
                      <a:pt x="5332" y="11"/>
                    </a:cubicBezTo>
                    <a:cubicBezTo>
                      <a:pt x="5275" y="4"/>
                      <a:pt x="5219" y="1"/>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5">
                <a:extLst>
                  <a:ext uri="{FF2B5EF4-FFF2-40B4-BE49-F238E27FC236}">
                    <a16:creationId xmlns:a16="http://schemas.microsoft.com/office/drawing/2014/main" id="{EAF81D74-3CC1-3584-D08D-618E6A7CB907}"/>
                  </a:ext>
                </a:extLst>
              </p:cNvPr>
              <p:cNvSpPr/>
              <p:nvPr/>
            </p:nvSpPr>
            <p:spPr>
              <a:xfrm>
                <a:off x="9704550" y="2239100"/>
                <a:ext cx="147025" cy="63250"/>
              </a:xfrm>
              <a:custGeom>
                <a:avLst/>
                <a:gdLst/>
                <a:ahLst/>
                <a:cxnLst/>
                <a:rect l="l" t="t" r="r" b="b"/>
                <a:pathLst>
                  <a:path w="5881" h="2530" extrusionOk="0">
                    <a:moveTo>
                      <a:pt x="4560" y="0"/>
                    </a:moveTo>
                    <a:cubicBezTo>
                      <a:pt x="4005" y="0"/>
                      <a:pt x="3454" y="333"/>
                      <a:pt x="3331" y="1050"/>
                    </a:cubicBezTo>
                    <a:lnTo>
                      <a:pt x="0" y="1050"/>
                    </a:lnTo>
                    <a:lnTo>
                      <a:pt x="0" y="1379"/>
                    </a:lnTo>
                    <a:lnTo>
                      <a:pt x="3316" y="1379"/>
                    </a:lnTo>
                    <a:cubicBezTo>
                      <a:pt x="3360" y="2027"/>
                      <a:pt x="3912" y="2529"/>
                      <a:pt x="4572" y="2529"/>
                    </a:cubicBezTo>
                    <a:cubicBezTo>
                      <a:pt x="4581" y="2529"/>
                      <a:pt x="4591" y="2529"/>
                      <a:pt x="4601" y="2529"/>
                    </a:cubicBezTo>
                    <a:cubicBezTo>
                      <a:pt x="5258" y="2529"/>
                      <a:pt x="5810" y="1991"/>
                      <a:pt x="5840" y="1319"/>
                    </a:cubicBezTo>
                    <a:cubicBezTo>
                      <a:pt x="5881" y="468"/>
                      <a:pt x="5218" y="0"/>
                      <a:pt x="4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5">
                <a:extLst>
                  <a:ext uri="{FF2B5EF4-FFF2-40B4-BE49-F238E27FC236}">
                    <a16:creationId xmlns:a16="http://schemas.microsoft.com/office/drawing/2014/main" id="{CA4340E8-DE77-FF72-33D2-80F867AE83AD}"/>
                  </a:ext>
                </a:extLst>
              </p:cNvPr>
              <p:cNvSpPr/>
              <p:nvPr/>
            </p:nvSpPr>
            <p:spPr>
              <a:xfrm>
                <a:off x="9704550" y="1862700"/>
                <a:ext cx="147025" cy="63275"/>
              </a:xfrm>
              <a:custGeom>
                <a:avLst/>
                <a:gdLst/>
                <a:ahLst/>
                <a:cxnLst/>
                <a:rect l="l" t="t" r="r" b="b"/>
                <a:pathLst>
                  <a:path w="5881" h="2531" extrusionOk="0">
                    <a:moveTo>
                      <a:pt x="4560" y="1"/>
                    </a:moveTo>
                    <a:cubicBezTo>
                      <a:pt x="4005" y="1"/>
                      <a:pt x="3454" y="334"/>
                      <a:pt x="3331" y="1051"/>
                    </a:cubicBezTo>
                    <a:lnTo>
                      <a:pt x="0" y="1051"/>
                    </a:lnTo>
                    <a:lnTo>
                      <a:pt x="0" y="1365"/>
                    </a:lnTo>
                    <a:lnTo>
                      <a:pt x="3316" y="1365"/>
                    </a:lnTo>
                    <a:cubicBezTo>
                      <a:pt x="3360" y="2027"/>
                      <a:pt x="3912" y="2530"/>
                      <a:pt x="4572" y="2530"/>
                    </a:cubicBezTo>
                    <a:cubicBezTo>
                      <a:pt x="4581" y="2530"/>
                      <a:pt x="4591" y="2530"/>
                      <a:pt x="4601" y="2530"/>
                    </a:cubicBezTo>
                    <a:cubicBezTo>
                      <a:pt x="5258" y="2515"/>
                      <a:pt x="5810" y="1992"/>
                      <a:pt x="5840" y="1320"/>
                    </a:cubicBezTo>
                    <a:cubicBezTo>
                      <a:pt x="5881" y="469"/>
                      <a:pt x="5218" y="1"/>
                      <a:pt x="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5">
                <a:extLst>
                  <a:ext uri="{FF2B5EF4-FFF2-40B4-BE49-F238E27FC236}">
                    <a16:creationId xmlns:a16="http://schemas.microsoft.com/office/drawing/2014/main" id="{A656E434-8854-7200-A731-3703C909B602}"/>
                  </a:ext>
                </a:extLst>
              </p:cNvPr>
              <p:cNvSpPr/>
              <p:nvPr/>
            </p:nvSpPr>
            <p:spPr>
              <a:xfrm>
                <a:off x="9704550" y="454000"/>
                <a:ext cx="146775" cy="63875"/>
              </a:xfrm>
              <a:custGeom>
                <a:avLst/>
                <a:gdLst/>
                <a:ahLst/>
                <a:cxnLst/>
                <a:rect l="l" t="t" r="r" b="b"/>
                <a:pathLst>
                  <a:path w="5871" h="2555" extrusionOk="0">
                    <a:moveTo>
                      <a:pt x="4586" y="1"/>
                    </a:moveTo>
                    <a:cubicBezTo>
                      <a:pt x="3958" y="1"/>
                      <a:pt x="3436" y="434"/>
                      <a:pt x="3331" y="1046"/>
                    </a:cubicBezTo>
                    <a:lnTo>
                      <a:pt x="0" y="1046"/>
                    </a:lnTo>
                    <a:lnTo>
                      <a:pt x="0" y="1360"/>
                    </a:lnTo>
                    <a:lnTo>
                      <a:pt x="3316" y="1360"/>
                    </a:lnTo>
                    <a:cubicBezTo>
                      <a:pt x="3361" y="2032"/>
                      <a:pt x="3913" y="2555"/>
                      <a:pt x="4586" y="2555"/>
                    </a:cubicBezTo>
                    <a:cubicBezTo>
                      <a:pt x="5288" y="2555"/>
                      <a:pt x="5870" y="1987"/>
                      <a:pt x="5870" y="1285"/>
                    </a:cubicBezTo>
                    <a:cubicBezTo>
                      <a:pt x="5870" y="568"/>
                      <a:pt x="5288" y="1"/>
                      <a:pt x="4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5">
                <a:extLst>
                  <a:ext uri="{FF2B5EF4-FFF2-40B4-BE49-F238E27FC236}">
                    <a16:creationId xmlns:a16="http://schemas.microsoft.com/office/drawing/2014/main" id="{40B77D9C-E736-EFD2-13DC-9CD0121ACDB7}"/>
                  </a:ext>
                </a:extLst>
              </p:cNvPr>
              <p:cNvSpPr/>
              <p:nvPr/>
            </p:nvSpPr>
            <p:spPr>
              <a:xfrm>
                <a:off x="9704550" y="2121725"/>
                <a:ext cx="173650" cy="75325"/>
              </a:xfrm>
              <a:custGeom>
                <a:avLst/>
                <a:gdLst/>
                <a:ahLst/>
                <a:cxnLst/>
                <a:rect l="l" t="t" r="r" b="b"/>
                <a:pathLst>
                  <a:path w="6946" h="3013" extrusionOk="0">
                    <a:moveTo>
                      <a:pt x="5399" y="0"/>
                    </a:moveTo>
                    <a:cubicBezTo>
                      <a:pt x="4678" y="0"/>
                      <a:pt x="4053" y="516"/>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63"/>
                    </a:cubicBezTo>
                    <a:cubicBezTo>
                      <a:pt x="6945" y="772"/>
                      <a:pt x="6363" y="85"/>
                      <a:pt x="5571" y="10"/>
                    </a:cubicBezTo>
                    <a:cubicBezTo>
                      <a:pt x="5514" y="4"/>
                      <a:pt x="5456" y="0"/>
                      <a:pt x="5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5">
                <a:extLst>
                  <a:ext uri="{FF2B5EF4-FFF2-40B4-BE49-F238E27FC236}">
                    <a16:creationId xmlns:a16="http://schemas.microsoft.com/office/drawing/2014/main" id="{3F29DD10-048D-A0EC-2B7C-BD66C21C40F5}"/>
                  </a:ext>
                </a:extLst>
              </p:cNvPr>
              <p:cNvSpPr/>
              <p:nvPr/>
            </p:nvSpPr>
            <p:spPr>
              <a:xfrm>
                <a:off x="9704550" y="1994025"/>
                <a:ext cx="173650" cy="75325"/>
              </a:xfrm>
              <a:custGeom>
                <a:avLst/>
                <a:gdLst/>
                <a:ahLst/>
                <a:cxnLst/>
                <a:rect l="l" t="t" r="r" b="b"/>
                <a:pathLst>
                  <a:path w="6946" h="3013" extrusionOk="0">
                    <a:moveTo>
                      <a:pt x="5403" y="0"/>
                    </a:moveTo>
                    <a:cubicBezTo>
                      <a:pt x="4680" y="0"/>
                      <a:pt x="4053" y="528"/>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78"/>
                    </a:cubicBezTo>
                    <a:cubicBezTo>
                      <a:pt x="6945" y="787"/>
                      <a:pt x="6363" y="100"/>
                      <a:pt x="5571" y="10"/>
                    </a:cubicBezTo>
                    <a:cubicBezTo>
                      <a:pt x="5515" y="4"/>
                      <a:pt x="5459" y="0"/>
                      <a:pt x="5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5">
                <a:extLst>
                  <a:ext uri="{FF2B5EF4-FFF2-40B4-BE49-F238E27FC236}">
                    <a16:creationId xmlns:a16="http://schemas.microsoft.com/office/drawing/2014/main" id="{13643B5A-6601-D442-029A-F6B03F8AAAF2}"/>
                  </a:ext>
                </a:extLst>
              </p:cNvPr>
              <p:cNvSpPr/>
              <p:nvPr/>
            </p:nvSpPr>
            <p:spPr>
              <a:xfrm>
                <a:off x="9704550" y="2742225"/>
                <a:ext cx="285300" cy="125450"/>
              </a:xfrm>
              <a:custGeom>
                <a:avLst/>
                <a:gdLst/>
                <a:ahLst/>
                <a:cxnLst/>
                <a:rect l="l" t="t" r="r" b="b"/>
                <a:pathLst>
                  <a:path w="11412" h="5018" extrusionOk="0">
                    <a:moveTo>
                      <a:pt x="8851" y="0"/>
                    </a:moveTo>
                    <a:cubicBezTo>
                      <a:pt x="7642" y="0"/>
                      <a:pt x="6587" y="863"/>
                      <a:pt x="6378" y="2090"/>
                    </a:cubicBezTo>
                    <a:lnTo>
                      <a:pt x="0" y="2090"/>
                    </a:lnTo>
                    <a:lnTo>
                      <a:pt x="0" y="2717"/>
                    </a:lnTo>
                    <a:lnTo>
                      <a:pt x="6348" y="2717"/>
                    </a:lnTo>
                    <a:cubicBezTo>
                      <a:pt x="6451" y="4027"/>
                      <a:pt x="7540" y="5018"/>
                      <a:pt x="8844" y="5018"/>
                    </a:cubicBezTo>
                    <a:cubicBezTo>
                      <a:pt x="8863" y="5018"/>
                      <a:pt x="8883" y="5017"/>
                      <a:pt x="8902" y="5017"/>
                    </a:cubicBezTo>
                    <a:cubicBezTo>
                      <a:pt x="10216" y="4987"/>
                      <a:pt x="11292" y="3942"/>
                      <a:pt x="11352" y="2627"/>
                    </a:cubicBezTo>
                    <a:cubicBezTo>
                      <a:pt x="11411" y="1298"/>
                      <a:pt x="10426" y="163"/>
                      <a:pt x="9111" y="13"/>
                    </a:cubicBezTo>
                    <a:cubicBezTo>
                      <a:pt x="9024" y="5"/>
                      <a:pt x="8937" y="0"/>
                      <a:pt x="8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5">
                <a:extLst>
                  <a:ext uri="{FF2B5EF4-FFF2-40B4-BE49-F238E27FC236}">
                    <a16:creationId xmlns:a16="http://schemas.microsoft.com/office/drawing/2014/main" id="{6C9B7289-C42D-F308-4BD0-61F1941DD493}"/>
                  </a:ext>
                </a:extLst>
              </p:cNvPr>
              <p:cNvSpPr/>
              <p:nvPr/>
            </p:nvSpPr>
            <p:spPr>
              <a:xfrm>
                <a:off x="9704550" y="2612950"/>
                <a:ext cx="285300" cy="125150"/>
              </a:xfrm>
              <a:custGeom>
                <a:avLst/>
                <a:gdLst/>
                <a:ahLst/>
                <a:cxnLst/>
                <a:rect l="l" t="t" r="r" b="b"/>
                <a:pathLst>
                  <a:path w="11412" h="5006" extrusionOk="0">
                    <a:moveTo>
                      <a:pt x="8825" y="0"/>
                    </a:moveTo>
                    <a:cubicBezTo>
                      <a:pt x="7627" y="0"/>
                      <a:pt x="6586" y="859"/>
                      <a:pt x="6378" y="2078"/>
                    </a:cubicBezTo>
                    <a:lnTo>
                      <a:pt x="0" y="2078"/>
                    </a:lnTo>
                    <a:lnTo>
                      <a:pt x="0" y="2720"/>
                    </a:lnTo>
                    <a:lnTo>
                      <a:pt x="6348" y="2720"/>
                    </a:lnTo>
                    <a:cubicBezTo>
                      <a:pt x="6451" y="4015"/>
                      <a:pt x="7540" y="5006"/>
                      <a:pt x="8844" y="5006"/>
                    </a:cubicBezTo>
                    <a:cubicBezTo>
                      <a:pt x="8863" y="5006"/>
                      <a:pt x="8883" y="5006"/>
                      <a:pt x="8902" y="5005"/>
                    </a:cubicBezTo>
                    <a:cubicBezTo>
                      <a:pt x="10216" y="4975"/>
                      <a:pt x="11292" y="3930"/>
                      <a:pt x="11352" y="2615"/>
                    </a:cubicBezTo>
                    <a:cubicBezTo>
                      <a:pt x="11411" y="1286"/>
                      <a:pt x="10426" y="151"/>
                      <a:pt x="9111" y="17"/>
                    </a:cubicBezTo>
                    <a:cubicBezTo>
                      <a:pt x="9015" y="6"/>
                      <a:pt x="8920" y="0"/>
                      <a:pt x="8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5">
                <a:extLst>
                  <a:ext uri="{FF2B5EF4-FFF2-40B4-BE49-F238E27FC236}">
                    <a16:creationId xmlns:a16="http://schemas.microsoft.com/office/drawing/2014/main" id="{1BDE2D80-1937-3CC2-D37C-A2ED8F6574A6}"/>
                  </a:ext>
                </a:extLst>
              </p:cNvPr>
              <p:cNvSpPr/>
              <p:nvPr/>
            </p:nvSpPr>
            <p:spPr>
              <a:xfrm>
                <a:off x="9704550" y="958450"/>
                <a:ext cx="166550" cy="72850"/>
              </a:xfrm>
              <a:custGeom>
                <a:avLst/>
                <a:gdLst/>
                <a:ahLst/>
                <a:cxnLst/>
                <a:rect l="l" t="t" r="r" b="b"/>
                <a:pathLst>
                  <a:path w="6662" h="2914" extrusionOk="0">
                    <a:moveTo>
                      <a:pt x="5198" y="1"/>
                    </a:moveTo>
                    <a:cubicBezTo>
                      <a:pt x="4496" y="1"/>
                      <a:pt x="3884" y="494"/>
                      <a:pt x="3764" y="1196"/>
                    </a:cubicBezTo>
                    <a:lnTo>
                      <a:pt x="0" y="1196"/>
                    </a:lnTo>
                    <a:lnTo>
                      <a:pt x="0" y="1569"/>
                    </a:lnTo>
                    <a:lnTo>
                      <a:pt x="3749" y="1554"/>
                    </a:lnTo>
                    <a:cubicBezTo>
                      <a:pt x="3794" y="2331"/>
                      <a:pt x="4436" y="2913"/>
                      <a:pt x="5198" y="2913"/>
                    </a:cubicBezTo>
                    <a:cubicBezTo>
                      <a:pt x="6005" y="2913"/>
                      <a:pt x="6662" y="2271"/>
                      <a:pt x="6662" y="1465"/>
                    </a:cubicBezTo>
                    <a:cubicBezTo>
                      <a:pt x="6662" y="643"/>
                      <a:pt x="6005"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5">
                <a:extLst>
                  <a:ext uri="{FF2B5EF4-FFF2-40B4-BE49-F238E27FC236}">
                    <a16:creationId xmlns:a16="http://schemas.microsoft.com/office/drawing/2014/main" id="{36583DE3-3C4D-1D15-4ED4-F473F64D4E1A}"/>
                  </a:ext>
                </a:extLst>
              </p:cNvPr>
              <p:cNvSpPr/>
              <p:nvPr/>
            </p:nvSpPr>
            <p:spPr>
              <a:xfrm>
                <a:off x="9704550" y="558925"/>
                <a:ext cx="204275" cy="90400"/>
              </a:xfrm>
              <a:custGeom>
                <a:avLst/>
                <a:gdLst/>
                <a:ahLst/>
                <a:cxnLst/>
                <a:rect l="l" t="t" r="r" b="b"/>
                <a:pathLst>
                  <a:path w="8171" h="3616" extrusionOk="0">
                    <a:moveTo>
                      <a:pt x="6363" y="1"/>
                    </a:moveTo>
                    <a:cubicBezTo>
                      <a:pt x="5497" y="1"/>
                      <a:pt x="4765" y="628"/>
                      <a:pt x="4601" y="1479"/>
                    </a:cubicBezTo>
                    <a:lnTo>
                      <a:pt x="0" y="1479"/>
                    </a:lnTo>
                    <a:lnTo>
                      <a:pt x="0" y="1927"/>
                    </a:lnTo>
                    <a:lnTo>
                      <a:pt x="4586" y="1927"/>
                    </a:lnTo>
                    <a:cubicBezTo>
                      <a:pt x="4645" y="2868"/>
                      <a:pt x="5422" y="3600"/>
                      <a:pt x="6363" y="3615"/>
                    </a:cubicBezTo>
                    <a:cubicBezTo>
                      <a:pt x="7364" y="3615"/>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5">
                <a:extLst>
                  <a:ext uri="{FF2B5EF4-FFF2-40B4-BE49-F238E27FC236}">
                    <a16:creationId xmlns:a16="http://schemas.microsoft.com/office/drawing/2014/main" id="{61E245E4-D4EA-43C2-6BA4-90EF54D790FC}"/>
                  </a:ext>
                </a:extLst>
              </p:cNvPr>
              <p:cNvSpPr/>
              <p:nvPr/>
            </p:nvSpPr>
            <p:spPr>
              <a:xfrm>
                <a:off x="9704550" y="801625"/>
                <a:ext cx="285300" cy="127000"/>
              </a:xfrm>
              <a:custGeom>
                <a:avLst/>
                <a:gdLst/>
                <a:ahLst/>
                <a:cxnLst/>
                <a:rect l="l" t="t" r="r" b="b"/>
                <a:pathLst>
                  <a:path w="11412" h="5080" extrusionOk="0">
                    <a:moveTo>
                      <a:pt x="8872" y="1"/>
                    </a:moveTo>
                    <a:cubicBezTo>
                      <a:pt x="7647" y="1"/>
                      <a:pt x="6587" y="882"/>
                      <a:pt x="6378" y="2092"/>
                    </a:cubicBezTo>
                    <a:lnTo>
                      <a:pt x="0" y="2092"/>
                    </a:lnTo>
                    <a:lnTo>
                      <a:pt x="0" y="2734"/>
                    </a:lnTo>
                    <a:lnTo>
                      <a:pt x="6348" y="2734"/>
                    </a:lnTo>
                    <a:cubicBezTo>
                      <a:pt x="6438" y="4049"/>
                      <a:pt x="7543" y="5079"/>
                      <a:pt x="8872" y="5079"/>
                    </a:cubicBezTo>
                    <a:cubicBezTo>
                      <a:pt x="10276" y="5079"/>
                      <a:pt x="11411" y="3944"/>
                      <a:pt x="11411" y="2540"/>
                    </a:cubicBezTo>
                    <a:cubicBezTo>
                      <a:pt x="11411" y="1136"/>
                      <a:pt x="10276" y="1"/>
                      <a:pt x="8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5">
                <a:extLst>
                  <a:ext uri="{FF2B5EF4-FFF2-40B4-BE49-F238E27FC236}">
                    <a16:creationId xmlns:a16="http://schemas.microsoft.com/office/drawing/2014/main" id="{CC8F1E66-E8D5-D468-5BE2-566DD9B28CF1}"/>
                  </a:ext>
                </a:extLst>
              </p:cNvPr>
              <p:cNvSpPr/>
              <p:nvPr/>
            </p:nvSpPr>
            <p:spPr>
              <a:xfrm>
                <a:off x="9704550" y="672450"/>
                <a:ext cx="285300" cy="126975"/>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48"/>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5">
                <a:extLst>
                  <a:ext uri="{FF2B5EF4-FFF2-40B4-BE49-F238E27FC236}">
                    <a16:creationId xmlns:a16="http://schemas.microsoft.com/office/drawing/2014/main" id="{B119B233-4F9A-E3A3-6D2F-B1FAE0418335}"/>
                  </a:ext>
                </a:extLst>
              </p:cNvPr>
              <p:cNvSpPr/>
              <p:nvPr/>
            </p:nvSpPr>
            <p:spPr>
              <a:xfrm>
                <a:off x="9708275" y="2298775"/>
                <a:ext cx="62375" cy="88500"/>
              </a:xfrm>
              <a:custGeom>
                <a:avLst/>
                <a:gdLst/>
                <a:ahLst/>
                <a:cxnLst/>
                <a:rect l="l" t="t" r="r" b="b"/>
                <a:pathLst>
                  <a:path w="2495" h="3540" extrusionOk="0">
                    <a:moveTo>
                      <a:pt x="723" y="1"/>
                    </a:moveTo>
                    <a:cubicBezTo>
                      <a:pt x="484" y="1"/>
                      <a:pt x="239" y="50"/>
                      <a:pt x="1" y="157"/>
                    </a:cubicBezTo>
                    <a:cubicBezTo>
                      <a:pt x="628" y="441"/>
                      <a:pt x="1031" y="1068"/>
                      <a:pt x="1031" y="1770"/>
                    </a:cubicBezTo>
                    <a:cubicBezTo>
                      <a:pt x="1031" y="2457"/>
                      <a:pt x="628" y="3084"/>
                      <a:pt x="1" y="3383"/>
                    </a:cubicBezTo>
                    <a:cubicBezTo>
                      <a:pt x="239" y="3490"/>
                      <a:pt x="484" y="3540"/>
                      <a:pt x="723" y="3540"/>
                    </a:cubicBezTo>
                    <a:cubicBezTo>
                      <a:pt x="1654" y="3540"/>
                      <a:pt x="2495" y="2792"/>
                      <a:pt x="2495" y="1770"/>
                    </a:cubicBezTo>
                    <a:cubicBezTo>
                      <a:pt x="2495" y="748"/>
                      <a:pt x="1654" y="1"/>
                      <a:pt x="72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5">
                <a:extLst>
                  <a:ext uri="{FF2B5EF4-FFF2-40B4-BE49-F238E27FC236}">
                    <a16:creationId xmlns:a16="http://schemas.microsoft.com/office/drawing/2014/main" id="{2DCB1797-50BA-3778-63D7-C2CA3C679653}"/>
                  </a:ext>
                </a:extLst>
              </p:cNvPr>
              <p:cNvSpPr/>
              <p:nvPr/>
            </p:nvSpPr>
            <p:spPr>
              <a:xfrm>
                <a:off x="9704550" y="2301200"/>
                <a:ext cx="3750" cy="3375"/>
              </a:xfrm>
              <a:custGeom>
                <a:avLst/>
                <a:gdLst/>
                <a:ahLst/>
                <a:cxnLst/>
                <a:rect l="l" t="t" r="r" b="b"/>
                <a:pathLst>
                  <a:path w="150" h="135" extrusionOk="0">
                    <a:moveTo>
                      <a:pt x="0" y="0"/>
                    </a:moveTo>
                    <a:lnTo>
                      <a:pt x="0" y="135"/>
                    </a:lnTo>
                    <a:cubicBezTo>
                      <a:pt x="45" y="105"/>
                      <a:pt x="105" y="75"/>
                      <a:pt x="150" y="60"/>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5">
                <a:extLst>
                  <a:ext uri="{FF2B5EF4-FFF2-40B4-BE49-F238E27FC236}">
                    <a16:creationId xmlns:a16="http://schemas.microsoft.com/office/drawing/2014/main" id="{81ABEE95-60E8-E9A9-1ACE-D2C9E52C323F}"/>
                  </a:ext>
                </a:extLst>
              </p:cNvPr>
              <p:cNvSpPr/>
              <p:nvPr/>
            </p:nvSpPr>
            <p:spPr>
              <a:xfrm>
                <a:off x="9704550" y="2381100"/>
                <a:ext cx="3750" cy="3375"/>
              </a:xfrm>
              <a:custGeom>
                <a:avLst/>
                <a:gdLst/>
                <a:ahLst/>
                <a:cxnLst/>
                <a:rect l="l" t="t" r="r" b="b"/>
                <a:pathLst>
                  <a:path w="150" h="135" extrusionOk="0">
                    <a:moveTo>
                      <a:pt x="0" y="1"/>
                    </a:moveTo>
                    <a:lnTo>
                      <a:pt x="0" y="135"/>
                    </a:lnTo>
                    <a:cubicBezTo>
                      <a:pt x="45" y="120"/>
                      <a:pt x="105" y="90"/>
                      <a:pt x="150" y="75"/>
                    </a:cubicBezTo>
                    <a:cubicBezTo>
                      <a:pt x="90" y="45"/>
                      <a:pt x="45" y="3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5">
                <a:extLst>
                  <a:ext uri="{FF2B5EF4-FFF2-40B4-BE49-F238E27FC236}">
                    <a16:creationId xmlns:a16="http://schemas.microsoft.com/office/drawing/2014/main" id="{1DCFCAE4-7551-80D7-B24D-361353613984}"/>
                  </a:ext>
                </a:extLst>
              </p:cNvPr>
              <p:cNvSpPr/>
              <p:nvPr/>
            </p:nvSpPr>
            <p:spPr>
              <a:xfrm>
                <a:off x="9704550" y="2302700"/>
                <a:ext cx="38475" cy="80300"/>
              </a:xfrm>
              <a:custGeom>
                <a:avLst/>
                <a:gdLst/>
                <a:ahLst/>
                <a:cxnLst/>
                <a:rect l="l" t="t" r="r" b="b"/>
                <a:pathLst>
                  <a:path w="1539" h="3212" extrusionOk="0">
                    <a:moveTo>
                      <a:pt x="150" y="0"/>
                    </a:moveTo>
                    <a:cubicBezTo>
                      <a:pt x="90" y="30"/>
                      <a:pt x="45" y="45"/>
                      <a:pt x="0" y="75"/>
                    </a:cubicBezTo>
                    <a:lnTo>
                      <a:pt x="0" y="3137"/>
                    </a:lnTo>
                    <a:cubicBezTo>
                      <a:pt x="45" y="3166"/>
                      <a:pt x="90" y="3196"/>
                      <a:pt x="150" y="3211"/>
                    </a:cubicBezTo>
                    <a:cubicBezTo>
                      <a:pt x="1539" y="2584"/>
                      <a:pt x="1539" y="627"/>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5">
                <a:extLst>
                  <a:ext uri="{FF2B5EF4-FFF2-40B4-BE49-F238E27FC236}">
                    <a16:creationId xmlns:a16="http://schemas.microsoft.com/office/drawing/2014/main" id="{9AA26DFB-E4CB-657D-8A51-1A43A50632B3}"/>
                  </a:ext>
                </a:extLst>
              </p:cNvPr>
              <p:cNvSpPr/>
              <p:nvPr/>
            </p:nvSpPr>
            <p:spPr>
              <a:xfrm>
                <a:off x="9708275" y="1747450"/>
                <a:ext cx="62375" cy="88475"/>
              </a:xfrm>
              <a:custGeom>
                <a:avLst/>
                <a:gdLst/>
                <a:ahLst/>
                <a:cxnLst/>
                <a:rect l="l" t="t" r="r" b="b"/>
                <a:pathLst>
                  <a:path w="2495" h="3539" extrusionOk="0">
                    <a:moveTo>
                      <a:pt x="737" y="1"/>
                    </a:moveTo>
                    <a:cubicBezTo>
                      <a:pt x="494" y="1"/>
                      <a:pt x="244" y="53"/>
                      <a:pt x="1" y="165"/>
                    </a:cubicBezTo>
                    <a:cubicBezTo>
                      <a:pt x="628" y="448"/>
                      <a:pt x="1031" y="1076"/>
                      <a:pt x="1031" y="1763"/>
                    </a:cubicBezTo>
                    <a:cubicBezTo>
                      <a:pt x="1031" y="2465"/>
                      <a:pt x="628" y="3092"/>
                      <a:pt x="1" y="3376"/>
                    </a:cubicBezTo>
                    <a:cubicBezTo>
                      <a:pt x="241" y="3487"/>
                      <a:pt x="489" y="3538"/>
                      <a:pt x="730" y="3538"/>
                    </a:cubicBezTo>
                    <a:cubicBezTo>
                      <a:pt x="1658" y="3538"/>
                      <a:pt x="2495" y="2782"/>
                      <a:pt x="2495" y="1763"/>
                    </a:cubicBezTo>
                    <a:cubicBezTo>
                      <a:pt x="2495" y="746"/>
                      <a:pt x="1662" y="1"/>
                      <a:pt x="7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5">
                <a:extLst>
                  <a:ext uri="{FF2B5EF4-FFF2-40B4-BE49-F238E27FC236}">
                    <a16:creationId xmlns:a16="http://schemas.microsoft.com/office/drawing/2014/main" id="{742035A2-5C51-1CE6-F4C1-9326C795B2B3}"/>
                  </a:ext>
                </a:extLst>
              </p:cNvPr>
              <p:cNvSpPr/>
              <p:nvPr/>
            </p:nvSpPr>
            <p:spPr>
              <a:xfrm>
                <a:off x="9704550" y="1750050"/>
                <a:ext cx="3750" cy="3400"/>
              </a:xfrm>
              <a:custGeom>
                <a:avLst/>
                <a:gdLst/>
                <a:ahLst/>
                <a:cxnLst/>
                <a:rect l="l" t="t" r="r" b="b"/>
                <a:pathLst>
                  <a:path w="150" h="136" extrusionOk="0">
                    <a:moveTo>
                      <a:pt x="0" y="1"/>
                    </a:moveTo>
                    <a:lnTo>
                      <a:pt x="0" y="135"/>
                    </a:lnTo>
                    <a:cubicBezTo>
                      <a:pt x="45" y="106"/>
                      <a:pt x="105" y="76"/>
                      <a:pt x="150" y="61"/>
                    </a:cubicBezTo>
                    <a:cubicBezTo>
                      <a:pt x="105" y="31"/>
                      <a:pt x="45" y="1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5">
                <a:extLst>
                  <a:ext uri="{FF2B5EF4-FFF2-40B4-BE49-F238E27FC236}">
                    <a16:creationId xmlns:a16="http://schemas.microsoft.com/office/drawing/2014/main" id="{4DCC9D79-93A6-9ADC-2CA9-3BD30F9D5F66}"/>
                  </a:ext>
                </a:extLst>
              </p:cNvPr>
              <p:cNvSpPr/>
              <p:nvPr/>
            </p:nvSpPr>
            <p:spPr>
              <a:xfrm>
                <a:off x="9704550" y="1829600"/>
                <a:ext cx="3750" cy="3375"/>
              </a:xfrm>
              <a:custGeom>
                <a:avLst/>
                <a:gdLst/>
                <a:ahLst/>
                <a:cxnLst/>
                <a:rect l="l" t="t" r="r" b="b"/>
                <a:pathLst>
                  <a:path w="150" h="135" extrusionOk="0">
                    <a:moveTo>
                      <a:pt x="0" y="0"/>
                    </a:moveTo>
                    <a:lnTo>
                      <a:pt x="0" y="135"/>
                    </a:lnTo>
                    <a:cubicBezTo>
                      <a:pt x="45" y="120"/>
                      <a:pt x="105" y="105"/>
                      <a:pt x="150" y="90"/>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5">
                <a:extLst>
                  <a:ext uri="{FF2B5EF4-FFF2-40B4-BE49-F238E27FC236}">
                    <a16:creationId xmlns:a16="http://schemas.microsoft.com/office/drawing/2014/main" id="{A997B1D6-F136-81A7-7C7F-D68F9DD67923}"/>
                  </a:ext>
                </a:extLst>
              </p:cNvPr>
              <p:cNvSpPr/>
              <p:nvPr/>
            </p:nvSpPr>
            <p:spPr>
              <a:xfrm>
                <a:off x="9704550" y="1751175"/>
                <a:ext cx="38475" cy="80300"/>
              </a:xfrm>
              <a:custGeom>
                <a:avLst/>
                <a:gdLst/>
                <a:ahLst/>
                <a:cxnLst/>
                <a:rect l="l" t="t" r="r" b="b"/>
                <a:pathLst>
                  <a:path w="1539" h="3212" extrusionOk="0">
                    <a:moveTo>
                      <a:pt x="150" y="1"/>
                    </a:moveTo>
                    <a:cubicBezTo>
                      <a:pt x="90" y="31"/>
                      <a:pt x="45" y="61"/>
                      <a:pt x="0" y="90"/>
                    </a:cubicBezTo>
                    <a:lnTo>
                      <a:pt x="0" y="3137"/>
                    </a:lnTo>
                    <a:cubicBezTo>
                      <a:pt x="45" y="3167"/>
                      <a:pt x="90" y="3197"/>
                      <a:pt x="150" y="3212"/>
                    </a:cubicBezTo>
                    <a:cubicBezTo>
                      <a:pt x="1539" y="2600"/>
                      <a:pt x="1539" y="628"/>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5">
                <a:extLst>
                  <a:ext uri="{FF2B5EF4-FFF2-40B4-BE49-F238E27FC236}">
                    <a16:creationId xmlns:a16="http://schemas.microsoft.com/office/drawing/2014/main" id="{126A3A76-27E7-A9DB-3EA8-51409E5B57CA}"/>
                  </a:ext>
                </a:extLst>
              </p:cNvPr>
              <p:cNvSpPr/>
              <p:nvPr/>
            </p:nvSpPr>
            <p:spPr>
              <a:xfrm>
                <a:off x="9708275" y="1042850"/>
                <a:ext cx="62375" cy="88150"/>
              </a:xfrm>
              <a:custGeom>
                <a:avLst/>
                <a:gdLst/>
                <a:ahLst/>
                <a:cxnLst/>
                <a:rect l="l" t="t" r="r" b="b"/>
                <a:pathLst>
                  <a:path w="2495" h="3526" extrusionOk="0">
                    <a:moveTo>
                      <a:pt x="718" y="0"/>
                    </a:moveTo>
                    <a:cubicBezTo>
                      <a:pt x="479" y="0"/>
                      <a:pt x="225" y="45"/>
                      <a:pt x="1" y="150"/>
                    </a:cubicBezTo>
                    <a:cubicBezTo>
                      <a:pt x="628" y="434"/>
                      <a:pt x="1031" y="1061"/>
                      <a:pt x="1031" y="1763"/>
                    </a:cubicBezTo>
                    <a:cubicBezTo>
                      <a:pt x="1031" y="2450"/>
                      <a:pt x="628" y="3077"/>
                      <a:pt x="1" y="3361"/>
                    </a:cubicBezTo>
                    <a:cubicBezTo>
                      <a:pt x="225" y="3466"/>
                      <a:pt x="479" y="3525"/>
                      <a:pt x="718" y="3525"/>
                    </a:cubicBezTo>
                    <a:cubicBezTo>
                      <a:pt x="1703" y="3525"/>
                      <a:pt x="2495" y="2734"/>
                      <a:pt x="2495" y="1763"/>
                    </a:cubicBezTo>
                    <a:cubicBezTo>
                      <a:pt x="2495" y="777"/>
                      <a:pt x="1703" y="0"/>
                      <a:pt x="7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5">
                <a:extLst>
                  <a:ext uri="{FF2B5EF4-FFF2-40B4-BE49-F238E27FC236}">
                    <a16:creationId xmlns:a16="http://schemas.microsoft.com/office/drawing/2014/main" id="{1C493F57-94C5-3D4A-B068-9BBC91C15DEF}"/>
                  </a:ext>
                </a:extLst>
              </p:cNvPr>
              <p:cNvSpPr/>
              <p:nvPr/>
            </p:nvSpPr>
            <p:spPr>
              <a:xfrm>
                <a:off x="9704550" y="1125000"/>
                <a:ext cx="3750" cy="3375"/>
              </a:xfrm>
              <a:custGeom>
                <a:avLst/>
                <a:gdLst/>
                <a:ahLst/>
                <a:cxnLst/>
                <a:rect l="l" t="t" r="r" b="b"/>
                <a:pathLst>
                  <a:path w="150" h="135" extrusionOk="0">
                    <a:moveTo>
                      <a:pt x="0" y="0"/>
                    </a:moveTo>
                    <a:lnTo>
                      <a:pt x="0" y="135"/>
                    </a:lnTo>
                    <a:cubicBezTo>
                      <a:pt x="45" y="120"/>
                      <a:pt x="105" y="105"/>
                      <a:pt x="150" y="75"/>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5">
                <a:extLst>
                  <a:ext uri="{FF2B5EF4-FFF2-40B4-BE49-F238E27FC236}">
                    <a16:creationId xmlns:a16="http://schemas.microsoft.com/office/drawing/2014/main" id="{EFC7C606-E127-9891-B43F-09D279A0DB68}"/>
                  </a:ext>
                </a:extLst>
              </p:cNvPr>
              <p:cNvSpPr/>
              <p:nvPr/>
            </p:nvSpPr>
            <p:spPr>
              <a:xfrm>
                <a:off x="9704550" y="1045475"/>
                <a:ext cx="3750" cy="3375"/>
              </a:xfrm>
              <a:custGeom>
                <a:avLst/>
                <a:gdLst/>
                <a:ahLst/>
                <a:cxnLst/>
                <a:rect l="l" t="t" r="r" b="b"/>
                <a:pathLst>
                  <a:path w="150" h="135" extrusionOk="0">
                    <a:moveTo>
                      <a:pt x="0" y="0"/>
                    </a:moveTo>
                    <a:lnTo>
                      <a:pt x="0" y="134"/>
                    </a:lnTo>
                    <a:cubicBezTo>
                      <a:pt x="45" y="105"/>
                      <a:pt x="105" y="75"/>
                      <a:pt x="150" y="45"/>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5">
                <a:extLst>
                  <a:ext uri="{FF2B5EF4-FFF2-40B4-BE49-F238E27FC236}">
                    <a16:creationId xmlns:a16="http://schemas.microsoft.com/office/drawing/2014/main" id="{BD36B11B-4C3C-2EE6-A934-876FBF6928E0}"/>
                  </a:ext>
                </a:extLst>
              </p:cNvPr>
              <p:cNvSpPr/>
              <p:nvPr/>
            </p:nvSpPr>
            <p:spPr>
              <a:xfrm>
                <a:off x="9704550" y="1046575"/>
                <a:ext cx="29900" cy="80325"/>
              </a:xfrm>
              <a:custGeom>
                <a:avLst/>
                <a:gdLst/>
                <a:ahLst/>
                <a:cxnLst/>
                <a:rect l="l" t="t" r="r" b="b"/>
                <a:pathLst>
                  <a:path w="1196" h="3213" extrusionOk="0">
                    <a:moveTo>
                      <a:pt x="150" y="1"/>
                    </a:moveTo>
                    <a:cubicBezTo>
                      <a:pt x="90" y="16"/>
                      <a:pt x="45" y="46"/>
                      <a:pt x="0" y="75"/>
                    </a:cubicBezTo>
                    <a:lnTo>
                      <a:pt x="0" y="3122"/>
                    </a:lnTo>
                    <a:cubicBezTo>
                      <a:pt x="45" y="3152"/>
                      <a:pt x="90" y="3182"/>
                      <a:pt x="150" y="3212"/>
                    </a:cubicBezTo>
                    <a:cubicBezTo>
                      <a:pt x="777" y="2928"/>
                      <a:pt x="1180" y="2301"/>
                      <a:pt x="1195" y="1599"/>
                    </a:cubicBezTo>
                    <a:cubicBezTo>
                      <a:pt x="1180" y="912"/>
                      <a:pt x="777" y="285"/>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5">
                <a:extLst>
                  <a:ext uri="{FF2B5EF4-FFF2-40B4-BE49-F238E27FC236}">
                    <a16:creationId xmlns:a16="http://schemas.microsoft.com/office/drawing/2014/main" id="{A0F8DE92-C895-3BA3-F771-70BF9709D412}"/>
                  </a:ext>
                </a:extLst>
              </p:cNvPr>
              <p:cNvSpPr/>
              <p:nvPr/>
            </p:nvSpPr>
            <p:spPr>
              <a:xfrm>
                <a:off x="9496300" y="1537600"/>
                <a:ext cx="208275" cy="90175"/>
              </a:xfrm>
              <a:custGeom>
                <a:avLst/>
                <a:gdLst/>
                <a:ahLst/>
                <a:cxnLst/>
                <a:rect l="l" t="t" r="r" b="b"/>
                <a:pathLst>
                  <a:path w="8331" h="3607" extrusionOk="0">
                    <a:moveTo>
                      <a:pt x="2382" y="0"/>
                    </a:moveTo>
                    <a:cubicBezTo>
                      <a:pt x="826" y="0"/>
                      <a:pt x="0" y="1872"/>
                      <a:pt x="1071" y="3032"/>
                    </a:cubicBezTo>
                    <a:cubicBezTo>
                      <a:pt x="1441" y="3428"/>
                      <a:pt x="1913" y="3606"/>
                      <a:pt x="2378" y="3606"/>
                    </a:cubicBezTo>
                    <a:cubicBezTo>
                      <a:pt x="3265" y="3606"/>
                      <a:pt x="4124" y="2956"/>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5">
                <a:extLst>
                  <a:ext uri="{FF2B5EF4-FFF2-40B4-BE49-F238E27FC236}">
                    <a16:creationId xmlns:a16="http://schemas.microsoft.com/office/drawing/2014/main" id="{815BD86B-72C7-6252-0204-FE1B4ADF50D2}"/>
                  </a:ext>
                </a:extLst>
              </p:cNvPr>
              <p:cNvSpPr/>
              <p:nvPr/>
            </p:nvSpPr>
            <p:spPr>
              <a:xfrm>
                <a:off x="9581425" y="1671650"/>
                <a:ext cx="123150" cy="54200"/>
              </a:xfrm>
              <a:custGeom>
                <a:avLst/>
                <a:gdLst/>
                <a:ahLst/>
                <a:cxnLst/>
                <a:rect l="l" t="t" r="r" b="b"/>
                <a:pathLst>
                  <a:path w="4926" h="2168" extrusionOk="0">
                    <a:moveTo>
                      <a:pt x="1427" y="0"/>
                    </a:moveTo>
                    <a:cubicBezTo>
                      <a:pt x="498" y="0"/>
                      <a:pt x="1" y="1125"/>
                      <a:pt x="654" y="1823"/>
                    </a:cubicBezTo>
                    <a:cubicBezTo>
                      <a:pt x="875" y="2060"/>
                      <a:pt x="1159" y="2167"/>
                      <a:pt x="1439" y="2167"/>
                    </a:cubicBezTo>
                    <a:cubicBezTo>
                      <a:pt x="1969" y="2167"/>
                      <a:pt x="2482" y="1781"/>
                      <a:pt x="2521" y="1165"/>
                    </a:cubicBezTo>
                    <a:lnTo>
                      <a:pt x="4925" y="1165"/>
                    </a:lnTo>
                    <a:lnTo>
                      <a:pt x="4925" y="882"/>
                    </a:lnTo>
                    <a:lnTo>
                      <a:pt x="2506" y="882"/>
                    </a:lnTo>
                    <a:cubicBezTo>
                      <a:pt x="2416" y="374"/>
                      <a:pt x="1968" y="0"/>
                      <a:pt x="1445" y="0"/>
                    </a:cubicBezTo>
                    <a:cubicBezTo>
                      <a:pt x="1439" y="0"/>
                      <a:pt x="1433"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5">
                <a:extLst>
                  <a:ext uri="{FF2B5EF4-FFF2-40B4-BE49-F238E27FC236}">
                    <a16:creationId xmlns:a16="http://schemas.microsoft.com/office/drawing/2014/main" id="{6DB31B6F-1044-10A6-B5A8-B31978AD019F}"/>
                  </a:ext>
                </a:extLst>
              </p:cNvPr>
              <p:cNvSpPr/>
              <p:nvPr/>
            </p:nvSpPr>
            <p:spPr>
              <a:xfrm>
                <a:off x="9511125" y="1146650"/>
                <a:ext cx="193450" cy="90025"/>
              </a:xfrm>
              <a:custGeom>
                <a:avLst/>
                <a:gdLst/>
                <a:ahLst/>
                <a:cxnLst/>
                <a:rect l="l" t="t" r="r" b="b"/>
                <a:pathLst>
                  <a:path w="7738" h="3601" extrusionOk="0">
                    <a:moveTo>
                      <a:pt x="1808" y="1"/>
                    </a:moveTo>
                    <a:cubicBezTo>
                      <a:pt x="822" y="1"/>
                      <a:pt x="15" y="807"/>
                      <a:pt x="15" y="1793"/>
                    </a:cubicBezTo>
                    <a:cubicBezTo>
                      <a:pt x="1" y="2794"/>
                      <a:pt x="822" y="3600"/>
                      <a:pt x="1808" y="3600"/>
                    </a:cubicBezTo>
                    <a:cubicBezTo>
                      <a:pt x="2764" y="3600"/>
                      <a:pt x="3540" y="2868"/>
                      <a:pt x="3600" y="1927"/>
                    </a:cubicBezTo>
                    <a:lnTo>
                      <a:pt x="7737" y="1927"/>
                    </a:lnTo>
                    <a:lnTo>
                      <a:pt x="7737" y="1479"/>
                    </a:lnTo>
                    <a:lnTo>
                      <a:pt x="3585" y="1479"/>
                    </a:lnTo>
                    <a:cubicBezTo>
                      <a:pt x="3421" y="613"/>
                      <a:pt x="2689" y="1"/>
                      <a:pt x="1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5">
                <a:extLst>
                  <a:ext uri="{FF2B5EF4-FFF2-40B4-BE49-F238E27FC236}">
                    <a16:creationId xmlns:a16="http://schemas.microsoft.com/office/drawing/2014/main" id="{979AEF2B-ABCE-456D-FF08-BCD9328A9C44}"/>
                  </a:ext>
                </a:extLst>
              </p:cNvPr>
              <p:cNvSpPr/>
              <p:nvPr/>
            </p:nvSpPr>
            <p:spPr>
              <a:xfrm>
                <a:off x="9409300" y="1389725"/>
                <a:ext cx="295275" cy="126850"/>
              </a:xfrm>
              <a:custGeom>
                <a:avLst/>
                <a:gdLst/>
                <a:ahLst/>
                <a:cxnLst/>
                <a:rect l="l" t="t" r="r" b="b"/>
                <a:pathLst>
                  <a:path w="11811" h="5074" extrusionOk="0">
                    <a:moveTo>
                      <a:pt x="3353" y="1"/>
                    </a:moveTo>
                    <a:cubicBezTo>
                      <a:pt x="1155" y="1"/>
                      <a:pt x="0" y="2634"/>
                      <a:pt x="1505" y="4258"/>
                    </a:cubicBezTo>
                    <a:cubicBezTo>
                      <a:pt x="2026" y="4820"/>
                      <a:pt x="2693" y="5074"/>
                      <a:pt x="3349" y="5074"/>
                    </a:cubicBezTo>
                    <a:cubicBezTo>
                      <a:pt x="4593" y="5074"/>
                      <a:pt x="5798" y="4161"/>
                      <a:pt x="5896" y="2704"/>
                    </a:cubicBezTo>
                    <a:lnTo>
                      <a:pt x="11810" y="2704"/>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5">
                <a:extLst>
                  <a:ext uri="{FF2B5EF4-FFF2-40B4-BE49-F238E27FC236}">
                    <a16:creationId xmlns:a16="http://schemas.microsoft.com/office/drawing/2014/main" id="{236A1795-CB8F-1CAC-E6DD-A5DEE7DC97CE}"/>
                  </a:ext>
                </a:extLst>
              </p:cNvPr>
              <p:cNvSpPr/>
              <p:nvPr/>
            </p:nvSpPr>
            <p:spPr>
              <a:xfrm>
                <a:off x="9430475" y="1260175"/>
                <a:ext cx="274100" cy="126975"/>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33"/>
                      <a:pt x="5049" y="2718"/>
                    </a:cubicBezTo>
                    <a:lnTo>
                      <a:pt x="10963" y="2718"/>
                    </a:lnTo>
                    <a:lnTo>
                      <a:pt x="10963" y="2076"/>
                    </a:lnTo>
                    <a:lnTo>
                      <a:pt x="5019" y="2076"/>
                    </a:lnTo>
                    <a:cubicBezTo>
                      <a:pt x="4795"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5">
                <a:extLst>
                  <a:ext uri="{FF2B5EF4-FFF2-40B4-BE49-F238E27FC236}">
                    <a16:creationId xmlns:a16="http://schemas.microsoft.com/office/drawing/2014/main" id="{7464034B-4EE5-AFAA-50D9-0C481EA8DEA5}"/>
                  </a:ext>
                </a:extLst>
              </p:cNvPr>
              <p:cNvSpPr/>
              <p:nvPr/>
            </p:nvSpPr>
            <p:spPr>
              <a:xfrm>
                <a:off x="9496300" y="2890400"/>
                <a:ext cx="208275" cy="90175"/>
              </a:xfrm>
              <a:custGeom>
                <a:avLst/>
                <a:gdLst/>
                <a:ahLst/>
                <a:cxnLst/>
                <a:rect l="l" t="t" r="r" b="b"/>
                <a:pathLst>
                  <a:path w="8331" h="3607" extrusionOk="0">
                    <a:moveTo>
                      <a:pt x="2382" y="1"/>
                    </a:moveTo>
                    <a:cubicBezTo>
                      <a:pt x="826" y="1"/>
                      <a:pt x="0" y="1873"/>
                      <a:pt x="1071" y="3033"/>
                    </a:cubicBezTo>
                    <a:cubicBezTo>
                      <a:pt x="1441" y="3428"/>
                      <a:pt x="1913" y="3607"/>
                      <a:pt x="2378" y="3607"/>
                    </a:cubicBezTo>
                    <a:cubicBezTo>
                      <a:pt x="3265" y="3607"/>
                      <a:pt x="4124" y="2957"/>
                      <a:pt x="4193" y="1928"/>
                    </a:cubicBezTo>
                    <a:lnTo>
                      <a:pt x="8330" y="1928"/>
                    </a:lnTo>
                    <a:lnTo>
                      <a:pt x="8330" y="1465"/>
                    </a:lnTo>
                    <a:lnTo>
                      <a:pt x="4178" y="1465"/>
                    </a:lnTo>
                    <a:cubicBezTo>
                      <a:pt x="4014" y="613"/>
                      <a:pt x="3282" y="1"/>
                      <a:pt x="2401" y="1"/>
                    </a:cubicBezTo>
                    <a:cubicBezTo>
                      <a:pt x="2395" y="1"/>
                      <a:pt x="2388"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5">
                <a:extLst>
                  <a:ext uri="{FF2B5EF4-FFF2-40B4-BE49-F238E27FC236}">
                    <a16:creationId xmlns:a16="http://schemas.microsoft.com/office/drawing/2014/main" id="{1336E571-23DE-2B9D-E4B0-E0EFA74E27E6}"/>
                  </a:ext>
                </a:extLst>
              </p:cNvPr>
              <p:cNvSpPr/>
              <p:nvPr/>
            </p:nvSpPr>
            <p:spPr>
              <a:xfrm>
                <a:off x="9496300" y="2499475"/>
                <a:ext cx="208275" cy="90050"/>
              </a:xfrm>
              <a:custGeom>
                <a:avLst/>
                <a:gdLst/>
                <a:ahLst/>
                <a:cxnLst/>
                <a:rect l="l" t="t" r="r" b="b"/>
                <a:pathLst>
                  <a:path w="8331" h="3602" extrusionOk="0">
                    <a:moveTo>
                      <a:pt x="2382" y="0"/>
                    </a:moveTo>
                    <a:cubicBezTo>
                      <a:pt x="826" y="0"/>
                      <a:pt x="0" y="1872"/>
                      <a:pt x="1071" y="3017"/>
                    </a:cubicBezTo>
                    <a:cubicBezTo>
                      <a:pt x="1443" y="3420"/>
                      <a:pt x="1919" y="3602"/>
                      <a:pt x="2386" y="3602"/>
                    </a:cubicBezTo>
                    <a:cubicBezTo>
                      <a:pt x="3270" y="3602"/>
                      <a:pt x="4125" y="2953"/>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5">
                <a:extLst>
                  <a:ext uri="{FF2B5EF4-FFF2-40B4-BE49-F238E27FC236}">
                    <a16:creationId xmlns:a16="http://schemas.microsoft.com/office/drawing/2014/main" id="{9DF724C1-A18D-4C58-1642-DF4F2B4A9CF6}"/>
                  </a:ext>
                </a:extLst>
              </p:cNvPr>
              <p:cNvSpPr/>
              <p:nvPr/>
            </p:nvSpPr>
            <p:spPr>
              <a:xfrm>
                <a:off x="9537750" y="2379600"/>
                <a:ext cx="166825" cy="72700"/>
              </a:xfrm>
              <a:custGeom>
                <a:avLst/>
                <a:gdLst/>
                <a:ahLst/>
                <a:cxnLst/>
                <a:rect l="l" t="t" r="r" b="b"/>
                <a:pathLst>
                  <a:path w="6673" h="2908" extrusionOk="0">
                    <a:moveTo>
                      <a:pt x="1904" y="1"/>
                    </a:moveTo>
                    <a:cubicBezTo>
                      <a:pt x="647" y="1"/>
                      <a:pt x="0" y="1514"/>
                      <a:pt x="862" y="2435"/>
                    </a:cubicBezTo>
                    <a:cubicBezTo>
                      <a:pt x="1162" y="2761"/>
                      <a:pt x="1544" y="2908"/>
                      <a:pt x="1920" y="2908"/>
                    </a:cubicBezTo>
                    <a:cubicBezTo>
                      <a:pt x="2629" y="2908"/>
                      <a:pt x="3313" y="2384"/>
                      <a:pt x="3371" y="1554"/>
                    </a:cubicBezTo>
                    <a:lnTo>
                      <a:pt x="6672" y="1554"/>
                    </a:lnTo>
                    <a:lnTo>
                      <a:pt x="6672" y="1181"/>
                    </a:lnTo>
                    <a:lnTo>
                      <a:pt x="3357" y="1181"/>
                    </a:lnTo>
                    <a:cubicBezTo>
                      <a:pt x="3222" y="494"/>
                      <a:pt x="2625" y="1"/>
                      <a:pt x="1923" y="1"/>
                    </a:cubicBezTo>
                    <a:cubicBezTo>
                      <a:pt x="1917" y="1"/>
                      <a:pt x="1910" y="1"/>
                      <a:pt x="1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5">
                <a:extLst>
                  <a:ext uri="{FF2B5EF4-FFF2-40B4-BE49-F238E27FC236}">
                    <a16:creationId xmlns:a16="http://schemas.microsoft.com/office/drawing/2014/main" id="{0F80BD7F-DFE8-284D-F545-6D3230306E6D}"/>
                  </a:ext>
                </a:extLst>
              </p:cNvPr>
              <p:cNvSpPr/>
              <p:nvPr/>
            </p:nvSpPr>
            <p:spPr>
              <a:xfrm>
                <a:off x="9558275" y="2239200"/>
                <a:ext cx="146300" cy="64125"/>
              </a:xfrm>
              <a:custGeom>
                <a:avLst/>
                <a:gdLst/>
                <a:ahLst/>
                <a:cxnLst/>
                <a:rect l="l" t="t" r="r" b="b"/>
                <a:pathLst>
                  <a:path w="5852" h="2565" extrusionOk="0">
                    <a:moveTo>
                      <a:pt x="1681" y="1"/>
                    </a:moveTo>
                    <a:cubicBezTo>
                      <a:pt x="573" y="1"/>
                      <a:pt x="1" y="1335"/>
                      <a:pt x="758" y="2152"/>
                    </a:cubicBezTo>
                    <a:cubicBezTo>
                      <a:pt x="1022" y="2436"/>
                      <a:pt x="1359" y="2565"/>
                      <a:pt x="1691" y="2565"/>
                    </a:cubicBezTo>
                    <a:cubicBezTo>
                      <a:pt x="2316" y="2565"/>
                      <a:pt x="2920" y="2107"/>
                      <a:pt x="2969" y="1375"/>
                    </a:cubicBezTo>
                    <a:lnTo>
                      <a:pt x="5851" y="1375"/>
                    </a:lnTo>
                    <a:lnTo>
                      <a:pt x="5851" y="1046"/>
                    </a:lnTo>
                    <a:lnTo>
                      <a:pt x="2969" y="1046"/>
                    </a:lnTo>
                    <a:cubicBezTo>
                      <a:pt x="2849" y="434"/>
                      <a:pt x="2326" y="1"/>
                      <a:pt x="1699" y="1"/>
                    </a:cubicBezTo>
                    <a:cubicBezTo>
                      <a:pt x="1693" y="1"/>
                      <a:pt x="1687"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5">
                <a:extLst>
                  <a:ext uri="{FF2B5EF4-FFF2-40B4-BE49-F238E27FC236}">
                    <a16:creationId xmlns:a16="http://schemas.microsoft.com/office/drawing/2014/main" id="{A1EF438C-2005-0468-D989-486A72F016EC}"/>
                  </a:ext>
                </a:extLst>
              </p:cNvPr>
              <p:cNvSpPr/>
              <p:nvPr/>
            </p:nvSpPr>
            <p:spPr>
              <a:xfrm>
                <a:off x="9558275" y="1862825"/>
                <a:ext cx="146300" cy="64025"/>
              </a:xfrm>
              <a:custGeom>
                <a:avLst/>
                <a:gdLst/>
                <a:ahLst/>
                <a:cxnLst/>
                <a:rect l="l" t="t" r="r" b="b"/>
                <a:pathLst>
                  <a:path w="5852" h="2561" extrusionOk="0">
                    <a:moveTo>
                      <a:pt x="1730" y="0"/>
                    </a:moveTo>
                    <a:cubicBezTo>
                      <a:pt x="1719" y="0"/>
                      <a:pt x="1709" y="0"/>
                      <a:pt x="1699" y="1"/>
                    </a:cubicBezTo>
                    <a:cubicBezTo>
                      <a:pt x="1693" y="1"/>
                      <a:pt x="1687" y="0"/>
                      <a:pt x="1681" y="0"/>
                    </a:cubicBezTo>
                    <a:cubicBezTo>
                      <a:pt x="573" y="0"/>
                      <a:pt x="1" y="1334"/>
                      <a:pt x="758" y="2151"/>
                    </a:cubicBezTo>
                    <a:cubicBezTo>
                      <a:pt x="1020" y="2433"/>
                      <a:pt x="1353" y="2560"/>
                      <a:pt x="1682" y="2560"/>
                    </a:cubicBezTo>
                    <a:cubicBezTo>
                      <a:pt x="2310" y="2560"/>
                      <a:pt x="2920" y="2095"/>
                      <a:pt x="2969" y="1360"/>
                    </a:cubicBezTo>
                    <a:lnTo>
                      <a:pt x="5851" y="1360"/>
                    </a:lnTo>
                    <a:lnTo>
                      <a:pt x="5851" y="1046"/>
                    </a:lnTo>
                    <a:lnTo>
                      <a:pt x="2969" y="1046"/>
                    </a:lnTo>
                    <a:cubicBezTo>
                      <a:pt x="2851" y="444"/>
                      <a:pt x="2343" y="0"/>
                      <a:pt x="1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5">
                <a:extLst>
                  <a:ext uri="{FF2B5EF4-FFF2-40B4-BE49-F238E27FC236}">
                    <a16:creationId xmlns:a16="http://schemas.microsoft.com/office/drawing/2014/main" id="{A4718566-A760-39B8-2DA0-D0D09C2313E1}"/>
                  </a:ext>
                </a:extLst>
              </p:cNvPr>
              <p:cNvSpPr/>
              <p:nvPr/>
            </p:nvSpPr>
            <p:spPr>
              <a:xfrm>
                <a:off x="9568625" y="453625"/>
                <a:ext cx="135950" cy="64250"/>
              </a:xfrm>
              <a:custGeom>
                <a:avLst/>
                <a:gdLst/>
                <a:ahLst/>
                <a:cxnLst/>
                <a:rect l="l" t="t" r="r" b="b"/>
                <a:pathLst>
                  <a:path w="5438" h="2570" extrusionOk="0">
                    <a:moveTo>
                      <a:pt x="1285" y="1"/>
                    </a:moveTo>
                    <a:cubicBezTo>
                      <a:pt x="583" y="1"/>
                      <a:pt x="1" y="583"/>
                      <a:pt x="1" y="1285"/>
                    </a:cubicBezTo>
                    <a:cubicBezTo>
                      <a:pt x="1" y="2002"/>
                      <a:pt x="583" y="2570"/>
                      <a:pt x="1285" y="2570"/>
                    </a:cubicBezTo>
                    <a:cubicBezTo>
                      <a:pt x="1957" y="2570"/>
                      <a:pt x="2525" y="2047"/>
                      <a:pt x="2570" y="1375"/>
                    </a:cubicBezTo>
                    <a:lnTo>
                      <a:pt x="5437" y="1375"/>
                    </a:lnTo>
                    <a:lnTo>
                      <a:pt x="5437" y="1061"/>
                    </a:lnTo>
                    <a:lnTo>
                      <a:pt x="2555" y="1061"/>
                    </a:lnTo>
                    <a:cubicBezTo>
                      <a:pt x="2435" y="449"/>
                      <a:pt x="1912"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5">
                <a:extLst>
                  <a:ext uri="{FF2B5EF4-FFF2-40B4-BE49-F238E27FC236}">
                    <a16:creationId xmlns:a16="http://schemas.microsoft.com/office/drawing/2014/main" id="{16E3FB1D-1F15-EFD2-E917-9400FE5B33DE}"/>
                  </a:ext>
                </a:extLst>
              </p:cNvPr>
              <p:cNvSpPr/>
              <p:nvPr/>
            </p:nvSpPr>
            <p:spPr>
              <a:xfrm>
                <a:off x="9529050" y="2121600"/>
                <a:ext cx="175525" cy="76600"/>
              </a:xfrm>
              <a:custGeom>
                <a:avLst/>
                <a:gdLst/>
                <a:ahLst/>
                <a:cxnLst/>
                <a:rect l="l" t="t" r="r" b="b"/>
                <a:pathLst>
                  <a:path w="7021" h="3064" extrusionOk="0">
                    <a:moveTo>
                      <a:pt x="2032" y="0"/>
                    </a:moveTo>
                    <a:cubicBezTo>
                      <a:pt x="702" y="0"/>
                      <a:pt x="0" y="1583"/>
                      <a:pt x="912" y="2569"/>
                    </a:cubicBezTo>
                    <a:cubicBezTo>
                      <a:pt x="1226" y="2910"/>
                      <a:pt x="1629" y="3063"/>
                      <a:pt x="2024" y="3063"/>
                    </a:cubicBezTo>
                    <a:cubicBezTo>
                      <a:pt x="2773" y="3063"/>
                      <a:pt x="3497" y="2513"/>
                      <a:pt x="3555" y="1643"/>
                    </a:cubicBezTo>
                    <a:lnTo>
                      <a:pt x="7020" y="1643"/>
                    </a:lnTo>
                    <a:lnTo>
                      <a:pt x="7020" y="1255"/>
                    </a:lnTo>
                    <a:lnTo>
                      <a:pt x="3540" y="1255"/>
                    </a:lnTo>
                    <a:cubicBezTo>
                      <a:pt x="3406" y="523"/>
                      <a:pt x="2779"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5">
                <a:extLst>
                  <a:ext uri="{FF2B5EF4-FFF2-40B4-BE49-F238E27FC236}">
                    <a16:creationId xmlns:a16="http://schemas.microsoft.com/office/drawing/2014/main" id="{EC58B00A-5A11-1AB2-FDE6-F3C5CB433177}"/>
                  </a:ext>
                </a:extLst>
              </p:cNvPr>
              <p:cNvSpPr/>
              <p:nvPr/>
            </p:nvSpPr>
            <p:spPr>
              <a:xfrm>
                <a:off x="9529150" y="1994250"/>
                <a:ext cx="175425" cy="76350"/>
              </a:xfrm>
              <a:custGeom>
                <a:avLst/>
                <a:gdLst/>
                <a:ahLst/>
                <a:cxnLst/>
                <a:rect l="l" t="t" r="r" b="b"/>
                <a:pathLst>
                  <a:path w="7017" h="3054" extrusionOk="0">
                    <a:moveTo>
                      <a:pt x="2009" y="1"/>
                    </a:moveTo>
                    <a:cubicBezTo>
                      <a:pt x="692" y="1"/>
                      <a:pt x="1" y="1589"/>
                      <a:pt x="908" y="2570"/>
                    </a:cubicBezTo>
                    <a:cubicBezTo>
                      <a:pt x="1220" y="2903"/>
                      <a:pt x="1619" y="3053"/>
                      <a:pt x="2011" y="3053"/>
                    </a:cubicBezTo>
                    <a:cubicBezTo>
                      <a:pt x="2763" y="3053"/>
                      <a:pt x="3492" y="2502"/>
                      <a:pt x="3551" y="1629"/>
                    </a:cubicBezTo>
                    <a:lnTo>
                      <a:pt x="7016" y="1629"/>
                    </a:lnTo>
                    <a:lnTo>
                      <a:pt x="7016" y="1256"/>
                    </a:lnTo>
                    <a:lnTo>
                      <a:pt x="3536" y="1256"/>
                    </a:lnTo>
                    <a:cubicBezTo>
                      <a:pt x="3402" y="524"/>
                      <a:pt x="2775" y="1"/>
                      <a:pt x="2028" y="1"/>
                    </a:cubicBezTo>
                    <a:cubicBezTo>
                      <a:pt x="2022" y="1"/>
                      <a:pt x="2015"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5">
                <a:extLst>
                  <a:ext uri="{FF2B5EF4-FFF2-40B4-BE49-F238E27FC236}">
                    <a16:creationId xmlns:a16="http://schemas.microsoft.com/office/drawing/2014/main" id="{04B4BFCC-ED3F-F714-F875-A0B160233B8B}"/>
                  </a:ext>
                </a:extLst>
              </p:cNvPr>
              <p:cNvSpPr/>
              <p:nvPr/>
            </p:nvSpPr>
            <p:spPr>
              <a:xfrm>
                <a:off x="9409200" y="2742175"/>
                <a:ext cx="295375" cy="127225"/>
              </a:xfrm>
              <a:custGeom>
                <a:avLst/>
                <a:gdLst/>
                <a:ahLst/>
                <a:cxnLst/>
                <a:rect l="l" t="t" r="r" b="b"/>
                <a:pathLst>
                  <a:path w="11815" h="5089" extrusionOk="0">
                    <a:moveTo>
                      <a:pt x="3376" y="1"/>
                    </a:moveTo>
                    <a:cubicBezTo>
                      <a:pt x="1165" y="1"/>
                      <a:pt x="0" y="2644"/>
                      <a:pt x="1509" y="4272"/>
                    </a:cubicBezTo>
                    <a:cubicBezTo>
                      <a:pt x="2030" y="4834"/>
                      <a:pt x="2697" y="5088"/>
                      <a:pt x="3353" y="5088"/>
                    </a:cubicBezTo>
                    <a:cubicBezTo>
                      <a:pt x="4597" y="5088"/>
                      <a:pt x="5802" y="4176"/>
                      <a:pt x="5900" y="2719"/>
                    </a:cubicBezTo>
                    <a:lnTo>
                      <a:pt x="11814" y="2719"/>
                    </a:lnTo>
                    <a:lnTo>
                      <a:pt x="11814" y="2092"/>
                    </a:lnTo>
                    <a:lnTo>
                      <a:pt x="5870" y="2092"/>
                    </a:lnTo>
                    <a:cubicBezTo>
                      <a:pt x="5661" y="882"/>
                      <a:pt x="4600" y="15"/>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5">
                <a:extLst>
                  <a:ext uri="{FF2B5EF4-FFF2-40B4-BE49-F238E27FC236}">
                    <a16:creationId xmlns:a16="http://schemas.microsoft.com/office/drawing/2014/main" id="{A4476EF1-C44D-108B-D95D-67E4ABA251AE}"/>
                  </a:ext>
                </a:extLst>
              </p:cNvPr>
              <p:cNvSpPr/>
              <p:nvPr/>
            </p:nvSpPr>
            <p:spPr>
              <a:xfrm>
                <a:off x="9409300" y="2612975"/>
                <a:ext cx="295275" cy="126875"/>
              </a:xfrm>
              <a:custGeom>
                <a:avLst/>
                <a:gdLst/>
                <a:ahLst/>
                <a:cxnLst/>
                <a:rect l="l" t="t" r="r" b="b"/>
                <a:pathLst>
                  <a:path w="11811" h="5075" extrusionOk="0">
                    <a:moveTo>
                      <a:pt x="3353" y="1"/>
                    </a:moveTo>
                    <a:cubicBezTo>
                      <a:pt x="1155" y="1"/>
                      <a:pt x="0" y="2634"/>
                      <a:pt x="1505" y="4257"/>
                    </a:cubicBezTo>
                    <a:cubicBezTo>
                      <a:pt x="2026" y="4820"/>
                      <a:pt x="2694" y="5074"/>
                      <a:pt x="3351" y="5074"/>
                    </a:cubicBezTo>
                    <a:cubicBezTo>
                      <a:pt x="4594" y="5074"/>
                      <a:pt x="5798" y="4165"/>
                      <a:pt x="5896" y="2719"/>
                    </a:cubicBezTo>
                    <a:lnTo>
                      <a:pt x="11810" y="2719"/>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5">
                <a:extLst>
                  <a:ext uri="{FF2B5EF4-FFF2-40B4-BE49-F238E27FC236}">
                    <a16:creationId xmlns:a16="http://schemas.microsoft.com/office/drawing/2014/main" id="{163B5336-79F0-84EE-6F2B-CFB131728386}"/>
                  </a:ext>
                </a:extLst>
              </p:cNvPr>
              <p:cNvSpPr/>
              <p:nvPr/>
            </p:nvSpPr>
            <p:spPr>
              <a:xfrm>
                <a:off x="9549225" y="958450"/>
                <a:ext cx="155350" cy="72850"/>
              </a:xfrm>
              <a:custGeom>
                <a:avLst/>
                <a:gdLst/>
                <a:ahLst/>
                <a:cxnLst/>
                <a:rect l="l" t="t" r="r" b="b"/>
                <a:pathLst>
                  <a:path w="6214" h="2914" extrusionOk="0">
                    <a:moveTo>
                      <a:pt x="1464" y="1"/>
                    </a:moveTo>
                    <a:cubicBezTo>
                      <a:pt x="657" y="1"/>
                      <a:pt x="0" y="658"/>
                      <a:pt x="0" y="1465"/>
                    </a:cubicBezTo>
                    <a:cubicBezTo>
                      <a:pt x="0" y="2271"/>
                      <a:pt x="657" y="2913"/>
                      <a:pt x="1464" y="2913"/>
                    </a:cubicBezTo>
                    <a:cubicBezTo>
                      <a:pt x="2225" y="2913"/>
                      <a:pt x="2853" y="2331"/>
                      <a:pt x="2912" y="1554"/>
                    </a:cubicBezTo>
                    <a:lnTo>
                      <a:pt x="6213" y="1554"/>
                    </a:lnTo>
                    <a:lnTo>
                      <a:pt x="6213" y="1181"/>
                    </a:lnTo>
                    <a:lnTo>
                      <a:pt x="2898" y="1181"/>
                    </a:lnTo>
                    <a:cubicBezTo>
                      <a:pt x="2763" y="494"/>
                      <a:pt x="2166" y="1"/>
                      <a:pt x="1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5">
                <a:extLst>
                  <a:ext uri="{FF2B5EF4-FFF2-40B4-BE49-F238E27FC236}">
                    <a16:creationId xmlns:a16="http://schemas.microsoft.com/office/drawing/2014/main" id="{3C73460B-6ADA-4C84-158B-BEEB9E825181}"/>
                  </a:ext>
                </a:extLst>
              </p:cNvPr>
              <p:cNvSpPr/>
              <p:nvPr/>
            </p:nvSpPr>
            <p:spPr>
              <a:xfrm>
                <a:off x="9511500" y="558925"/>
                <a:ext cx="193075" cy="90025"/>
              </a:xfrm>
              <a:custGeom>
                <a:avLst/>
                <a:gdLst/>
                <a:ahLst/>
                <a:cxnLst/>
                <a:rect l="l" t="t" r="r" b="b"/>
                <a:pathLst>
                  <a:path w="7723" h="3601" extrusionOk="0">
                    <a:moveTo>
                      <a:pt x="1793" y="1"/>
                    </a:moveTo>
                    <a:cubicBezTo>
                      <a:pt x="807" y="1"/>
                      <a:pt x="0" y="807"/>
                      <a:pt x="0" y="1808"/>
                    </a:cubicBezTo>
                    <a:cubicBezTo>
                      <a:pt x="0" y="2794"/>
                      <a:pt x="807" y="3600"/>
                      <a:pt x="1793" y="3600"/>
                    </a:cubicBezTo>
                    <a:cubicBezTo>
                      <a:pt x="2749" y="3600"/>
                      <a:pt x="3525" y="2868"/>
                      <a:pt x="3585" y="1927"/>
                    </a:cubicBezTo>
                    <a:lnTo>
                      <a:pt x="7722" y="1927"/>
                    </a:lnTo>
                    <a:lnTo>
                      <a:pt x="7722" y="1464"/>
                    </a:lnTo>
                    <a:lnTo>
                      <a:pt x="3570" y="1464"/>
                    </a:lnTo>
                    <a:cubicBezTo>
                      <a:pt x="3406" y="613"/>
                      <a:pt x="2659" y="1"/>
                      <a:pt x="1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5">
                <a:extLst>
                  <a:ext uri="{FF2B5EF4-FFF2-40B4-BE49-F238E27FC236}">
                    <a16:creationId xmlns:a16="http://schemas.microsoft.com/office/drawing/2014/main" id="{BEDE6057-E743-3C88-0900-58DF7AE24FF8}"/>
                  </a:ext>
                </a:extLst>
              </p:cNvPr>
              <p:cNvSpPr/>
              <p:nvPr/>
            </p:nvSpPr>
            <p:spPr>
              <a:xfrm>
                <a:off x="9430475" y="802000"/>
                <a:ext cx="274100" cy="126625"/>
              </a:xfrm>
              <a:custGeom>
                <a:avLst/>
                <a:gdLst/>
                <a:ahLst/>
                <a:cxnLst/>
                <a:rect l="l" t="t" r="r" b="b"/>
                <a:pathLst>
                  <a:path w="10964" h="5065" extrusionOk="0">
                    <a:moveTo>
                      <a:pt x="2525" y="1"/>
                    </a:moveTo>
                    <a:cubicBezTo>
                      <a:pt x="1136" y="1"/>
                      <a:pt x="0" y="1136"/>
                      <a:pt x="0" y="2540"/>
                    </a:cubicBezTo>
                    <a:cubicBezTo>
                      <a:pt x="0" y="3929"/>
                      <a:pt x="1136" y="5064"/>
                      <a:pt x="2525" y="5064"/>
                    </a:cubicBezTo>
                    <a:cubicBezTo>
                      <a:pt x="3869" y="5064"/>
                      <a:pt x="4959" y="4034"/>
                      <a:pt x="5049" y="2704"/>
                    </a:cubicBezTo>
                    <a:lnTo>
                      <a:pt x="10963" y="2704"/>
                    </a:lnTo>
                    <a:lnTo>
                      <a:pt x="10963" y="2077"/>
                    </a:lnTo>
                    <a:lnTo>
                      <a:pt x="5019" y="2077"/>
                    </a:lnTo>
                    <a:cubicBezTo>
                      <a:pt x="4810" y="882"/>
                      <a:pt x="3764" y="1"/>
                      <a:pt x="2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5">
                <a:extLst>
                  <a:ext uri="{FF2B5EF4-FFF2-40B4-BE49-F238E27FC236}">
                    <a16:creationId xmlns:a16="http://schemas.microsoft.com/office/drawing/2014/main" id="{F2FFBF2F-2DD3-36E4-757C-AC17CBE7E183}"/>
                  </a:ext>
                </a:extLst>
              </p:cNvPr>
              <p:cNvSpPr/>
              <p:nvPr/>
            </p:nvSpPr>
            <p:spPr>
              <a:xfrm>
                <a:off x="9430475" y="672450"/>
                <a:ext cx="274100" cy="126975"/>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48"/>
                      <a:pt x="5049" y="2718"/>
                    </a:cubicBezTo>
                    <a:lnTo>
                      <a:pt x="10963" y="2718"/>
                    </a:lnTo>
                    <a:lnTo>
                      <a:pt x="10963" y="2076"/>
                    </a:lnTo>
                    <a:lnTo>
                      <a:pt x="5019" y="2076"/>
                    </a:lnTo>
                    <a:cubicBezTo>
                      <a:pt x="4810"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5">
                <a:extLst>
                  <a:ext uri="{FF2B5EF4-FFF2-40B4-BE49-F238E27FC236}">
                    <a16:creationId xmlns:a16="http://schemas.microsoft.com/office/drawing/2014/main" id="{C572F04C-16EE-A0A6-8FBB-34E78A1AF46B}"/>
                  </a:ext>
                </a:extLst>
              </p:cNvPr>
              <p:cNvSpPr/>
              <p:nvPr/>
            </p:nvSpPr>
            <p:spPr>
              <a:xfrm>
                <a:off x="9645625" y="2298875"/>
                <a:ext cx="58950" cy="88225"/>
              </a:xfrm>
              <a:custGeom>
                <a:avLst/>
                <a:gdLst/>
                <a:ahLst/>
                <a:cxnLst/>
                <a:rect l="l" t="t" r="r" b="b"/>
                <a:pathLst>
                  <a:path w="2358" h="3529" extrusionOk="0">
                    <a:moveTo>
                      <a:pt x="1753" y="0"/>
                    </a:moveTo>
                    <a:cubicBezTo>
                      <a:pt x="820" y="0"/>
                      <a:pt x="0" y="756"/>
                      <a:pt x="12" y="1766"/>
                    </a:cubicBezTo>
                    <a:cubicBezTo>
                      <a:pt x="12" y="2737"/>
                      <a:pt x="804" y="3529"/>
                      <a:pt x="1775" y="3529"/>
                    </a:cubicBezTo>
                    <a:cubicBezTo>
                      <a:pt x="1969" y="3529"/>
                      <a:pt x="2163" y="3499"/>
                      <a:pt x="2357" y="3424"/>
                    </a:cubicBezTo>
                    <a:lnTo>
                      <a:pt x="2357" y="3290"/>
                    </a:lnTo>
                    <a:cubicBezTo>
                      <a:pt x="1162" y="2617"/>
                      <a:pt x="1162" y="900"/>
                      <a:pt x="2357" y="243"/>
                    </a:cubicBezTo>
                    <a:lnTo>
                      <a:pt x="2357" y="108"/>
                    </a:lnTo>
                    <a:cubicBezTo>
                      <a:pt x="2155" y="35"/>
                      <a:pt x="1952" y="0"/>
                      <a:pt x="17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5">
                <a:extLst>
                  <a:ext uri="{FF2B5EF4-FFF2-40B4-BE49-F238E27FC236}">
                    <a16:creationId xmlns:a16="http://schemas.microsoft.com/office/drawing/2014/main" id="{B4CE712B-903A-E2C6-1129-5769844FFBA9}"/>
                  </a:ext>
                </a:extLst>
              </p:cNvPr>
              <p:cNvSpPr/>
              <p:nvPr/>
            </p:nvSpPr>
            <p:spPr>
              <a:xfrm>
                <a:off x="9682150" y="2304550"/>
                <a:ext cx="22425" cy="76575"/>
              </a:xfrm>
              <a:custGeom>
                <a:avLst/>
                <a:gdLst/>
                <a:ahLst/>
                <a:cxnLst/>
                <a:rect l="l" t="t" r="r" b="b"/>
                <a:pathLst>
                  <a:path w="897" h="3063" extrusionOk="0">
                    <a:moveTo>
                      <a:pt x="896" y="1"/>
                    </a:moveTo>
                    <a:cubicBezTo>
                      <a:pt x="344" y="314"/>
                      <a:pt x="0" y="897"/>
                      <a:pt x="0" y="1539"/>
                    </a:cubicBezTo>
                    <a:cubicBezTo>
                      <a:pt x="0" y="2166"/>
                      <a:pt x="344" y="2749"/>
                      <a:pt x="896" y="3063"/>
                    </a:cubicBezTo>
                    <a:lnTo>
                      <a:pt x="8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5">
                <a:extLst>
                  <a:ext uri="{FF2B5EF4-FFF2-40B4-BE49-F238E27FC236}">
                    <a16:creationId xmlns:a16="http://schemas.microsoft.com/office/drawing/2014/main" id="{3E167BF7-40DE-5CB0-3F87-12052F10BFF1}"/>
                  </a:ext>
                </a:extLst>
              </p:cNvPr>
              <p:cNvSpPr/>
              <p:nvPr/>
            </p:nvSpPr>
            <p:spPr>
              <a:xfrm>
                <a:off x="9645625" y="1747450"/>
                <a:ext cx="58950" cy="88225"/>
              </a:xfrm>
              <a:custGeom>
                <a:avLst/>
                <a:gdLst/>
                <a:ahLst/>
                <a:cxnLst/>
                <a:rect l="l" t="t" r="r" b="b"/>
                <a:pathLst>
                  <a:path w="2358" h="3529" extrusionOk="0">
                    <a:moveTo>
                      <a:pt x="1775" y="0"/>
                    </a:moveTo>
                    <a:cubicBezTo>
                      <a:pt x="804" y="0"/>
                      <a:pt x="12" y="792"/>
                      <a:pt x="12" y="1763"/>
                    </a:cubicBezTo>
                    <a:cubicBezTo>
                      <a:pt x="0" y="2773"/>
                      <a:pt x="820" y="3528"/>
                      <a:pt x="1753" y="3528"/>
                    </a:cubicBezTo>
                    <a:cubicBezTo>
                      <a:pt x="1952" y="3528"/>
                      <a:pt x="2155" y="3494"/>
                      <a:pt x="2357" y="3421"/>
                    </a:cubicBezTo>
                    <a:lnTo>
                      <a:pt x="2357" y="3286"/>
                    </a:lnTo>
                    <a:cubicBezTo>
                      <a:pt x="1162" y="2614"/>
                      <a:pt x="1162" y="897"/>
                      <a:pt x="2357" y="239"/>
                    </a:cubicBezTo>
                    <a:lnTo>
                      <a:pt x="2357" y="105"/>
                    </a:lnTo>
                    <a:cubicBezTo>
                      <a:pt x="2163" y="45"/>
                      <a:pt x="1969" y="15"/>
                      <a:pt x="177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5">
                <a:extLst>
                  <a:ext uri="{FF2B5EF4-FFF2-40B4-BE49-F238E27FC236}">
                    <a16:creationId xmlns:a16="http://schemas.microsoft.com/office/drawing/2014/main" id="{73E9F487-E2C0-FB8F-1D15-FC7A4763EE1A}"/>
                  </a:ext>
                </a:extLst>
              </p:cNvPr>
              <p:cNvSpPr/>
              <p:nvPr/>
            </p:nvSpPr>
            <p:spPr>
              <a:xfrm>
                <a:off x="9682150" y="1753425"/>
                <a:ext cx="22425" cy="76200"/>
              </a:xfrm>
              <a:custGeom>
                <a:avLst/>
                <a:gdLst/>
                <a:ahLst/>
                <a:cxnLst/>
                <a:rect l="l" t="t" r="r" b="b"/>
                <a:pathLst>
                  <a:path w="897" h="3048" extrusionOk="0">
                    <a:moveTo>
                      <a:pt x="896" y="0"/>
                    </a:moveTo>
                    <a:cubicBezTo>
                      <a:pt x="344" y="314"/>
                      <a:pt x="0" y="897"/>
                      <a:pt x="0" y="1524"/>
                    </a:cubicBezTo>
                    <a:cubicBezTo>
                      <a:pt x="0" y="2151"/>
                      <a:pt x="344" y="2734"/>
                      <a:pt x="896" y="3047"/>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5">
                <a:extLst>
                  <a:ext uri="{FF2B5EF4-FFF2-40B4-BE49-F238E27FC236}">
                    <a16:creationId xmlns:a16="http://schemas.microsoft.com/office/drawing/2014/main" id="{CF609300-EE9F-4D59-7D44-8792A6BC084A}"/>
                  </a:ext>
                </a:extLst>
              </p:cNvPr>
              <p:cNvSpPr/>
              <p:nvPr/>
            </p:nvSpPr>
            <p:spPr>
              <a:xfrm>
                <a:off x="9645925" y="1042850"/>
                <a:ext cx="58650" cy="88150"/>
              </a:xfrm>
              <a:custGeom>
                <a:avLst/>
                <a:gdLst/>
                <a:ahLst/>
                <a:cxnLst/>
                <a:rect l="l" t="t" r="r" b="b"/>
                <a:pathLst>
                  <a:path w="2346" h="3526" extrusionOk="0">
                    <a:moveTo>
                      <a:pt x="1763" y="0"/>
                    </a:moveTo>
                    <a:cubicBezTo>
                      <a:pt x="792" y="0"/>
                      <a:pt x="0" y="792"/>
                      <a:pt x="0" y="1763"/>
                    </a:cubicBezTo>
                    <a:cubicBezTo>
                      <a:pt x="0" y="2734"/>
                      <a:pt x="792" y="3525"/>
                      <a:pt x="1763" y="3525"/>
                    </a:cubicBezTo>
                    <a:cubicBezTo>
                      <a:pt x="1957" y="3525"/>
                      <a:pt x="2151" y="3481"/>
                      <a:pt x="2345" y="3421"/>
                    </a:cubicBezTo>
                    <a:lnTo>
                      <a:pt x="2345" y="3271"/>
                    </a:lnTo>
                    <a:cubicBezTo>
                      <a:pt x="1793" y="2973"/>
                      <a:pt x="1449" y="2390"/>
                      <a:pt x="1449" y="1748"/>
                    </a:cubicBezTo>
                    <a:cubicBezTo>
                      <a:pt x="1449" y="1121"/>
                      <a:pt x="1793" y="538"/>
                      <a:pt x="2345" y="224"/>
                    </a:cubicBezTo>
                    <a:lnTo>
                      <a:pt x="2345" y="105"/>
                    </a:lnTo>
                    <a:cubicBezTo>
                      <a:pt x="2151" y="30"/>
                      <a:pt x="1957" y="0"/>
                      <a:pt x="17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5">
                <a:extLst>
                  <a:ext uri="{FF2B5EF4-FFF2-40B4-BE49-F238E27FC236}">
                    <a16:creationId xmlns:a16="http://schemas.microsoft.com/office/drawing/2014/main" id="{668EB4F5-81EF-A03C-F3F3-6D3DE0FA9DEF}"/>
                  </a:ext>
                </a:extLst>
              </p:cNvPr>
              <p:cNvSpPr/>
              <p:nvPr/>
            </p:nvSpPr>
            <p:spPr>
              <a:xfrm>
                <a:off x="9682150" y="1048825"/>
                <a:ext cx="22425" cy="75825"/>
              </a:xfrm>
              <a:custGeom>
                <a:avLst/>
                <a:gdLst/>
                <a:ahLst/>
                <a:cxnLst/>
                <a:rect l="l" t="t" r="r" b="b"/>
                <a:pathLst>
                  <a:path w="897" h="3033" extrusionOk="0">
                    <a:moveTo>
                      <a:pt x="896" y="0"/>
                    </a:moveTo>
                    <a:cubicBezTo>
                      <a:pt x="344" y="299"/>
                      <a:pt x="0" y="882"/>
                      <a:pt x="0" y="1524"/>
                    </a:cubicBezTo>
                    <a:cubicBezTo>
                      <a:pt x="0" y="2151"/>
                      <a:pt x="344" y="2734"/>
                      <a:pt x="896" y="3032"/>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5">
                <a:extLst>
                  <a:ext uri="{FF2B5EF4-FFF2-40B4-BE49-F238E27FC236}">
                    <a16:creationId xmlns:a16="http://schemas.microsoft.com/office/drawing/2014/main" id="{0FDAB2FB-072C-3A6C-7343-5B43908BDC41}"/>
                  </a:ext>
                </a:extLst>
              </p:cNvPr>
              <p:cNvSpPr/>
              <p:nvPr/>
            </p:nvSpPr>
            <p:spPr>
              <a:xfrm>
                <a:off x="8673600" y="2129050"/>
                <a:ext cx="200900" cy="262900"/>
              </a:xfrm>
              <a:custGeom>
                <a:avLst/>
                <a:gdLst/>
                <a:ahLst/>
                <a:cxnLst/>
                <a:rect l="l" t="t" r="r" b="b"/>
                <a:pathLst>
                  <a:path w="8036" h="10516" extrusionOk="0">
                    <a:moveTo>
                      <a:pt x="2883" y="1"/>
                    </a:moveTo>
                    <a:cubicBezTo>
                      <a:pt x="1853" y="1"/>
                      <a:pt x="837" y="300"/>
                      <a:pt x="0" y="882"/>
                    </a:cubicBezTo>
                    <a:lnTo>
                      <a:pt x="0" y="9620"/>
                    </a:lnTo>
                    <a:cubicBezTo>
                      <a:pt x="837" y="10202"/>
                      <a:pt x="1853" y="10516"/>
                      <a:pt x="2883" y="10516"/>
                    </a:cubicBezTo>
                    <a:cubicBezTo>
                      <a:pt x="5721" y="10516"/>
                      <a:pt x="8036" y="8156"/>
                      <a:pt x="8036" y="5258"/>
                    </a:cubicBezTo>
                    <a:cubicBezTo>
                      <a:pt x="8036" y="2346"/>
                      <a:pt x="5736" y="1"/>
                      <a:pt x="288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5">
                <a:extLst>
                  <a:ext uri="{FF2B5EF4-FFF2-40B4-BE49-F238E27FC236}">
                    <a16:creationId xmlns:a16="http://schemas.microsoft.com/office/drawing/2014/main" id="{8171F9AE-77F3-BA08-67FF-1D000C01302A}"/>
                  </a:ext>
                </a:extLst>
              </p:cNvPr>
              <p:cNvSpPr/>
              <p:nvPr/>
            </p:nvSpPr>
            <p:spPr>
              <a:xfrm>
                <a:off x="8697225" y="2194225"/>
                <a:ext cx="116675" cy="134650"/>
              </a:xfrm>
              <a:custGeom>
                <a:avLst/>
                <a:gdLst/>
                <a:ahLst/>
                <a:cxnLst/>
                <a:rect l="l" t="t" r="r" b="b"/>
                <a:pathLst>
                  <a:path w="4667" h="5386" extrusionOk="0">
                    <a:moveTo>
                      <a:pt x="4340" y="1"/>
                    </a:moveTo>
                    <a:cubicBezTo>
                      <a:pt x="4283" y="1"/>
                      <a:pt x="4225" y="25"/>
                      <a:pt x="4178" y="82"/>
                    </a:cubicBezTo>
                    <a:lnTo>
                      <a:pt x="131" y="5011"/>
                    </a:lnTo>
                    <a:cubicBezTo>
                      <a:pt x="0" y="5156"/>
                      <a:pt x="109" y="5385"/>
                      <a:pt x="293" y="5385"/>
                    </a:cubicBezTo>
                    <a:cubicBezTo>
                      <a:pt x="298" y="5385"/>
                      <a:pt x="304" y="5385"/>
                      <a:pt x="310" y="5385"/>
                    </a:cubicBezTo>
                    <a:lnTo>
                      <a:pt x="355" y="5385"/>
                    </a:lnTo>
                    <a:lnTo>
                      <a:pt x="2939" y="4892"/>
                    </a:lnTo>
                    <a:cubicBezTo>
                      <a:pt x="3219" y="4850"/>
                      <a:pt x="3158" y="4453"/>
                      <a:pt x="2903" y="4453"/>
                    </a:cubicBezTo>
                    <a:cubicBezTo>
                      <a:pt x="2886" y="4453"/>
                      <a:pt x="2868" y="4455"/>
                      <a:pt x="2849" y="4459"/>
                    </a:cubicBezTo>
                    <a:lnTo>
                      <a:pt x="878" y="4832"/>
                    </a:lnTo>
                    <a:lnTo>
                      <a:pt x="878" y="4832"/>
                    </a:lnTo>
                    <a:lnTo>
                      <a:pt x="4522" y="366"/>
                    </a:lnTo>
                    <a:cubicBezTo>
                      <a:pt x="4666" y="200"/>
                      <a:pt x="4506" y="1"/>
                      <a:pt x="4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5">
                <a:extLst>
                  <a:ext uri="{FF2B5EF4-FFF2-40B4-BE49-F238E27FC236}">
                    <a16:creationId xmlns:a16="http://schemas.microsoft.com/office/drawing/2014/main" id="{44F5C217-6F18-49F3-9507-DBA147C57F3A}"/>
                  </a:ext>
                </a:extLst>
              </p:cNvPr>
              <p:cNvSpPr/>
              <p:nvPr/>
            </p:nvSpPr>
            <p:spPr>
              <a:xfrm>
                <a:off x="7745325" y="2129050"/>
                <a:ext cx="200925" cy="262900"/>
              </a:xfrm>
              <a:custGeom>
                <a:avLst/>
                <a:gdLst/>
                <a:ahLst/>
                <a:cxnLst/>
                <a:rect l="l" t="t" r="r" b="b"/>
                <a:pathLst>
                  <a:path w="8037" h="10516" extrusionOk="0">
                    <a:moveTo>
                      <a:pt x="5154" y="1"/>
                    </a:moveTo>
                    <a:cubicBezTo>
                      <a:pt x="2301" y="1"/>
                      <a:pt x="1" y="2346"/>
                      <a:pt x="1" y="5258"/>
                    </a:cubicBezTo>
                    <a:cubicBezTo>
                      <a:pt x="1" y="8156"/>
                      <a:pt x="2301" y="10516"/>
                      <a:pt x="5154" y="10516"/>
                    </a:cubicBezTo>
                    <a:cubicBezTo>
                      <a:pt x="6184" y="10516"/>
                      <a:pt x="7200" y="10202"/>
                      <a:pt x="8036" y="9620"/>
                    </a:cubicBezTo>
                    <a:lnTo>
                      <a:pt x="8036" y="882"/>
                    </a:lnTo>
                    <a:cubicBezTo>
                      <a:pt x="7200" y="300"/>
                      <a:pt x="6184" y="1"/>
                      <a:pt x="5154"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5">
                <a:extLst>
                  <a:ext uri="{FF2B5EF4-FFF2-40B4-BE49-F238E27FC236}">
                    <a16:creationId xmlns:a16="http://schemas.microsoft.com/office/drawing/2014/main" id="{13A156E5-5C6A-5B6E-DA3C-4BB7E8898DF0}"/>
                  </a:ext>
                </a:extLst>
              </p:cNvPr>
              <p:cNvSpPr/>
              <p:nvPr/>
            </p:nvSpPr>
            <p:spPr>
              <a:xfrm>
                <a:off x="7807700" y="2194050"/>
                <a:ext cx="113525" cy="134800"/>
              </a:xfrm>
              <a:custGeom>
                <a:avLst/>
                <a:gdLst/>
                <a:ahLst/>
                <a:cxnLst/>
                <a:rect l="l" t="t" r="r" b="b"/>
                <a:pathLst>
                  <a:path w="4541" h="5392" extrusionOk="0">
                    <a:moveTo>
                      <a:pt x="253" y="1"/>
                    </a:moveTo>
                    <a:cubicBezTo>
                      <a:pt x="203" y="1"/>
                      <a:pt x="151" y="20"/>
                      <a:pt x="105" y="59"/>
                    </a:cubicBezTo>
                    <a:cubicBezTo>
                      <a:pt x="15" y="134"/>
                      <a:pt x="0" y="269"/>
                      <a:pt x="75" y="373"/>
                    </a:cubicBezTo>
                    <a:lnTo>
                      <a:pt x="3719" y="4824"/>
                    </a:lnTo>
                    <a:lnTo>
                      <a:pt x="1748" y="4451"/>
                    </a:lnTo>
                    <a:cubicBezTo>
                      <a:pt x="1738" y="4449"/>
                      <a:pt x="1728" y="4449"/>
                      <a:pt x="1718" y="4449"/>
                    </a:cubicBezTo>
                    <a:cubicBezTo>
                      <a:pt x="1596" y="4449"/>
                      <a:pt x="1493" y="4534"/>
                      <a:pt x="1479" y="4645"/>
                    </a:cubicBezTo>
                    <a:cubicBezTo>
                      <a:pt x="1464" y="4764"/>
                      <a:pt x="1539" y="4884"/>
                      <a:pt x="1673" y="4899"/>
                    </a:cubicBezTo>
                    <a:lnTo>
                      <a:pt x="4257" y="5392"/>
                    </a:lnTo>
                    <a:lnTo>
                      <a:pt x="4287" y="5392"/>
                    </a:lnTo>
                    <a:cubicBezTo>
                      <a:pt x="4376" y="5392"/>
                      <a:pt x="4451" y="5347"/>
                      <a:pt x="4481" y="5287"/>
                    </a:cubicBezTo>
                    <a:cubicBezTo>
                      <a:pt x="4541" y="5197"/>
                      <a:pt x="4526" y="5093"/>
                      <a:pt x="4466" y="5018"/>
                    </a:cubicBezTo>
                    <a:lnTo>
                      <a:pt x="418" y="89"/>
                    </a:lnTo>
                    <a:cubicBezTo>
                      <a:pt x="377" y="31"/>
                      <a:pt x="317"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5">
                <a:extLst>
                  <a:ext uri="{FF2B5EF4-FFF2-40B4-BE49-F238E27FC236}">
                    <a16:creationId xmlns:a16="http://schemas.microsoft.com/office/drawing/2014/main" id="{BEBD8B5E-9741-7B32-2055-8BE71B59DE2F}"/>
                  </a:ext>
                </a:extLst>
              </p:cNvPr>
              <p:cNvSpPr/>
              <p:nvPr/>
            </p:nvSpPr>
            <p:spPr>
              <a:xfrm>
                <a:off x="8189675" y="2568925"/>
                <a:ext cx="252075" cy="466400"/>
              </a:xfrm>
              <a:custGeom>
                <a:avLst/>
                <a:gdLst/>
                <a:ahLst/>
                <a:cxnLst/>
                <a:rect l="l" t="t" r="r" b="b"/>
                <a:pathLst>
                  <a:path w="10083" h="18656" extrusionOk="0">
                    <a:moveTo>
                      <a:pt x="5049" y="0"/>
                    </a:moveTo>
                    <a:cubicBezTo>
                      <a:pt x="2271" y="0"/>
                      <a:pt x="16" y="2256"/>
                      <a:pt x="1" y="5034"/>
                    </a:cubicBezTo>
                    <a:lnTo>
                      <a:pt x="1" y="13607"/>
                    </a:lnTo>
                    <a:cubicBezTo>
                      <a:pt x="16" y="16385"/>
                      <a:pt x="2271" y="18640"/>
                      <a:pt x="5049" y="18655"/>
                    </a:cubicBezTo>
                    <a:cubicBezTo>
                      <a:pt x="7827" y="18640"/>
                      <a:pt x="10082" y="16385"/>
                      <a:pt x="10082" y="13607"/>
                    </a:cubicBezTo>
                    <a:lnTo>
                      <a:pt x="10082" y="5034"/>
                    </a:lnTo>
                    <a:cubicBezTo>
                      <a:pt x="10082" y="2256"/>
                      <a:pt x="7827" y="0"/>
                      <a:pt x="5049" y="0"/>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5">
                <a:extLst>
                  <a:ext uri="{FF2B5EF4-FFF2-40B4-BE49-F238E27FC236}">
                    <a16:creationId xmlns:a16="http://schemas.microsoft.com/office/drawing/2014/main" id="{8804540A-1DB2-2E2B-87E9-23A48CCBF551}"/>
                  </a:ext>
                </a:extLst>
              </p:cNvPr>
              <p:cNvSpPr/>
              <p:nvPr/>
            </p:nvSpPr>
            <p:spPr>
              <a:xfrm>
                <a:off x="7898050" y="1752050"/>
                <a:ext cx="821125" cy="994625"/>
              </a:xfrm>
              <a:custGeom>
                <a:avLst/>
                <a:gdLst/>
                <a:ahLst/>
                <a:cxnLst/>
                <a:rect l="l" t="t" r="r" b="b"/>
                <a:pathLst>
                  <a:path w="32845" h="39785" extrusionOk="0">
                    <a:moveTo>
                      <a:pt x="15705" y="1"/>
                    </a:moveTo>
                    <a:cubicBezTo>
                      <a:pt x="12703" y="1"/>
                      <a:pt x="1370" y="915"/>
                      <a:pt x="748" y="13677"/>
                    </a:cubicBezTo>
                    <a:cubicBezTo>
                      <a:pt x="1" y="29345"/>
                      <a:pt x="6035" y="33571"/>
                      <a:pt x="6035" y="33571"/>
                    </a:cubicBezTo>
                    <a:cubicBezTo>
                      <a:pt x="6035" y="33571"/>
                      <a:pt x="12353" y="39172"/>
                      <a:pt x="13592" y="39516"/>
                    </a:cubicBezTo>
                    <a:cubicBezTo>
                      <a:pt x="13921" y="39620"/>
                      <a:pt x="15564" y="39710"/>
                      <a:pt x="16326" y="39770"/>
                    </a:cubicBezTo>
                    <a:lnTo>
                      <a:pt x="16326" y="39785"/>
                    </a:lnTo>
                    <a:lnTo>
                      <a:pt x="16535" y="39785"/>
                    </a:lnTo>
                    <a:lnTo>
                      <a:pt x="16535" y="39770"/>
                    </a:lnTo>
                    <a:cubicBezTo>
                      <a:pt x="17296" y="39710"/>
                      <a:pt x="18939" y="39620"/>
                      <a:pt x="19268" y="39516"/>
                    </a:cubicBezTo>
                    <a:cubicBezTo>
                      <a:pt x="20493" y="39172"/>
                      <a:pt x="26826" y="33571"/>
                      <a:pt x="26826" y="33571"/>
                    </a:cubicBezTo>
                    <a:cubicBezTo>
                      <a:pt x="26826" y="33571"/>
                      <a:pt x="32845" y="29345"/>
                      <a:pt x="32098" y="13677"/>
                    </a:cubicBezTo>
                    <a:cubicBezTo>
                      <a:pt x="31488" y="915"/>
                      <a:pt x="20090" y="1"/>
                      <a:pt x="17128" y="1"/>
                    </a:cubicBezTo>
                    <a:cubicBezTo>
                      <a:pt x="16679" y="1"/>
                      <a:pt x="16424" y="22"/>
                      <a:pt x="16430" y="26"/>
                    </a:cubicBezTo>
                    <a:cubicBezTo>
                      <a:pt x="16424" y="22"/>
                      <a:pt x="16161" y="1"/>
                      <a:pt x="1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5">
                <a:extLst>
                  <a:ext uri="{FF2B5EF4-FFF2-40B4-BE49-F238E27FC236}">
                    <a16:creationId xmlns:a16="http://schemas.microsoft.com/office/drawing/2014/main" id="{4B72D5AE-5CC4-6C32-127C-9E41D10881CD}"/>
                  </a:ext>
                </a:extLst>
              </p:cNvPr>
              <p:cNvSpPr/>
              <p:nvPr/>
            </p:nvSpPr>
            <p:spPr>
              <a:xfrm>
                <a:off x="8439475" y="2186200"/>
                <a:ext cx="51550" cy="63875"/>
              </a:xfrm>
              <a:custGeom>
                <a:avLst/>
                <a:gdLst/>
                <a:ahLst/>
                <a:cxnLst/>
                <a:rect l="l" t="t" r="r" b="b"/>
                <a:pathLst>
                  <a:path w="2062" h="2555" extrusionOk="0">
                    <a:moveTo>
                      <a:pt x="1031" y="0"/>
                    </a:moveTo>
                    <a:cubicBezTo>
                      <a:pt x="464" y="0"/>
                      <a:pt x="1" y="568"/>
                      <a:pt x="1" y="1285"/>
                    </a:cubicBezTo>
                    <a:cubicBezTo>
                      <a:pt x="1" y="1987"/>
                      <a:pt x="464" y="2554"/>
                      <a:pt x="1031" y="2554"/>
                    </a:cubicBezTo>
                    <a:cubicBezTo>
                      <a:pt x="1599" y="2554"/>
                      <a:pt x="2062" y="1987"/>
                      <a:pt x="2062" y="1285"/>
                    </a:cubicBezTo>
                    <a:cubicBezTo>
                      <a:pt x="2062" y="568"/>
                      <a:pt x="1599"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5">
                <a:extLst>
                  <a:ext uri="{FF2B5EF4-FFF2-40B4-BE49-F238E27FC236}">
                    <a16:creationId xmlns:a16="http://schemas.microsoft.com/office/drawing/2014/main" id="{E546113E-3EDE-14F4-BA7E-2B4E48F0B593}"/>
                  </a:ext>
                </a:extLst>
              </p:cNvPr>
              <p:cNvSpPr/>
              <p:nvPr/>
            </p:nvSpPr>
            <p:spPr>
              <a:xfrm>
                <a:off x="8420425" y="2276925"/>
                <a:ext cx="205775" cy="119125"/>
              </a:xfrm>
              <a:custGeom>
                <a:avLst/>
                <a:gdLst/>
                <a:ahLst/>
                <a:cxnLst/>
                <a:rect l="l" t="t" r="r" b="b"/>
                <a:pathLst>
                  <a:path w="8231" h="4765" extrusionOk="0">
                    <a:moveTo>
                      <a:pt x="4123" y="0"/>
                    </a:moveTo>
                    <a:cubicBezTo>
                      <a:pt x="1853" y="0"/>
                      <a:pt x="1" y="1061"/>
                      <a:pt x="1" y="2390"/>
                    </a:cubicBezTo>
                    <a:cubicBezTo>
                      <a:pt x="1" y="3705"/>
                      <a:pt x="1853" y="4765"/>
                      <a:pt x="4123" y="4765"/>
                    </a:cubicBezTo>
                    <a:cubicBezTo>
                      <a:pt x="6394" y="4765"/>
                      <a:pt x="8231" y="3705"/>
                      <a:pt x="8231" y="2390"/>
                    </a:cubicBezTo>
                    <a:cubicBezTo>
                      <a:pt x="8231" y="1061"/>
                      <a:pt x="6394" y="0"/>
                      <a:pt x="4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5">
                <a:extLst>
                  <a:ext uri="{FF2B5EF4-FFF2-40B4-BE49-F238E27FC236}">
                    <a16:creationId xmlns:a16="http://schemas.microsoft.com/office/drawing/2014/main" id="{23C488DB-62EC-5E1B-833B-CD6F952B782E}"/>
                  </a:ext>
                </a:extLst>
              </p:cNvPr>
              <p:cNvSpPr/>
              <p:nvPr/>
            </p:nvSpPr>
            <p:spPr>
              <a:xfrm>
                <a:off x="8230750" y="2449825"/>
                <a:ext cx="162075" cy="49675"/>
              </a:xfrm>
              <a:custGeom>
                <a:avLst/>
                <a:gdLst/>
                <a:ahLst/>
                <a:cxnLst/>
                <a:rect l="l" t="t" r="r" b="b"/>
                <a:pathLst>
                  <a:path w="6483" h="1987" extrusionOk="0">
                    <a:moveTo>
                      <a:pt x="6319" y="0"/>
                    </a:moveTo>
                    <a:cubicBezTo>
                      <a:pt x="6298" y="0"/>
                      <a:pt x="6278" y="5"/>
                      <a:pt x="6259" y="15"/>
                    </a:cubicBezTo>
                    <a:cubicBezTo>
                      <a:pt x="5303" y="523"/>
                      <a:pt x="4317" y="941"/>
                      <a:pt x="3286" y="1239"/>
                    </a:cubicBezTo>
                    <a:cubicBezTo>
                      <a:pt x="2256" y="1508"/>
                      <a:pt x="1195" y="1658"/>
                      <a:pt x="135" y="1717"/>
                    </a:cubicBezTo>
                    <a:cubicBezTo>
                      <a:pt x="60" y="1717"/>
                      <a:pt x="1" y="1777"/>
                      <a:pt x="1" y="1852"/>
                    </a:cubicBezTo>
                    <a:cubicBezTo>
                      <a:pt x="1" y="1926"/>
                      <a:pt x="60" y="1986"/>
                      <a:pt x="135" y="1986"/>
                    </a:cubicBezTo>
                    <a:cubicBezTo>
                      <a:pt x="1225" y="1941"/>
                      <a:pt x="2316" y="1777"/>
                      <a:pt x="3361" y="1493"/>
                    </a:cubicBezTo>
                    <a:cubicBezTo>
                      <a:pt x="4422" y="1195"/>
                      <a:pt x="5422" y="776"/>
                      <a:pt x="6393" y="254"/>
                    </a:cubicBezTo>
                    <a:cubicBezTo>
                      <a:pt x="6453" y="224"/>
                      <a:pt x="6483" y="134"/>
                      <a:pt x="6438" y="74"/>
                    </a:cubicBezTo>
                    <a:cubicBezTo>
                      <a:pt x="6407" y="23"/>
                      <a:pt x="6363" y="0"/>
                      <a:pt x="6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5">
                <a:extLst>
                  <a:ext uri="{FF2B5EF4-FFF2-40B4-BE49-F238E27FC236}">
                    <a16:creationId xmlns:a16="http://schemas.microsoft.com/office/drawing/2014/main" id="{B04997DB-A98E-0DDB-897A-CC7D479FEBFB}"/>
                  </a:ext>
                </a:extLst>
              </p:cNvPr>
              <p:cNvSpPr/>
              <p:nvPr/>
            </p:nvSpPr>
            <p:spPr>
              <a:xfrm>
                <a:off x="8115375" y="2186200"/>
                <a:ext cx="51550" cy="63875"/>
              </a:xfrm>
              <a:custGeom>
                <a:avLst/>
                <a:gdLst/>
                <a:ahLst/>
                <a:cxnLst/>
                <a:rect l="l" t="t" r="r" b="b"/>
                <a:pathLst>
                  <a:path w="2062" h="2555" extrusionOk="0">
                    <a:moveTo>
                      <a:pt x="1031" y="0"/>
                    </a:moveTo>
                    <a:cubicBezTo>
                      <a:pt x="463" y="0"/>
                      <a:pt x="0" y="568"/>
                      <a:pt x="0" y="1285"/>
                    </a:cubicBezTo>
                    <a:cubicBezTo>
                      <a:pt x="0" y="1987"/>
                      <a:pt x="463" y="2554"/>
                      <a:pt x="1031" y="2554"/>
                    </a:cubicBezTo>
                    <a:cubicBezTo>
                      <a:pt x="1599" y="2554"/>
                      <a:pt x="2062" y="1987"/>
                      <a:pt x="2062" y="1285"/>
                    </a:cubicBezTo>
                    <a:cubicBezTo>
                      <a:pt x="2062" y="568"/>
                      <a:pt x="1599"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5">
                <a:extLst>
                  <a:ext uri="{FF2B5EF4-FFF2-40B4-BE49-F238E27FC236}">
                    <a16:creationId xmlns:a16="http://schemas.microsoft.com/office/drawing/2014/main" id="{0870722F-7E6A-D94A-872D-31C4DC03806D}"/>
                  </a:ext>
                </a:extLst>
              </p:cNvPr>
              <p:cNvSpPr/>
              <p:nvPr/>
            </p:nvSpPr>
            <p:spPr>
              <a:xfrm>
                <a:off x="7980200" y="2276925"/>
                <a:ext cx="205775" cy="119125"/>
              </a:xfrm>
              <a:custGeom>
                <a:avLst/>
                <a:gdLst/>
                <a:ahLst/>
                <a:cxnLst/>
                <a:rect l="l" t="t" r="r" b="b"/>
                <a:pathLst>
                  <a:path w="8231" h="4765" extrusionOk="0">
                    <a:moveTo>
                      <a:pt x="4123" y="0"/>
                    </a:moveTo>
                    <a:cubicBezTo>
                      <a:pt x="1853" y="0"/>
                      <a:pt x="1" y="1061"/>
                      <a:pt x="1" y="2390"/>
                    </a:cubicBezTo>
                    <a:cubicBezTo>
                      <a:pt x="1" y="3705"/>
                      <a:pt x="1853" y="4765"/>
                      <a:pt x="4123" y="4765"/>
                    </a:cubicBezTo>
                    <a:cubicBezTo>
                      <a:pt x="6393" y="4765"/>
                      <a:pt x="8230" y="3705"/>
                      <a:pt x="8230" y="2390"/>
                    </a:cubicBezTo>
                    <a:cubicBezTo>
                      <a:pt x="8230" y="1061"/>
                      <a:pt x="6393" y="0"/>
                      <a:pt x="4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5">
                <a:extLst>
                  <a:ext uri="{FF2B5EF4-FFF2-40B4-BE49-F238E27FC236}">
                    <a16:creationId xmlns:a16="http://schemas.microsoft.com/office/drawing/2014/main" id="{E4201D64-D9DA-7A4D-4793-A74A573B0C1C}"/>
                  </a:ext>
                </a:extLst>
              </p:cNvPr>
              <p:cNvSpPr/>
              <p:nvPr/>
            </p:nvSpPr>
            <p:spPr>
              <a:xfrm>
                <a:off x="8213950" y="2164025"/>
                <a:ext cx="179250" cy="257050"/>
              </a:xfrm>
              <a:custGeom>
                <a:avLst/>
                <a:gdLst/>
                <a:ahLst/>
                <a:cxnLst/>
                <a:rect l="l" t="t" r="r" b="b"/>
                <a:pathLst>
                  <a:path w="7170" h="10282" extrusionOk="0">
                    <a:moveTo>
                      <a:pt x="2288" y="0"/>
                    </a:moveTo>
                    <a:cubicBezTo>
                      <a:pt x="2272" y="0"/>
                      <a:pt x="2257" y="2"/>
                      <a:pt x="2241" y="6"/>
                    </a:cubicBezTo>
                    <a:cubicBezTo>
                      <a:pt x="2121" y="21"/>
                      <a:pt x="2032" y="140"/>
                      <a:pt x="2062" y="260"/>
                    </a:cubicBezTo>
                    <a:cubicBezTo>
                      <a:pt x="2629" y="3202"/>
                      <a:pt x="2286" y="5457"/>
                      <a:pt x="1016" y="7145"/>
                    </a:cubicBezTo>
                    <a:cubicBezTo>
                      <a:pt x="628" y="7533"/>
                      <a:pt x="0" y="8161"/>
                      <a:pt x="508" y="8848"/>
                    </a:cubicBezTo>
                    <a:cubicBezTo>
                      <a:pt x="747" y="9087"/>
                      <a:pt x="1091" y="9102"/>
                      <a:pt x="1404" y="9117"/>
                    </a:cubicBezTo>
                    <a:cubicBezTo>
                      <a:pt x="1748" y="9117"/>
                      <a:pt x="1912" y="9147"/>
                      <a:pt x="1957" y="9281"/>
                    </a:cubicBezTo>
                    <a:cubicBezTo>
                      <a:pt x="2151" y="9789"/>
                      <a:pt x="2599" y="10147"/>
                      <a:pt x="3137" y="10237"/>
                    </a:cubicBezTo>
                    <a:cubicBezTo>
                      <a:pt x="3167" y="10267"/>
                      <a:pt x="3212" y="10282"/>
                      <a:pt x="3256" y="10282"/>
                    </a:cubicBezTo>
                    <a:lnTo>
                      <a:pt x="3899" y="10282"/>
                    </a:lnTo>
                    <a:cubicBezTo>
                      <a:pt x="3944" y="10282"/>
                      <a:pt x="3973" y="10267"/>
                      <a:pt x="4018" y="10252"/>
                    </a:cubicBezTo>
                    <a:cubicBezTo>
                      <a:pt x="4556" y="10162"/>
                      <a:pt x="5004" y="9804"/>
                      <a:pt x="5198" y="9281"/>
                    </a:cubicBezTo>
                    <a:cubicBezTo>
                      <a:pt x="5243" y="9147"/>
                      <a:pt x="5407" y="9132"/>
                      <a:pt x="5751" y="9117"/>
                    </a:cubicBezTo>
                    <a:cubicBezTo>
                      <a:pt x="6064" y="9102"/>
                      <a:pt x="6408" y="9102"/>
                      <a:pt x="6662" y="8833"/>
                    </a:cubicBezTo>
                    <a:cubicBezTo>
                      <a:pt x="7170" y="8176"/>
                      <a:pt x="6527" y="7533"/>
                      <a:pt x="6169" y="7190"/>
                    </a:cubicBezTo>
                    <a:cubicBezTo>
                      <a:pt x="4884" y="5472"/>
                      <a:pt x="4526" y="3202"/>
                      <a:pt x="5094" y="275"/>
                    </a:cubicBezTo>
                    <a:cubicBezTo>
                      <a:pt x="5123" y="155"/>
                      <a:pt x="5049" y="36"/>
                      <a:pt x="4929" y="6"/>
                    </a:cubicBezTo>
                    <a:cubicBezTo>
                      <a:pt x="4918" y="5"/>
                      <a:pt x="4907" y="4"/>
                      <a:pt x="4895" y="4"/>
                    </a:cubicBezTo>
                    <a:cubicBezTo>
                      <a:pt x="4775" y="4"/>
                      <a:pt x="4674" y="76"/>
                      <a:pt x="4660" y="185"/>
                    </a:cubicBezTo>
                    <a:cubicBezTo>
                      <a:pt x="4063" y="3247"/>
                      <a:pt x="4436" y="5622"/>
                      <a:pt x="5825" y="7474"/>
                    </a:cubicBezTo>
                    <a:cubicBezTo>
                      <a:pt x="6244" y="7892"/>
                      <a:pt x="6557" y="8235"/>
                      <a:pt x="6333" y="8534"/>
                    </a:cubicBezTo>
                    <a:cubicBezTo>
                      <a:pt x="6214" y="8654"/>
                      <a:pt x="5975" y="8669"/>
                      <a:pt x="5736" y="8669"/>
                    </a:cubicBezTo>
                    <a:cubicBezTo>
                      <a:pt x="5377" y="8684"/>
                      <a:pt x="4929" y="8698"/>
                      <a:pt x="4765" y="9117"/>
                    </a:cubicBezTo>
                    <a:cubicBezTo>
                      <a:pt x="4616" y="9535"/>
                      <a:pt x="4212" y="9819"/>
                      <a:pt x="3764" y="9834"/>
                    </a:cubicBezTo>
                    <a:lnTo>
                      <a:pt x="3376" y="9834"/>
                    </a:lnTo>
                    <a:cubicBezTo>
                      <a:pt x="2928" y="9819"/>
                      <a:pt x="2540" y="9535"/>
                      <a:pt x="2375" y="9117"/>
                    </a:cubicBezTo>
                    <a:cubicBezTo>
                      <a:pt x="2226" y="8698"/>
                      <a:pt x="1763" y="8684"/>
                      <a:pt x="1404" y="8669"/>
                    </a:cubicBezTo>
                    <a:cubicBezTo>
                      <a:pt x="1180" y="8654"/>
                      <a:pt x="941" y="8654"/>
                      <a:pt x="852" y="8564"/>
                    </a:cubicBezTo>
                    <a:cubicBezTo>
                      <a:pt x="613" y="8235"/>
                      <a:pt x="912" y="7892"/>
                      <a:pt x="1360" y="7444"/>
                    </a:cubicBezTo>
                    <a:cubicBezTo>
                      <a:pt x="2719" y="5622"/>
                      <a:pt x="3092" y="3247"/>
                      <a:pt x="2495" y="185"/>
                    </a:cubicBezTo>
                    <a:cubicBezTo>
                      <a:pt x="2482" y="81"/>
                      <a:pt x="2390" y="0"/>
                      <a:pt x="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5">
                <a:extLst>
                  <a:ext uri="{FF2B5EF4-FFF2-40B4-BE49-F238E27FC236}">
                    <a16:creationId xmlns:a16="http://schemas.microsoft.com/office/drawing/2014/main" id="{85B380D8-C050-ACDB-708B-3A674284D0A1}"/>
                  </a:ext>
                </a:extLst>
              </p:cNvPr>
              <p:cNvSpPr/>
              <p:nvPr/>
            </p:nvSpPr>
            <p:spPr>
              <a:xfrm>
                <a:off x="8408500" y="2030175"/>
                <a:ext cx="218075" cy="80550"/>
              </a:xfrm>
              <a:custGeom>
                <a:avLst/>
                <a:gdLst/>
                <a:ahLst/>
                <a:cxnLst/>
                <a:rect l="l" t="t" r="r" b="b"/>
                <a:pathLst>
                  <a:path w="8723" h="3222" extrusionOk="0">
                    <a:moveTo>
                      <a:pt x="1182" y="1"/>
                    </a:moveTo>
                    <a:cubicBezTo>
                      <a:pt x="648" y="1"/>
                      <a:pt x="171" y="396"/>
                      <a:pt x="90" y="939"/>
                    </a:cubicBezTo>
                    <a:cubicBezTo>
                      <a:pt x="0" y="1536"/>
                      <a:pt x="403" y="2104"/>
                      <a:pt x="1001" y="2193"/>
                    </a:cubicBezTo>
                    <a:lnTo>
                      <a:pt x="7378" y="3209"/>
                    </a:lnTo>
                    <a:cubicBezTo>
                      <a:pt x="7433" y="3217"/>
                      <a:pt x="7487" y="3221"/>
                      <a:pt x="7540" y="3221"/>
                    </a:cubicBezTo>
                    <a:cubicBezTo>
                      <a:pt x="8073" y="3221"/>
                      <a:pt x="8538" y="2826"/>
                      <a:pt x="8633" y="2283"/>
                    </a:cubicBezTo>
                    <a:cubicBezTo>
                      <a:pt x="8723" y="1686"/>
                      <a:pt x="8319" y="1133"/>
                      <a:pt x="7722" y="1028"/>
                    </a:cubicBezTo>
                    <a:lnTo>
                      <a:pt x="1344" y="13"/>
                    </a:lnTo>
                    <a:cubicBezTo>
                      <a:pt x="1290" y="5"/>
                      <a:pt x="1236"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5">
                <a:extLst>
                  <a:ext uri="{FF2B5EF4-FFF2-40B4-BE49-F238E27FC236}">
                    <a16:creationId xmlns:a16="http://schemas.microsoft.com/office/drawing/2014/main" id="{52A7A4FE-FD88-5B24-7C7C-BC96B38EEF44}"/>
                  </a:ext>
                </a:extLst>
              </p:cNvPr>
              <p:cNvSpPr/>
              <p:nvPr/>
            </p:nvSpPr>
            <p:spPr>
              <a:xfrm>
                <a:off x="7985425" y="2092150"/>
                <a:ext cx="218475" cy="80550"/>
              </a:xfrm>
              <a:custGeom>
                <a:avLst/>
                <a:gdLst/>
                <a:ahLst/>
                <a:cxnLst/>
                <a:rect l="l" t="t" r="r" b="b"/>
                <a:pathLst>
                  <a:path w="8739" h="3222" extrusionOk="0">
                    <a:moveTo>
                      <a:pt x="7546" y="1"/>
                    </a:moveTo>
                    <a:cubicBezTo>
                      <a:pt x="7491" y="1"/>
                      <a:pt x="7435" y="5"/>
                      <a:pt x="7379" y="13"/>
                    </a:cubicBezTo>
                    <a:lnTo>
                      <a:pt x="1016" y="1029"/>
                    </a:lnTo>
                    <a:cubicBezTo>
                      <a:pt x="404" y="1118"/>
                      <a:pt x="1" y="1686"/>
                      <a:pt x="90" y="2298"/>
                    </a:cubicBezTo>
                    <a:cubicBezTo>
                      <a:pt x="185" y="2840"/>
                      <a:pt x="648" y="3222"/>
                      <a:pt x="1179" y="3222"/>
                    </a:cubicBezTo>
                    <a:cubicBezTo>
                      <a:pt x="1234" y="3222"/>
                      <a:pt x="1289" y="3218"/>
                      <a:pt x="1345" y="3209"/>
                    </a:cubicBezTo>
                    <a:lnTo>
                      <a:pt x="7723" y="2194"/>
                    </a:lnTo>
                    <a:cubicBezTo>
                      <a:pt x="8335" y="2089"/>
                      <a:pt x="8738" y="1537"/>
                      <a:pt x="8634" y="924"/>
                    </a:cubicBezTo>
                    <a:cubicBezTo>
                      <a:pt x="8552" y="383"/>
                      <a:pt x="8078" y="1"/>
                      <a:pt x="7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5">
                <a:extLst>
                  <a:ext uri="{FF2B5EF4-FFF2-40B4-BE49-F238E27FC236}">
                    <a16:creationId xmlns:a16="http://schemas.microsoft.com/office/drawing/2014/main" id="{E3B5A28D-447E-09C2-BD67-ABDA3F62B98A}"/>
                  </a:ext>
                </a:extLst>
              </p:cNvPr>
              <p:cNvSpPr/>
              <p:nvPr/>
            </p:nvSpPr>
            <p:spPr>
              <a:xfrm>
                <a:off x="8353975" y="2118225"/>
                <a:ext cx="315925" cy="206900"/>
              </a:xfrm>
              <a:custGeom>
                <a:avLst/>
                <a:gdLst/>
                <a:ahLst/>
                <a:cxnLst/>
                <a:rect l="l" t="t" r="r" b="b"/>
                <a:pathLst>
                  <a:path w="12637" h="8276" extrusionOk="0">
                    <a:moveTo>
                      <a:pt x="4138" y="434"/>
                    </a:moveTo>
                    <a:lnTo>
                      <a:pt x="8499" y="449"/>
                    </a:lnTo>
                    <a:cubicBezTo>
                      <a:pt x="8526" y="448"/>
                      <a:pt x="8554" y="448"/>
                      <a:pt x="8581" y="448"/>
                    </a:cubicBezTo>
                    <a:cubicBezTo>
                      <a:pt x="10620" y="448"/>
                      <a:pt x="12278" y="2089"/>
                      <a:pt x="12278" y="4138"/>
                    </a:cubicBezTo>
                    <a:cubicBezTo>
                      <a:pt x="12278" y="6187"/>
                      <a:pt x="10620" y="7828"/>
                      <a:pt x="8581" y="7828"/>
                    </a:cubicBezTo>
                    <a:cubicBezTo>
                      <a:pt x="8554" y="7828"/>
                      <a:pt x="8526" y="7828"/>
                      <a:pt x="8499" y="7827"/>
                    </a:cubicBezTo>
                    <a:lnTo>
                      <a:pt x="4138" y="7827"/>
                    </a:lnTo>
                    <a:cubicBezTo>
                      <a:pt x="2106" y="7827"/>
                      <a:pt x="448" y="6169"/>
                      <a:pt x="448" y="4138"/>
                    </a:cubicBezTo>
                    <a:cubicBezTo>
                      <a:pt x="448" y="2092"/>
                      <a:pt x="2091" y="449"/>
                      <a:pt x="4138" y="434"/>
                    </a:cubicBezTo>
                    <a:close/>
                    <a:moveTo>
                      <a:pt x="4138" y="1"/>
                    </a:moveTo>
                    <a:cubicBezTo>
                      <a:pt x="1852" y="1"/>
                      <a:pt x="0" y="1853"/>
                      <a:pt x="0" y="4138"/>
                    </a:cubicBezTo>
                    <a:cubicBezTo>
                      <a:pt x="0" y="6423"/>
                      <a:pt x="1852" y="8260"/>
                      <a:pt x="4138" y="8260"/>
                    </a:cubicBezTo>
                    <a:lnTo>
                      <a:pt x="8499" y="8260"/>
                    </a:lnTo>
                    <a:lnTo>
                      <a:pt x="8499" y="8275"/>
                    </a:lnTo>
                    <a:cubicBezTo>
                      <a:pt x="10784" y="8275"/>
                      <a:pt x="12636" y="6423"/>
                      <a:pt x="12636" y="4138"/>
                    </a:cubicBezTo>
                    <a:cubicBezTo>
                      <a:pt x="12636" y="1853"/>
                      <a:pt x="10784" y="1"/>
                      <a:pt x="8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5">
                <a:extLst>
                  <a:ext uri="{FF2B5EF4-FFF2-40B4-BE49-F238E27FC236}">
                    <a16:creationId xmlns:a16="http://schemas.microsoft.com/office/drawing/2014/main" id="{11C258B6-F9D4-1D5A-0DB8-16D25FF12319}"/>
                  </a:ext>
                </a:extLst>
              </p:cNvPr>
              <p:cNvSpPr/>
              <p:nvPr/>
            </p:nvSpPr>
            <p:spPr>
              <a:xfrm>
                <a:off x="7918225" y="2118225"/>
                <a:ext cx="316275" cy="206525"/>
              </a:xfrm>
              <a:custGeom>
                <a:avLst/>
                <a:gdLst/>
                <a:ahLst/>
                <a:cxnLst/>
                <a:rect l="l" t="t" r="r" b="b"/>
                <a:pathLst>
                  <a:path w="12651" h="8261" extrusionOk="0">
                    <a:moveTo>
                      <a:pt x="4138" y="434"/>
                    </a:moveTo>
                    <a:lnTo>
                      <a:pt x="8514" y="449"/>
                    </a:lnTo>
                    <a:cubicBezTo>
                      <a:pt x="10545" y="449"/>
                      <a:pt x="12188" y="2107"/>
                      <a:pt x="12203" y="4138"/>
                    </a:cubicBezTo>
                    <a:cubicBezTo>
                      <a:pt x="12188" y="6169"/>
                      <a:pt x="10545" y="7827"/>
                      <a:pt x="8514" y="7827"/>
                    </a:cubicBezTo>
                    <a:lnTo>
                      <a:pt x="4138" y="7827"/>
                    </a:lnTo>
                    <a:cubicBezTo>
                      <a:pt x="2106" y="7827"/>
                      <a:pt x="463" y="6169"/>
                      <a:pt x="448" y="4138"/>
                    </a:cubicBezTo>
                    <a:cubicBezTo>
                      <a:pt x="448" y="2092"/>
                      <a:pt x="2106" y="449"/>
                      <a:pt x="4138" y="434"/>
                    </a:cubicBezTo>
                    <a:close/>
                    <a:moveTo>
                      <a:pt x="4138" y="1"/>
                    </a:moveTo>
                    <a:cubicBezTo>
                      <a:pt x="1867" y="1"/>
                      <a:pt x="15" y="1853"/>
                      <a:pt x="0" y="4138"/>
                    </a:cubicBezTo>
                    <a:cubicBezTo>
                      <a:pt x="15" y="6423"/>
                      <a:pt x="1867" y="8260"/>
                      <a:pt x="4138" y="8260"/>
                    </a:cubicBezTo>
                    <a:lnTo>
                      <a:pt x="8514" y="8260"/>
                    </a:lnTo>
                    <a:cubicBezTo>
                      <a:pt x="10784" y="8260"/>
                      <a:pt x="12636" y="6423"/>
                      <a:pt x="12651" y="4138"/>
                    </a:cubicBezTo>
                    <a:cubicBezTo>
                      <a:pt x="12636" y="1853"/>
                      <a:pt x="10799" y="1"/>
                      <a:pt x="8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5">
                <a:extLst>
                  <a:ext uri="{FF2B5EF4-FFF2-40B4-BE49-F238E27FC236}">
                    <a16:creationId xmlns:a16="http://schemas.microsoft.com/office/drawing/2014/main" id="{C57A9344-5291-693B-AE08-25A8222B12C2}"/>
                  </a:ext>
                </a:extLst>
              </p:cNvPr>
              <p:cNvSpPr/>
              <p:nvPr/>
            </p:nvSpPr>
            <p:spPr>
              <a:xfrm>
                <a:off x="8226275" y="2210400"/>
                <a:ext cx="136300" cy="26600"/>
              </a:xfrm>
              <a:custGeom>
                <a:avLst/>
                <a:gdLst/>
                <a:ahLst/>
                <a:cxnLst/>
                <a:rect l="l" t="t" r="r" b="b"/>
                <a:pathLst>
                  <a:path w="5452" h="1064" extrusionOk="0">
                    <a:moveTo>
                      <a:pt x="3081" y="0"/>
                    </a:moveTo>
                    <a:cubicBezTo>
                      <a:pt x="1520" y="0"/>
                      <a:pt x="89" y="621"/>
                      <a:pt x="0" y="660"/>
                    </a:cubicBezTo>
                    <a:lnTo>
                      <a:pt x="195" y="1063"/>
                    </a:lnTo>
                    <a:cubicBezTo>
                      <a:pt x="214" y="1053"/>
                      <a:pt x="1604" y="451"/>
                      <a:pt x="3082" y="451"/>
                    </a:cubicBezTo>
                    <a:cubicBezTo>
                      <a:pt x="3818" y="451"/>
                      <a:pt x="4577" y="601"/>
                      <a:pt x="5198" y="1048"/>
                    </a:cubicBezTo>
                    <a:lnTo>
                      <a:pt x="5452" y="675"/>
                    </a:lnTo>
                    <a:cubicBezTo>
                      <a:pt x="4741" y="169"/>
                      <a:pt x="3893" y="0"/>
                      <a:pt x="3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5">
                <a:extLst>
                  <a:ext uri="{FF2B5EF4-FFF2-40B4-BE49-F238E27FC236}">
                    <a16:creationId xmlns:a16="http://schemas.microsoft.com/office/drawing/2014/main" id="{FE5681A5-25E6-4023-08F4-D06449B0FFF3}"/>
                  </a:ext>
                </a:extLst>
              </p:cNvPr>
              <p:cNvSpPr/>
              <p:nvPr/>
            </p:nvSpPr>
            <p:spPr>
              <a:xfrm>
                <a:off x="9561525" y="2771525"/>
                <a:ext cx="610175" cy="994200"/>
              </a:xfrm>
              <a:custGeom>
                <a:avLst/>
                <a:gdLst/>
                <a:ahLst/>
                <a:cxnLst/>
                <a:rect l="l" t="t" r="r" b="b"/>
                <a:pathLst>
                  <a:path w="24407" h="39768" extrusionOk="0">
                    <a:moveTo>
                      <a:pt x="20530" y="1"/>
                    </a:moveTo>
                    <a:cubicBezTo>
                      <a:pt x="20191" y="1"/>
                      <a:pt x="19463" y="219"/>
                      <a:pt x="19417" y="2083"/>
                    </a:cubicBezTo>
                    <a:cubicBezTo>
                      <a:pt x="19373" y="4502"/>
                      <a:pt x="18775" y="8281"/>
                      <a:pt x="16460" y="11462"/>
                    </a:cubicBezTo>
                    <a:cubicBezTo>
                      <a:pt x="16460" y="11462"/>
                      <a:pt x="18436" y="4881"/>
                      <a:pt x="11710" y="4881"/>
                    </a:cubicBezTo>
                    <a:cubicBezTo>
                      <a:pt x="10901" y="4881"/>
                      <a:pt x="9967" y="4976"/>
                      <a:pt x="8888" y="5189"/>
                    </a:cubicBezTo>
                    <a:cubicBezTo>
                      <a:pt x="8888" y="5189"/>
                      <a:pt x="7944" y="6612"/>
                      <a:pt x="9805" y="6612"/>
                    </a:cubicBezTo>
                    <a:cubicBezTo>
                      <a:pt x="9860" y="6612"/>
                      <a:pt x="9918" y="6611"/>
                      <a:pt x="9978" y="6608"/>
                    </a:cubicBezTo>
                    <a:cubicBezTo>
                      <a:pt x="10175" y="6598"/>
                      <a:pt x="10388" y="6592"/>
                      <a:pt x="10610" y="6592"/>
                    </a:cubicBezTo>
                    <a:cubicBezTo>
                      <a:pt x="12752" y="6592"/>
                      <a:pt x="15746" y="7173"/>
                      <a:pt x="13040" y="10745"/>
                    </a:cubicBezTo>
                    <a:cubicBezTo>
                      <a:pt x="11829" y="12344"/>
                      <a:pt x="10716" y="13029"/>
                      <a:pt x="9839" y="13029"/>
                    </a:cubicBezTo>
                    <a:cubicBezTo>
                      <a:pt x="8552" y="13029"/>
                      <a:pt x="7772" y="11555"/>
                      <a:pt x="7932" y="9326"/>
                    </a:cubicBezTo>
                    <a:cubicBezTo>
                      <a:pt x="8085" y="7190"/>
                      <a:pt x="7923" y="6489"/>
                      <a:pt x="7597" y="6489"/>
                    </a:cubicBezTo>
                    <a:cubicBezTo>
                      <a:pt x="7352" y="6489"/>
                      <a:pt x="7013" y="6888"/>
                      <a:pt x="6647" y="7370"/>
                    </a:cubicBezTo>
                    <a:cubicBezTo>
                      <a:pt x="5796" y="8490"/>
                      <a:pt x="6856" y="20424"/>
                      <a:pt x="6856" y="20424"/>
                    </a:cubicBezTo>
                    <a:lnTo>
                      <a:pt x="1" y="37824"/>
                    </a:lnTo>
                    <a:cubicBezTo>
                      <a:pt x="1" y="37824"/>
                      <a:pt x="1656" y="39768"/>
                      <a:pt x="3768" y="39768"/>
                    </a:cubicBezTo>
                    <a:cubicBezTo>
                      <a:pt x="5382" y="39768"/>
                      <a:pt x="7262" y="38633"/>
                      <a:pt x="8873" y="34628"/>
                    </a:cubicBezTo>
                    <a:lnTo>
                      <a:pt x="12726" y="21753"/>
                    </a:lnTo>
                    <a:cubicBezTo>
                      <a:pt x="12726" y="21753"/>
                      <a:pt x="24406" y="10626"/>
                      <a:pt x="23898" y="5607"/>
                    </a:cubicBezTo>
                    <a:cubicBezTo>
                      <a:pt x="23898" y="5607"/>
                      <a:pt x="23729" y="5493"/>
                      <a:pt x="23480" y="5493"/>
                    </a:cubicBezTo>
                    <a:cubicBezTo>
                      <a:pt x="23205" y="5493"/>
                      <a:pt x="22832" y="5632"/>
                      <a:pt x="22479" y="6220"/>
                    </a:cubicBezTo>
                    <a:cubicBezTo>
                      <a:pt x="21792" y="7340"/>
                      <a:pt x="21120" y="9804"/>
                      <a:pt x="19268" y="11836"/>
                    </a:cubicBezTo>
                    <a:cubicBezTo>
                      <a:pt x="19268" y="11836"/>
                      <a:pt x="22733" y="3352"/>
                      <a:pt x="20702" y="21"/>
                    </a:cubicBezTo>
                    <a:cubicBezTo>
                      <a:pt x="20702" y="21"/>
                      <a:pt x="20634" y="1"/>
                      <a:pt x="20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5">
                <a:extLst>
                  <a:ext uri="{FF2B5EF4-FFF2-40B4-BE49-F238E27FC236}">
                    <a16:creationId xmlns:a16="http://schemas.microsoft.com/office/drawing/2014/main" id="{6599EE92-3C3F-BC45-D5DF-04BAA651DD29}"/>
                  </a:ext>
                </a:extLst>
              </p:cNvPr>
              <p:cNvSpPr/>
              <p:nvPr/>
            </p:nvSpPr>
            <p:spPr>
              <a:xfrm>
                <a:off x="8023150" y="3015125"/>
                <a:ext cx="572050" cy="1603775"/>
              </a:xfrm>
              <a:custGeom>
                <a:avLst/>
                <a:gdLst/>
                <a:ahLst/>
                <a:cxnLst/>
                <a:rect l="l" t="t" r="r" b="b"/>
                <a:pathLst>
                  <a:path w="22882" h="64151" extrusionOk="0">
                    <a:moveTo>
                      <a:pt x="5392" y="1"/>
                    </a:moveTo>
                    <a:cubicBezTo>
                      <a:pt x="2420" y="1"/>
                      <a:pt x="15" y="2405"/>
                      <a:pt x="0" y="5378"/>
                    </a:cubicBezTo>
                    <a:lnTo>
                      <a:pt x="0" y="60088"/>
                    </a:lnTo>
                    <a:cubicBezTo>
                      <a:pt x="15" y="61656"/>
                      <a:pt x="702" y="63134"/>
                      <a:pt x="1897" y="64150"/>
                    </a:cubicBezTo>
                    <a:lnTo>
                      <a:pt x="21000" y="64150"/>
                    </a:lnTo>
                    <a:cubicBezTo>
                      <a:pt x="22195" y="63134"/>
                      <a:pt x="22882" y="61641"/>
                      <a:pt x="22882" y="60073"/>
                    </a:cubicBezTo>
                    <a:lnTo>
                      <a:pt x="22882" y="5378"/>
                    </a:lnTo>
                    <a:cubicBezTo>
                      <a:pt x="22882" y="2405"/>
                      <a:pt x="20477" y="1"/>
                      <a:pt x="17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5">
                <a:extLst>
                  <a:ext uri="{FF2B5EF4-FFF2-40B4-BE49-F238E27FC236}">
                    <a16:creationId xmlns:a16="http://schemas.microsoft.com/office/drawing/2014/main" id="{A407FF55-E1CA-3D6B-F285-344B67FEAD9B}"/>
                  </a:ext>
                </a:extLst>
              </p:cNvPr>
              <p:cNvSpPr/>
              <p:nvPr/>
            </p:nvSpPr>
            <p:spPr>
              <a:xfrm>
                <a:off x="8155700" y="4269200"/>
                <a:ext cx="374925" cy="358925"/>
              </a:xfrm>
              <a:custGeom>
                <a:avLst/>
                <a:gdLst/>
                <a:ahLst/>
                <a:cxnLst/>
                <a:rect l="l" t="t" r="r" b="b"/>
                <a:pathLst>
                  <a:path w="14997" h="14357" extrusionOk="0">
                    <a:moveTo>
                      <a:pt x="5619" y="0"/>
                    </a:moveTo>
                    <a:cubicBezTo>
                      <a:pt x="5494" y="0"/>
                      <a:pt x="5371" y="23"/>
                      <a:pt x="5258" y="67"/>
                    </a:cubicBezTo>
                    <a:cubicBezTo>
                      <a:pt x="4810" y="261"/>
                      <a:pt x="4511" y="664"/>
                      <a:pt x="4227" y="1023"/>
                    </a:cubicBezTo>
                    <a:cubicBezTo>
                      <a:pt x="3884" y="1441"/>
                      <a:pt x="3585" y="1874"/>
                      <a:pt x="3301" y="2322"/>
                    </a:cubicBezTo>
                    <a:cubicBezTo>
                      <a:pt x="2749" y="3233"/>
                      <a:pt x="2271" y="4204"/>
                      <a:pt x="1897" y="5205"/>
                    </a:cubicBezTo>
                    <a:cubicBezTo>
                      <a:pt x="1121" y="7236"/>
                      <a:pt x="658" y="9372"/>
                      <a:pt x="225" y="11508"/>
                    </a:cubicBezTo>
                    <a:cubicBezTo>
                      <a:pt x="120" y="11956"/>
                      <a:pt x="0" y="12449"/>
                      <a:pt x="329" y="12867"/>
                    </a:cubicBezTo>
                    <a:cubicBezTo>
                      <a:pt x="598" y="13210"/>
                      <a:pt x="1046" y="13375"/>
                      <a:pt x="1449" y="13494"/>
                    </a:cubicBezTo>
                    <a:cubicBezTo>
                      <a:pt x="2495" y="13793"/>
                      <a:pt x="3570" y="14017"/>
                      <a:pt x="4646" y="14151"/>
                    </a:cubicBezTo>
                    <a:cubicBezTo>
                      <a:pt x="5627" y="14289"/>
                      <a:pt x="6614" y="14357"/>
                      <a:pt x="7602" y="14357"/>
                    </a:cubicBezTo>
                    <a:cubicBezTo>
                      <a:pt x="8765" y="14357"/>
                      <a:pt x="9928" y="14262"/>
                      <a:pt x="11083" y="14077"/>
                    </a:cubicBezTo>
                    <a:cubicBezTo>
                      <a:pt x="11591" y="14002"/>
                      <a:pt x="12098" y="13912"/>
                      <a:pt x="12591" y="13778"/>
                    </a:cubicBezTo>
                    <a:cubicBezTo>
                      <a:pt x="13039" y="13688"/>
                      <a:pt x="13458" y="13494"/>
                      <a:pt x="13831" y="13225"/>
                    </a:cubicBezTo>
                    <a:cubicBezTo>
                      <a:pt x="14130" y="12971"/>
                      <a:pt x="14488" y="12508"/>
                      <a:pt x="14145" y="12135"/>
                    </a:cubicBezTo>
                    <a:cubicBezTo>
                      <a:pt x="14070" y="12045"/>
                      <a:pt x="13965" y="11986"/>
                      <a:pt x="13846" y="11956"/>
                    </a:cubicBezTo>
                    <a:cubicBezTo>
                      <a:pt x="13951" y="11881"/>
                      <a:pt x="14055" y="11806"/>
                      <a:pt x="14160" y="11732"/>
                    </a:cubicBezTo>
                    <a:cubicBezTo>
                      <a:pt x="14294" y="11627"/>
                      <a:pt x="14443" y="11508"/>
                      <a:pt x="14593" y="11403"/>
                    </a:cubicBezTo>
                    <a:cubicBezTo>
                      <a:pt x="14727" y="11314"/>
                      <a:pt x="14847" y="11179"/>
                      <a:pt x="14921" y="11030"/>
                    </a:cubicBezTo>
                    <a:cubicBezTo>
                      <a:pt x="14996" y="10761"/>
                      <a:pt x="14862" y="10462"/>
                      <a:pt x="14623" y="10328"/>
                    </a:cubicBezTo>
                    <a:cubicBezTo>
                      <a:pt x="14473" y="10238"/>
                      <a:pt x="14294" y="10178"/>
                      <a:pt x="14115" y="10178"/>
                    </a:cubicBezTo>
                    <a:cubicBezTo>
                      <a:pt x="14324" y="9984"/>
                      <a:pt x="14473" y="9730"/>
                      <a:pt x="14548" y="9462"/>
                    </a:cubicBezTo>
                    <a:cubicBezTo>
                      <a:pt x="14638" y="9148"/>
                      <a:pt x="14593" y="8819"/>
                      <a:pt x="14414" y="8550"/>
                    </a:cubicBezTo>
                    <a:cubicBezTo>
                      <a:pt x="14160" y="8192"/>
                      <a:pt x="13712" y="8147"/>
                      <a:pt x="13308" y="8087"/>
                    </a:cubicBezTo>
                    <a:lnTo>
                      <a:pt x="12158" y="7953"/>
                    </a:lnTo>
                    <a:cubicBezTo>
                      <a:pt x="12412" y="7624"/>
                      <a:pt x="12786" y="7400"/>
                      <a:pt x="12815" y="6937"/>
                    </a:cubicBezTo>
                    <a:cubicBezTo>
                      <a:pt x="12830" y="6728"/>
                      <a:pt x="12741" y="6519"/>
                      <a:pt x="12562" y="6400"/>
                    </a:cubicBezTo>
                    <a:cubicBezTo>
                      <a:pt x="12337" y="6220"/>
                      <a:pt x="12039" y="6206"/>
                      <a:pt x="11770" y="6161"/>
                    </a:cubicBezTo>
                    <a:cubicBezTo>
                      <a:pt x="10680" y="5981"/>
                      <a:pt x="9574" y="5862"/>
                      <a:pt x="8484" y="5683"/>
                    </a:cubicBezTo>
                    <a:cubicBezTo>
                      <a:pt x="7424" y="5518"/>
                      <a:pt x="6348" y="5324"/>
                      <a:pt x="5348" y="4921"/>
                    </a:cubicBezTo>
                    <a:cubicBezTo>
                      <a:pt x="5019" y="4787"/>
                      <a:pt x="4660" y="4592"/>
                      <a:pt x="4511" y="4249"/>
                    </a:cubicBezTo>
                    <a:cubicBezTo>
                      <a:pt x="4646" y="3801"/>
                      <a:pt x="4825" y="3353"/>
                      <a:pt x="5049" y="2935"/>
                    </a:cubicBezTo>
                    <a:cubicBezTo>
                      <a:pt x="5482" y="2083"/>
                      <a:pt x="6079" y="1232"/>
                      <a:pt x="6049" y="246"/>
                    </a:cubicBezTo>
                    <a:cubicBezTo>
                      <a:pt x="6035" y="157"/>
                      <a:pt x="5975" y="67"/>
                      <a:pt x="5885" y="37"/>
                    </a:cubicBezTo>
                    <a:cubicBezTo>
                      <a:pt x="5798" y="12"/>
                      <a:pt x="5708" y="0"/>
                      <a:pt x="5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5">
                <a:extLst>
                  <a:ext uri="{FF2B5EF4-FFF2-40B4-BE49-F238E27FC236}">
                    <a16:creationId xmlns:a16="http://schemas.microsoft.com/office/drawing/2014/main" id="{C30A5E64-C557-D4BB-E45C-73EE93AAA13C}"/>
                  </a:ext>
                </a:extLst>
              </p:cNvPr>
              <p:cNvSpPr/>
              <p:nvPr/>
            </p:nvSpPr>
            <p:spPr>
              <a:xfrm>
                <a:off x="7169200" y="2854575"/>
                <a:ext cx="1063450" cy="1764700"/>
              </a:xfrm>
              <a:custGeom>
                <a:avLst/>
                <a:gdLst/>
                <a:ahLst/>
                <a:cxnLst/>
                <a:rect l="l" t="t" r="r" b="b"/>
                <a:pathLst>
                  <a:path w="42538" h="70588" extrusionOk="0">
                    <a:moveTo>
                      <a:pt x="34576" y="0"/>
                    </a:moveTo>
                    <a:cubicBezTo>
                      <a:pt x="33949" y="60"/>
                      <a:pt x="19715" y="4123"/>
                      <a:pt x="16698" y="7558"/>
                    </a:cubicBezTo>
                    <a:cubicBezTo>
                      <a:pt x="14518" y="10037"/>
                      <a:pt x="6079" y="37385"/>
                      <a:pt x="1568" y="52365"/>
                    </a:cubicBezTo>
                    <a:cubicBezTo>
                      <a:pt x="0" y="57548"/>
                      <a:pt x="3211" y="62970"/>
                      <a:pt x="8498" y="64105"/>
                    </a:cubicBezTo>
                    <a:lnTo>
                      <a:pt x="18550" y="66271"/>
                    </a:lnTo>
                    <a:lnTo>
                      <a:pt x="18446" y="70587"/>
                    </a:lnTo>
                    <a:lnTo>
                      <a:pt x="40401" y="70587"/>
                    </a:lnTo>
                    <a:lnTo>
                      <a:pt x="42537" y="58564"/>
                    </a:lnTo>
                    <a:lnTo>
                      <a:pt x="37101" y="57205"/>
                    </a:lnTo>
                    <a:lnTo>
                      <a:pt x="36996" y="23106"/>
                    </a:lnTo>
                    <a:lnTo>
                      <a:pt x="37877" y="4810"/>
                    </a:lnTo>
                    <a:lnTo>
                      <a:pt x="345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5">
                <a:extLst>
                  <a:ext uri="{FF2B5EF4-FFF2-40B4-BE49-F238E27FC236}">
                    <a16:creationId xmlns:a16="http://schemas.microsoft.com/office/drawing/2014/main" id="{FD6E1D13-EBF2-E51A-E2CC-FB2E7C5D56BA}"/>
                  </a:ext>
                </a:extLst>
              </p:cNvPr>
              <p:cNvSpPr/>
              <p:nvPr/>
            </p:nvSpPr>
            <p:spPr>
              <a:xfrm>
                <a:off x="7626600" y="3466575"/>
                <a:ext cx="16075" cy="703500"/>
              </a:xfrm>
              <a:custGeom>
                <a:avLst/>
                <a:gdLst/>
                <a:ahLst/>
                <a:cxnLst/>
                <a:rect l="l" t="t" r="r" b="b"/>
                <a:pathLst>
                  <a:path w="643" h="28140" extrusionOk="0">
                    <a:moveTo>
                      <a:pt x="419" y="0"/>
                    </a:moveTo>
                    <a:cubicBezTo>
                      <a:pt x="299" y="0"/>
                      <a:pt x="195" y="105"/>
                      <a:pt x="195" y="224"/>
                    </a:cubicBezTo>
                    <a:lnTo>
                      <a:pt x="0" y="27915"/>
                    </a:lnTo>
                    <a:cubicBezTo>
                      <a:pt x="0" y="28035"/>
                      <a:pt x="90" y="28139"/>
                      <a:pt x="224" y="28139"/>
                    </a:cubicBezTo>
                    <a:cubicBezTo>
                      <a:pt x="344" y="28139"/>
                      <a:pt x="448" y="28035"/>
                      <a:pt x="448" y="27915"/>
                    </a:cubicBezTo>
                    <a:lnTo>
                      <a:pt x="643" y="224"/>
                    </a:lnTo>
                    <a:cubicBezTo>
                      <a:pt x="643" y="105"/>
                      <a:pt x="538"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5">
                <a:extLst>
                  <a:ext uri="{FF2B5EF4-FFF2-40B4-BE49-F238E27FC236}">
                    <a16:creationId xmlns:a16="http://schemas.microsoft.com/office/drawing/2014/main" id="{CDF0EF00-8147-3E76-3742-761EBF0E3529}"/>
                  </a:ext>
                </a:extLst>
              </p:cNvPr>
              <p:cNvSpPr/>
              <p:nvPr/>
            </p:nvSpPr>
            <p:spPr>
              <a:xfrm>
                <a:off x="7414125" y="4109025"/>
                <a:ext cx="691950" cy="181275"/>
              </a:xfrm>
              <a:custGeom>
                <a:avLst/>
                <a:gdLst/>
                <a:ahLst/>
                <a:cxnLst/>
                <a:rect l="l" t="t" r="r" b="b"/>
                <a:pathLst>
                  <a:path w="27678" h="7251" extrusionOk="0">
                    <a:moveTo>
                      <a:pt x="246" y="0"/>
                    </a:moveTo>
                    <a:cubicBezTo>
                      <a:pt x="146" y="0"/>
                      <a:pt x="56" y="69"/>
                      <a:pt x="31" y="171"/>
                    </a:cubicBezTo>
                    <a:cubicBezTo>
                      <a:pt x="1" y="290"/>
                      <a:pt x="76" y="410"/>
                      <a:pt x="195" y="440"/>
                    </a:cubicBezTo>
                    <a:lnTo>
                      <a:pt x="27378" y="7251"/>
                    </a:lnTo>
                    <a:lnTo>
                      <a:pt x="27423" y="7251"/>
                    </a:lnTo>
                    <a:cubicBezTo>
                      <a:pt x="27528" y="7251"/>
                      <a:pt x="27617" y="7176"/>
                      <a:pt x="27647" y="7086"/>
                    </a:cubicBezTo>
                    <a:cubicBezTo>
                      <a:pt x="27677" y="6967"/>
                      <a:pt x="27602" y="6832"/>
                      <a:pt x="27483" y="6802"/>
                    </a:cubicBezTo>
                    <a:lnTo>
                      <a:pt x="300" y="7"/>
                    </a:lnTo>
                    <a:cubicBezTo>
                      <a:pt x="282" y="2"/>
                      <a:pt x="264"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5">
                <a:extLst>
                  <a:ext uri="{FF2B5EF4-FFF2-40B4-BE49-F238E27FC236}">
                    <a16:creationId xmlns:a16="http://schemas.microsoft.com/office/drawing/2014/main" id="{BF373636-F2BF-433B-25FE-1342718AD33D}"/>
                  </a:ext>
                </a:extLst>
              </p:cNvPr>
              <p:cNvSpPr/>
              <p:nvPr/>
            </p:nvSpPr>
            <p:spPr>
              <a:xfrm>
                <a:off x="8516400" y="2863525"/>
                <a:ext cx="1458500" cy="1755375"/>
              </a:xfrm>
              <a:custGeom>
                <a:avLst/>
                <a:gdLst/>
                <a:ahLst/>
                <a:cxnLst/>
                <a:rect l="l" t="t" r="r" b="b"/>
                <a:pathLst>
                  <a:path w="58340" h="70215" extrusionOk="0">
                    <a:moveTo>
                      <a:pt x="4660" y="1"/>
                    </a:moveTo>
                    <a:lnTo>
                      <a:pt x="0" y="5617"/>
                    </a:lnTo>
                    <a:lnTo>
                      <a:pt x="1494" y="70214"/>
                    </a:lnTo>
                    <a:lnTo>
                      <a:pt x="17938" y="70214"/>
                    </a:lnTo>
                    <a:lnTo>
                      <a:pt x="15414" y="38401"/>
                    </a:lnTo>
                    <a:lnTo>
                      <a:pt x="15414" y="38401"/>
                    </a:lnTo>
                    <a:cubicBezTo>
                      <a:pt x="15415" y="38402"/>
                      <a:pt x="23475" y="61877"/>
                      <a:pt x="29562" y="61877"/>
                    </a:cubicBezTo>
                    <a:cubicBezTo>
                      <a:pt x="29681" y="61877"/>
                      <a:pt x="29799" y="61868"/>
                      <a:pt x="29917" y="61850"/>
                    </a:cubicBezTo>
                    <a:cubicBezTo>
                      <a:pt x="36041" y="60879"/>
                      <a:pt x="58340" y="21120"/>
                      <a:pt x="58340" y="21120"/>
                    </a:cubicBezTo>
                    <a:lnTo>
                      <a:pt x="44883" y="20313"/>
                    </a:lnTo>
                    <a:lnTo>
                      <a:pt x="32232" y="35279"/>
                    </a:lnTo>
                    <a:cubicBezTo>
                      <a:pt x="32232" y="35279"/>
                      <a:pt x="24331" y="11875"/>
                      <a:pt x="20074" y="6991"/>
                    </a:cubicBezTo>
                    <a:cubicBezTo>
                      <a:pt x="15818" y="2122"/>
                      <a:pt x="4660" y="1"/>
                      <a:pt x="4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5">
                <a:extLst>
                  <a:ext uri="{FF2B5EF4-FFF2-40B4-BE49-F238E27FC236}">
                    <a16:creationId xmlns:a16="http://schemas.microsoft.com/office/drawing/2014/main" id="{92413A86-044E-E982-8AF0-2E0FCD4C8B60}"/>
                  </a:ext>
                </a:extLst>
              </p:cNvPr>
              <p:cNvSpPr/>
              <p:nvPr/>
            </p:nvSpPr>
            <p:spPr>
              <a:xfrm>
                <a:off x="9315125" y="3739575"/>
                <a:ext cx="113500" cy="239675"/>
              </a:xfrm>
              <a:custGeom>
                <a:avLst/>
                <a:gdLst/>
                <a:ahLst/>
                <a:cxnLst/>
                <a:rect l="l" t="t" r="r" b="b"/>
                <a:pathLst>
                  <a:path w="4540" h="9587" extrusionOk="0">
                    <a:moveTo>
                      <a:pt x="296" y="0"/>
                    </a:moveTo>
                    <a:cubicBezTo>
                      <a:pt x="149" y="0"/>
                      <a:pt x="1" y="141"/>
                      <a:pt x="89" y="327"/>
                    </a:cubicBezTo>
                    <a:lnTo>
                      <a:pt x="4077" y="9453"/>
                    </a:lnTo>
                    <a:cubicBezTo>
                      <a:pt x="4107" y="9527"/>
                      <a:pt x="4181" y="9587"/>
                      <a:pt x="4271" y="9587"/>
                    </a:cubicBezTo>
                    <a:cubicBezTo>
                      <a:pt x="4435" y="9587"/>
                      <a:pt x="4540" y="9423"/>
                      <a:pt x="4480" y="9273"/>
                    </a:cubicBezTo>
                    <a:lnTo>
                      <a:pt x="492" y="133"/>
                    </a:lnTo>
                    <a:cubicBezTo>
                      <a:pt x="451" y="40"/>
                      <a:pt x="374"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5">
                <a:extLst>
                  <a:ext uri="{FF2B5EF4-FFF2-40B4-BE49-F238E27FC236}">
                    <a16:creationId xmlns:a16="http://schemas.microsoft.com/office/drawing/2014/main" id="{C39F2A2D-8A91-D634-71D7-9EDB4E56EEFE}"/>
                  </a:ext>
                </a:extLst>
              </p:cNvPr>
              <p:cNvSpPr/>
              <p:nvPr/>
            </p:nvSpPr>
            <p:spPr>
              <a:xfrm>
                <a:off x="8299825" y="2755625"/>
                <a:ext cx="325250" cy="406275"/>
              </a:xfrm>
              <a:custGeom>
                <a:avLst/>
                <a:gdLst/>
                <a:ahLst/>
                <a:cxnLst/>
                <a:rect l="l" t="t" r="r" b="b"/>
                <a:pathLst>
                  <a:path w="13010" h="16251" extrusionOk="0">
                    <a:moveTo>
                      <a:pt x="5736" y="0"/>
                    </a:moveTo>
                    <a:lnTo>
                      <a:pt x="1" y="11083"/>
                    </a:lnTo>
                    <a:lnTo>
                      <a:pt x="4541" y="11023"/>
                    </a:lnTo>
                    <a:lnTo>
                      <a:pt x="9649" y="16250"/>
                    </a:lnTo>
                    <a:lnTo>
                      <a:pt x="13010" y="5093"/>
                    </a:lnTo>
                    <a:cubicBezTo>
                      <a:pt x="13010" y="5093"/>
                      <a:pt x="9246" y="717"/>
                      <a:pt x="5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5">
                <a:extLst>
                  <a:ext uri="{FF2B5EF4-FFF2-40B4-BE49-F238E27FC236}">
                    <a16:creationId xmlns:a16="http://schemas.microsoft.com/office/drawing/2014/main" id="{F2D5B707-8C2A-F998-82D0-0837DD17FA87}"/>
                  </a:ext>
                </a:extLst>
              </p:cNvPr>
              <p:cNvSpPr/>
              <p:nvPr/>
            </p:nvSpPr>
            <p:spPr>
              <a:xfrm>
                <a:off x="8010450" y="2754500"/>
                <a:ext cx="322625" cy="405525"/>
              </a:xfrm>
              <a:custGeom>
                <a:avLst/>
                <a:gdLst/>
                <a:ahLst/>
                <a:cxnLst/>
                <a:rect l="l" t="t" r="r" b="b"/>
                <a:pathLst>
                  <a:path w="12905" h="16221" extrusionOk="0">
                    <a:moveTo>
                      <a:pt x="7304" y="0"/>
                    </a:moveTo>
                    <a:cubicBezTo>
                      <a:pt x="3794" y="687"/>
                      <a:pt x="0" y="5049"/>
                      <a:pt x="0" y="5049"/>
                    </a:cubicBezTo>
                    <a:lnTo>
                      <a:pt x="3316" y="16221"/>
                    </a:lnTo>
                    <a:lnTo>
                      <a:pt x="8439" y="11038"/>
                    </a:lnTo>
                    <a:lnTo>
                      <a:pt x="12905" y="11157"/>
                    </a:lnTo>
                    <a:lnTo>
                      <a:pt x="73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125">
              <a:extLst>
                <a:ext uri="{FF2B5EF4-FFF2-40B4-BE49-F238E27FC236}">
                  <a16:creationId xmlns:a16="http://schemas.microsoft.com/office/drawing/2014/main" id="{025E0AC1-7A13-21B9-8AAB-93DCDAA81237}"/>
                </a:ext>
              </a:extLst>
            </p:cNvPr>
            <p:cNvGrpSpPr/>
            <p:nvPr/>
          </p:nvGrpSpPr>
          <p:grpSpPr>
            <a:xfrm>
              <a:off x="1740684" y="2497925"/>
              <a:ext cx="778744" cy="197700"/>
              <a:chOff x="1740684" y="2497925"/>
              <a:chExt cx="778744" cy="197700"/>
            </a:xfrm>
          </p:grpSpPr>
          <p:sp>
            <p:nvSpPr>
              <p:cNvPr id="5657" name="Google Shape;5657;p125">
                <a:extLst>
                  <a:ext uri="{FF2B5EF4-FFF2-40B4-BE49-F238E27FC236}">
                    <a16:creationId xmlns:a16="http://schemas.microsoft.com/office/drawing/2014/main" id="{243060D6-79BD-A79C-9EA3-94EE4D04133A}"/>
                  </a:ext>
                </a:extLst>
              </p:cNvPr>
              <p:cNvSpPr/>
              <p:nvPr/>
            </p:nvSpPr>
            <p:spPr>
              <a:xfrm>
                <a:off x="1740684" y="2497925"/>
                <a:ext cx="314400" cy="197700"/>
              </a:xfrm>
              <a:prstGeom prst="roundRect">
                <a:avLst>
                  <a:gd name="adj" fmla="val 50000"/>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5">
                <a:extLst>
                  <a:ext uri="{FF2B5EF4-FFF2-40B4-BE49-F238E27FC236}">
                    <a16:creationId xmlns:a16="http://schemas.microsoft.com/office/drawing/2014/main" id="{2AAA5BCE-1781-6E8A-8535-DF392BEFFC67}"/>
                  </a:ext>
                </a:extLst>
              </p:cNvPr>
              <p:cNvSpPr/>
              <p:nvPr/>
            </p:nvSpPr>
            <p:spPr>
              <a:xfrm>
                <a:off x="2205028" y="2497925"/>
                <a:ext cx="314400" cy="197700"/>
              </a:xfrm>
              <a:prstGeom prst="roundRect">
                <a:avLst>
                  <a:gd name="adj" fmla="val 50000"/>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125">
            <a:extLst>
              <a:ext uri="{FF2B5EF4-FFF2-40B4-BE49-F238E27FC236}">
                <a16:creationId xmlns:a16="http://schemas.microsoft.com/office/drawing/2014/main" id="{C57334AB-B9C2-A5BF-0679-B6A371F89C61}"/>
              </a:ext>
            </a:extLst>
          </p:cNvPr>
          <p:cNvGrpSpPr/>
          <p:nvPr/>
        </p:nvGrpSpPr>
        <p:grpSpPr>
          <a:xfrm>
            <a:off x="115383" y="181126"/>
            <a:ext cx="2377043" cy="2364739"/>
            <a:chOff x="115383" y="181126"/>
            <a:chExt cx="2377043" cy="2364739"/>
          </a:xfrm>
        </p:grpSpPr>
        <p:sp>
          <p:nvSpPr>
            <p:cNvPr id="5661" name="Google Shape;5661;p125">
              <a:extLst>
                <a:ext uri="{FF2B5EF4-FFF2-40B4-BE49-F238E27FC236}">
                  <a16:creationId xmlns:a16="http://schemas.microsoft.com/office/drawing/2014/main" id="{C74CB257-CDB5-DFD5-E762-2E1EE5A98A1E}"/>
                </a:ext>
              </a:extLst>
            </p:cNvPr>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5">
              <a:extLst>
                <a:ext uri="{FF2B5EF4-FFF2-40B4-BE49-F238E27FC236}">
                  <a16:creationId xmlns:a16="http://schemas.microsoft.com/office/drawing/2014/main" id="{EC2D7A40-18B4-CB60-8120-F9F9107872CD}"/>
                </a:ext>
              </a:extLst>
            </p:cNvPr>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5">
              <a:extLst>
                <a:ext uri="{FF2B5EF4-FFF2-40B4-BE49-F238E27FC236}">
                  <a16:creationId xmlns:a16="http://schemas.microsoft.com/office/drawing/2014/main" id="{05DFB3D3-AC73-75A1-3BEB-2009FAD52CF3}"/>
                </a:ext>
              </a:extLst>
            </p:cNvPr>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5">
              <a:extLst>
                <a:ext uri="{FF2B5EF4-FFF2-40B4-BE49-F238E27FC236}">
                  <a16:creationId xmlns:a16="http://schemas.microsoft.com/office/drawing/2014/main" id="{82ECE863-218E-A611-6ABC-0F698BFF81E8}"/>
                </a:ext>
              </a:extLst>
            </p:cNvPr>
            <p:cNvSpPr/>
            <p:nvPr/>
          </p:nvSpPr>
          <p:spPr>
            <a:xfrm rot="2884587">
              <a:off x="588599" y="2306245"/>
              <a:ext cx="240480" cy="23876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5">
              <a:extLst>
                <a:ext uri="{FF2B5EF4-FFF2-40B4-BE49-F238E27FC236}">
                  <a16:creationId xmlns:a16="http://schemas.microsoft.com/office/drawing/2014/main" id="{619B6CF0-7DFD-B8BA-0C08-A02B5F3A623A}"/>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5">
              <a:extLst>
                <a:ext uri="{FF2B5EF4-FFF2-40B4-BE49-F238E27FC236}">
                  <a16:creationId xmlns:a16="http://schemas.microsoft.com/office/drawing/2014/main" id="{77F02404-0CC2-DDAC-56B8-92C90B7B8588}"/>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5">
              <a:extLst>
                <a:ext uri="{FF2B5EF4-FFF2-40B4-BE49-F238E27FC236}">
                  <a16:creationId xmlns:a16="http://schemas.microsoft.com/office/drawing/2014/main" id="{9FF2DDA0-8FB9-04EF-6DF3-C5039F52D543}"/>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8" name="Google Shape;5668;p125">
              <a:extLst>
                <a:ext uri="{FF2B5EF4-FFF2-40B4-BE49-F238E27FC236}">
                  <a16:creationId xmlns:a16="http://schemas.microsoft.com/office/drawing/2014/main" id="{0DA47EF3-AEEB-46FD-1E20-3B9320518C6D}"/>
                </a:ext>
              </a:extLst>
            </p:cNvPr>
            <p:cNvGrpSpPr/>
            <p:nvPr/>
          </p:nvGrpSpPr>
          <p:grpSpPr>
            <a:xfrm rot="-3943890">
              <a:off x="413745" y="559232"/>
              <a:ext cx="579901" cy="745140"/>
              <a:chOff x="234492" y="148127"/>
              <a:chExt cx="579920" cy="745164"/>
            </a:xfrm>
          </p:grpSpPr>
          <p:sp>
            <p:nvSpPr>
              <p:cNvPr id="5669" name="Google Shape;5669;p125">
                <a:extLst>
                  <a:ext uri="{FF2B5EF4-FFF2-40B4-BE49-F238E27FC236}">
                    <a16:creationId xmlns:a16="http://schemas.microsoft.com/office/drawing/2014/main" id="{2437F888-F113-21AE-7896-FC61978A009B}"/>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5">
                <a:extLst>
                  <a:ext uri="{FF2B5EF4-FFF2-40B4-BE49-F238E27FC236}">
                    <a16:creationId xmlns:a16="http://schemas.microsoft.com/office/drawing/2014/main" id="{D0F62E10-975B-668C-5CA3-7BBAB47A29A1}"/>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25">
              <a:extLst>
                <a:ext uri="{FF2B5EF4-FFF2-40B4-BE49-F238E27FC236}">
                  <a16:creationId xmlns:a16="http://schemas.microsoft.com/office/drawing/2014/main" id="{C340A84A-497C-6357-EB1E-B6B87C9E7927}"/>
                </a:ext>
              </a:extLst>
            </p:cNvPr>
            <p:cNvGrpSpPr/>
            <p:nvPr/>
          </p:nvGrpSpPr>
          <p:grpSpPr>
            <a:xfrm>
              <a:off x="461259" y="181126"/>
              <a:ext cx="1909086" cy="1635488"/>
              <a:chOff x="156459" y="181126"/>
              <a:chExt cx="1909086" cy="1635488"/>
            </a:xfrm>
          </p:grpSpPr>
          <p:sp>
            <p:nvSpPr>
              <p:cNvPr id="5672" name="Google Shape;5672;p125">
                <a:extLst>
                  <a:ext uri="{FF2B5EF4-FFF2-40B4-BE49-F238E27FC236}">
                    <a16:creationId xmlns:a16="http://schemas.microsoft.com/office/drawing/2014/main" id="{2F3E756F-AF49-E3A4-C550-95B905F1728E}"/>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5">
                <a:extLst>
                  <a:ext uri="{FF2B5EF4-FFF2-40B4-BE49-F238E27FC236}">
                    <a16:creationId xmlns:a16="http://schemas.microsoft.com/office/drawing/2014/main" id="{60A54A96-B660-BB07-F82C-5FE7EEBAEAA7}"/>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125">
                <a:extLst>
                  <a:ext uri="{FF2B5EF4-FFF2-40B4-BE49-F238E27FC236}">
                    <a16:creationId xmlns:a16="http://schemas.microsoft.com/office/drawing/2014/main" id="{718C211F-495C-10D3-4F06-1AA42E937450}"/>
                  </a:ext>
                </a:extLst>
              </p:cNvPr>
              <p:cNvGrpSpPr/>
              <p:nvPr/>
            </p:nvGrpSpPr>
            <p:grpSpPr>
              <a:xfrm rot="2700200">
                <a:off x="494323" y="245393"/>
                <a:ext cx="1233357" cy="1909086"/>
                <a:chOff x="2374700" y="799657"/>
                <a:chExt cx="1014265" cy="1569866"/>
              </a:xfrm>
            </p:grpSpPr>
            <p:sp>
              <p:nvSpPr>
                <p:cNvPr id="5675" name="Google Shape;5675;p125">
                  <a:extLst>
                    <a:ext uri="{FF2B5EF4-FFF2-40B4-BE49-F238E27FC236}">
                      <a16:creationId xmlns:a16="http://schemas.microsoft.com/office/drawing/2014/main" id="{35001442-2AF4-1EDF-EE30-C1B15D11386B}"/>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5">
                  <a:extLst>
                    <a:ext uri="{FF2B5EF4-FFF2-40B4-BE49-F238E27FC236}">
                      <a16:creationId xmlns:a16="http://schemas.microsoft.com/office/drawing/2014/main" id="{5DC261C7-643A-5929-F863-AEA657066416}"/>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5">
                  <a:extLst>
                    <a:ext uri="{FF2B5EF4-FFF2-40B4-BE49-F238E27FC236}">
                      <a16:creationId xmlns:a16="http://schemas.microsoft.com/office/drawing/2014/main" id="{A986E6FD-234C-A26F-FFA3-280DB907D5AE}"/>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5">
                  <a:extLst>
                    <a:ext uri="{FF2B5EF4-FFF2-40B4-BE49-F238E27FC236}">
                      <a16:creationId xmlns:a16="http://schemas.microsoft.com/office/drawing/2014/main" id="{BCF0FECD-366F-38DA-A9EF-BE84CAE9F9CF}"/>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5">
                  <a:extLst>
                    <a:ext uri="{FF2B5EF4-FFF2-40B4-BE49-F238E27FC236}">
                      <a16:creationId xmlns:a16="http://schemas.microsoft.com/office/drawing/2014/main" id="{4B174023-C628-2F58-C515-041B6401E8CA}"/>
                    </a:ext>
                  </a:extLst>
                </p:cNvPr>
                <p:cNvSpPr/>
                <p:nvPr/>
              </p:nvSpPr>
              <p:spPr>
                <a:xfrm>
                  <a:off x="2551171" y="1944221"/>
                  <a:ext cx="427731" cy="425302"/>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5">
                  <a:extLst>
                    <a:ext uri="{FF2B5EF4-FFF2-40B4-BE49-F238E27FC236}">
                      <a16:creationId xmlns:a16="http://schemas.microsoft.com/office/drawing/2014/main" id="{1B28E32A-A3EE-CA52-D7CE-657DEA7D565C}"/>
                    </a:ext>
                  </a:extLst>
                </p:cNvPr>
                <p:cNvSpPr/>
                <p:nvPr/>
              </p:nvSpPr>
              <p:spPr>
                <a:xfrm>
                  <a:off x="2958060" y="1320699"/>
                  <a:ext cx="430905" cy="428504"/>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5">
                  <a:extLst>
                    <a:ext uri="{FF2B5EF4-FFF2-40B4-BE49-F238E27FC236}">
                      <a16:creationId xmlns:a16="http://schemas.microsoft.com/office/drawing/2014/main" id="{CD8845EF-B477-96A0-2C67-B2586FC4CD38}"/>
                    </a:ext>
                  </a:extLst>
                </p:cNvPr>
                <p:cNvSpPr/>
                <p:nvPr/>
              </p:nvSpPr>
              <p:spPr>
                <a:xfrm>
                  <a:off x="2463240" y="799657"/>
                  <a:ext cx="431775" cy="427355"/>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תיבת טקסט 1">
            <a:extLst>
              <a:ext uri="{FF2B5EF4-FFF2-40B4-BE49-F238E27FC236}">
                <a16:creationId xmlns:a16="http://schemas.microsoft.com/office/drawing/2014/main" id="{37B1D1AF-820F-820C-807D-9DB13C55BA2B}"/>
              </a:ext>
            </a:extLst>
          </p:cNvPr>
          <p:cNvSpPr txBox="1"/>
          <p:nvPr/>
        </p:nvSpPr>
        <p:spPr>
          <a:xfrm>
            <a:off x="4780157" y="3151024"/>
            <a:ext cx="3434576" cy="837623"/>
          </a:xfrm>
          <a:prstGeom prst="rect">
            <a:avLst/>
          </a:prstGeom>
          <a:solidFill>
            <a:schemeClr val="bg1"/>
          </a:solidFill>
        </p:spPr>
        <p:txBody>
          <a:bodyPr wrap="square" rtlCol="1">
            <a:spAutoFit/>
          </a:bodyPr>
          <a:lstStyle/>
          <a:p>
            <a:endParaRPr lang="he-IL" dirty="0"/>
          </a:p>
        </p:txBody>
      </p:sp>
      <p:pic>
        <p:nvPicPr>
          <p:cNvPr id="2058" name="Picture 10" descr="‪Github png images | PNGWing‬‏">
            <a:hlinkClick r:id="rId3"/>
            <a:extLst>
              <a:ext uri="{FF2B5EF4-FFF2-40B4-BE49-F238E27FC236}">
                <a16:creationId xmlns:a16="http://schemas.microsoft.com/office/drawing/2014/main" id="{6C65B918-0A76-94BF-BAA2-C914EEA13C1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51328" y="294964"/>
            <a:ext cx="528869" cy="5288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oogle Colab Logo, tech companies, png | PNGWing">
            <a:hlinkClick r:id="rId6"/>
            <a:extLst>
              <a:ext uri="{FF2B5EF4-FFF2-40B4-BE49-F238E27FC236}">
                <a16:creationId xmlns:a16="http://schemas.microsoft.com/office/drawing/2014/main" id="{050D312B-6C57-A1B4-4256-6447B99751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7065" y1="32099" x2="27065" y2="32099"/>
                      </a14:backgroundRemoval>
                    </a14:imgEffect>
                  </a14:imgLayer>
                </a14:imgProps>
              </a:ext>
              <a:ext uri="{28A0092B-C50C-407E-A947-70E740481C1C}">
                <a14:useLocalDpi xmlns:a14="http://schemas.microsoft.com/office/drawing/2010/main" val="0"/>
              </a:ext>
            </a:extLst>
          </a:blip>
          <a:srcRect/>
          <a:stretch>
            <a:fillRect/>
          </a:stretch>
        </p:blipFill>
        <p:spPr bwMode="auto">
          <a:xfrm>
            <a:off x="1389399" y="1203767"/>
            <a:ext cx="652728" cy="4022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Google Shape;10613;p143">
            <a:extLst>
              <a:ext uri="{FF2B5EF4-FFF2-40B4-BE49-F238E27FC236}">
                <a16:creationId xmlns:a16="http://schemas.microsoft.com/office/drawing/2014/main" id="{5F4A3A6A-E580-13B4-8177-1B312365C7FA}"/>
              </a:ext>
            </a:extLst>
          </p:cNvPr>
          <p:cNvGrpSpPr/>
          <p:nvPr/>
        </p:nvGrpSpPr>
        <p:grpSpPr>
          <a:xfrm>
            <a:off x="666458" y="1410875"/>
            <a:ext cx="352349" cy="338760"/>
            <a:chOff x="3854700" y="249750"/>
            <a:chExt cx="500425" cy="481125"/>
          </a:xfrm>
        </p:grpSpPr>
        <p:sp>
          <p:nvSpPr>
            <p:cNvPr id="9" name="Google Shape;10614;p143">
              <a:extLst>
                <a:ext uri="{FF2B5EF4-FFF2-40B4-BE49-F238E27FC236}">
                  <a16:creationId xmlns:a16="http://schemas.microsoft.com/office/drawing/2014/main" id="{8AF65D64-5F59-26EC-D3AE-0607B940E75B}"/>
                </a:ext>
              </a:extLst>
            </p:cNvPr>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0615;p143">
              <a:extLst>
                <a:ext uri="{FF2B5EF4-FFF2-40B4-BE49-F238E27FC236}">
                  <a16:creationId xmlns:a16="http://schemas.microsoft.com/office/drawing/2014/main" id="{CF2407A6-6D9B-7A2C-E272-0FB6B9E1C06C}"/>
                </a:ext>
              </a:extLst>
            </p:cNvPr>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0616;p143">
              <a:extLst>
                <a:ext uri="{FF2B5EF4-FFF2-40B4-BE49-F238E27FC236}">
                  <a16:creationId xmlns:a16="http://schemas.microsoft.com/office/drawing/2014/main" id="{7CBBBAA9-F046-43DF-F280-31175ECE4755}"/>
                </a:ext>
              </a:extLst>
            </p:cNvPr>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617;p143">
              <a:extLst>
                <a:ext uri="{FF2B5EF4-FFF2-40B4-BE49-F238E27FC236}">
                  <a16:creationId xmlns:a16="http://schemas.microsoft.com/office/drawing/2014/main" id="{96C79659-C47F-8BDB-CDDE-ABFE66AE9514}"/>
                </a:ext>
              </a:extLst>
            </p:cNvPr>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0618;p143">
              <a:extLst>
                <a:ext uri="{FF2B5EF4-FFF2-40B4-BE49-F238E27FC236}">
                  <a16:creationId xmlns:a16="http://schemas.microsoft.com/office/drawing/2014/main" id="{35250368-48A9-15FA-87B1-793821399BD4}"/>
                </a:ext>
              </a:extLst>
            </p:cNvPr>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0619;p143">
              <a:extLst>
                <a:ext uri="{FF2B5EF4-FFF2-40B4-BE49-F238E27FC236}">
                  <a16:creationId xmlns:a16="http://schemas.microsoft.com/office/drawing/2014/main" id="{0B8720F0-98A2-D74A-10C3-19F07A1F5294}"/>
                </a:ext>
              </a:extLst>
            </p:cNvPr>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620;p143">
              <a:extLst>
                <a:ext uri="{FF2B5EF4-FFF2-40B4-BE49-F238E27FC236}">
                  <a16:creationId xmlns:a16="http://schemas.microsoft.com/office/drawing/2014/main" id="{AE4CDC0F-0B51-500F-F197-C94758D0C4B0}"/>
                </a:ext>
              </a:extLst>
            </p:cNvPr>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0621;p143">
              <a:hlinkClick r:id="rId9"/>
              <a:extLst>
                <a:ext uri="{FF2B5EF4-FFF2-40B4-BE49-F238E27FC236}">
                  <a16:creationId xmlns:a16="http://schemas.microsoft.com/office/drawing/2014/main" id="{B8E3346C-F173-0AAA-247C-3C7EDEFB5AE1}"/>
                </a:ext>
              </a:extLst>
            </p:cNvPr>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688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71"/>
                                        </p:tgtEl>
                                        <p:attrNameLst>
                                          <p:attrName>style.visibility</p:attrName>
                                        </p:attrNameLst>
                                      </p:cBhvr>
                                      <p:to>
                                        <p:strVal val="visible"/>
                                      </p:to>
                                    </p:set>
                                    <p:anim calcmode="lin" valueType="num">
                                      <p:cBhvr additive="base">
                                        <p:cTn id="7" dur="1900"/>
                                        <p:tgtEl>
                                          <p:spTgt spid="5571"/>
                                        </p:tgtEl>
                                        <p:attrNameLst>
                                          <p:attrName>ppt_w</p:attrName>
                                        </p:attrNameLst>
                                      </p:cBhvr>
                                      <p:tavLst>
                                        <p:tav tm="0">
                                          <p:val>
                                            <p:strVal val="0"/>
                                          </p:val>
                                        </p:tav>
                                        <p:tav tm="100000">
                                          <p:val>
                                            <p:strVal val="#ppt_w"/>
                                          </p:val>
                                        </p:tav>
                                      </p:tavLst>
                                    </p:anim>
                                    <p:anim calcmode="lin" valueType="num">
                                      <p:cBhvr additive="base">
                                        <p:cTn id="8" dur="1900"/>
                                        <p:tgtEl>
                                          <p:spTgt spid="55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206" name="Google Shape;2568;p72">
            <a:extLst>
              <a:ext uri="{FF2B5EF4-FFF2-40B4-BE49-F238E27FC236}">
                <a16:creationId xmlns:a16="http://schemas.microsoft.com/office/drawing/2014/main" id="{B48388EB-19E0-7A58-0002-D721885E2605}"/>
              </a:ext>
            </a:extLst>
          </p:cNvPr>
          <p:cNvGrpSpPr/>
          <p:nvPr/>
        </p:nvGrpSpPr>
        <p:grpSpPr>
          <a:xfrm rot="984859">
            <a:off x="624128" y="-105913"/>
            <a:ext cx="1330355" cy="1529811"/>
            <a:chOff x="193669" y="148127"/>
            <a:chExt cx="2325164" cy="2123320"/>
          </a:xfrm>
        </p:grpSpPr>
        <p:sp>
          <p:nvSpPr>
            <p:cNvPr id="2207" name="Google Shape;2569;p72">
              <a:extLst>
                <a:ext uri="{FF2B5EF4-FFF2-40B4-BE49-F238E27FC236}">
                  <a16:creationId xmlns:a16="http://schemas.microsoft.com/office/drawing/2014/main" id="{A4B8E0EA-5FF8-CDA2-390F-06F6C49299EB}"/>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570;p72">
              <a:extLst>
                <a:ext uri="{FF2B5EF4-FFF2-40B4-BE49-F238E27FC236}">
                  <a16:creationId xmlns:a16="http://schemas.microsoft.com/office/drawing/2014/main" id="{30077B43-B0F0-1C41-41F1-F88211A10468}"/>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571;p72">
              <a:extLst>
                <a:ext uri="{FF2B5EF4-FFF2-40B4-BE49-F238E27FC236}">
                  <a16:creationId xmlns:a16="http://schemas.microsoft.com/office/drawing/2014/main" id="{74002559-B479-A7FD-1100-4C06D7CD8F0D}"/>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572;p72">
              <a:extLst>
                <a:ext uri="{FF2B5EF4-FFF2-40B4-BE49-F238E27FC236}">
                  <a16:creationId xmlns:a16="http://schemas.microsoft.com/office/drawing/2014/main" id="{965AA29F-5F90-8690-4324-CCEED5217024}"/>
                </a:ext>
              </a:extLst>
            </p:cNvPr>
            <p:cNvGrpSpPr/>
            <p:nvPr/>
          </p:nvGrpSpPr>
          <p:grpSpPr>
            <a:xfrm rot="-3943890">
              <a:off x="413745" y="559232"/>
              <a:ext cx="579901" cy="745140"/>
              <a:chOff x="234492" y="148127"/>
              <a:chExt cx="579920" cy="745164"/>
            </a:xfrm>
          </p:grpSpPr>
          <p:sp>
            <p:nvSpPr>
              <p:cNvPr id="2222" name="Google Shape;2573;p72">
                <a:extLst>
                  <a:ext uri="{FF2B5EF4-FFF2-40B4-BE49-F238E27FC236}">
                    <a16:creationId xmlns:a16="http://schemas.microsoft.com/office/drawing/2014/main" id="{901B9F86-01CB-B0FD-0B31-C9EE179733D3}"/>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574;p72">
                <a:extLst>
                  <a:ext uri="{FF2B5EF4-FFF2-40B4-BE49-F238E27FC236}">
                    <a16:creationId xmlns:a16="http://schemas.microsoft.com/office/drawing/2014/main" id="{9B0C8103-0B51-6145-00DF-E48B4F50DBE5}"/>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575;p72">
              <a:extLst>
                <a:ext uri="{FF2B5EF4-FFF2-40B4-BE49-F238E27FC236}">
                  <a16:creationId xmlns:a16="http://schemas.microsoft.com/office/drawing/2014/main" id="{C0DC224B-CF6B-D1A4-CBF1-E379CD66227F}"/>
                </a:ext>
              </a:extLst>
            </p:cNvPr>
            <p:cNvGrpSpPr/>
            <p:nvPr/>
          </p:nvGrpSpPr>
          <p:grpSpPr>
            <a:xfrm>
              <a:off x="416768" y="148127"/>
              <a:ext cx="2102065" cy="2123320"/>
              <a:chOff x="111968" y="148127"/>
              <a:chExt cx="2102065" cy="2123320"/>
            </a:xfrm>
          </p:grpSpPr>
          <p:sp>
            <p:nvSpPr>
              <p:cNvPr id="2212" name="Google Shape;2576;p72">
                <a:extLst>
                  <a:ext uri="{FF2B5EF4-FFF2-40B4-BE49-F238E27FC236}">
                    <a16:creationId xmlns:a16="http://schemas.microsoft.com/office/drawing/2014/main" id="{8F00E35F-4F35-2548-4184-25C1357C8BFC}"/>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577;p72">
                <a:extLst>
                  <a:ext uri="{FF2B5EF4-FFF2-40B4-BE49-F238E27FC236}">
                    <a16:creationId xmlns:a16="http://schemas.microsoft.com/office/drawing/2014/main" id="{122CD0C6-A723-A2CF-CAFD-20321B6029D4}"/>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578;p72">
                <a:extLst>
                  <a:ext uri="{FF2B5EF4-FFF2-40B4-BE49-F238E27FC236}">
                    <a16:creationId xmlns:a16="http://schemas.microsoft.com/office/drawing/2014/main" id="{FCEA3113-A158-B416-0B95-D16874E65415}"/>
                  </a:ext>
                </a:extLst>
              </p:cNvPr>
              <p:cNvGrpSpPr/>
              <p:nvPr/>
            </p:nvGrpSpPr>
            <p:grpSpPr>
              <a:xfrm rot="2700200">
                <a:off x="495111" y="401825"/>
                <a:ext cx="1335778" cy="1637069"/>
                <a:chOff x="2374700" y="893136"/>
                <a:chExt cx="1098491" cy="1346183"/>
              </a:xfrm>
            </p:grpSpPr>
            <p:sp>
              <p:nvSpPr>
                <p:cNvPr id="2215" name="Google Shape;2579;p72">
                  <a:extLst>
                    <a:ext uri="{FF2B5EF4-FFF2-40B4-BE49-F238E27FC236}">
                      <a16:creationId xmlns:a16="http://schemas.microsoft.com/office/drawing/2014/main" id="{44F86972-B305-DA5B-43EC-616BD81ACDA3}"/>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580;p72">
                  <a:extLst>
                    <a:ext uri="{FF2B5EF4-FFF2-40B4-BE49-F238E27FC236}">
                      <a16:creationId xmlns:a16="http://schemas.microsoft.com/office/drawing/2014/main" id="{BB21A61B-EC17-38AB-92DE-6D45D93D7247}"/>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581;p72">
                  <a:extLst>
                    <a:ext uri="{FF2B5EF4-FFF2-40B4-BE49-F238E27FC236}">
                      <a16:creationId xmlns:a16="http://schemas.microsoft.com/office/drawing/2014/main" id="{B779B2D4-207D-E193-783B-3EA9CB6764BB}"/>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582;p72">
                  <a:extLst>
                    <a:ext uri="{FF2B5EF4-FFF2-40B4-BE49-F238E27FC236}">
                      <a16:creationId xmlns:a16="http://schemas.microsoft.com/office/drawing/2014/main" id="{F15A6C71-3173-3584-AE6D-0AA76879E115}"/>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583;p72">
                  <a:hlinkClick r:id="" action="ppaction://noaction"/>
                  <a:extLst>
                    <a:ext uri="{FF2B5EF4-FFF2-40B4-BE49-F238E27FC236}">
                      <a16:creationId xmlns:a16="http://schemas.microsoft.com/office/drawing/2014/main" id="{399F1FEA-1F22-358B-3F4B-4D8215DE8282}"/>
                    </a:ext>
                  </a:extLst>
                </p:cNvPr>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584;p72">
                  <a:extLst>
                    <a:ext uri="{FF2B5EF4-FFF2-40B4-BE49-F238E27FC236}">
                      <a16:creationId xmlns:a16="http://schemas.microsoft.com/office/drawing/2014/main" id="{0B6500D0-A33C-FBB2-D214-006BBA100753}"/>
                    </a:ext>
                  </a:extLst>
                </p:cNvPr>
                <p:cNvSpPr/>
                <p:nvPr/>
              </p:nvSpPr>
              <p:spPr>
                <a:xfrm>
                  <a:off x="2534495" y="893136"/>
                  <a:ext cx="316125" cy="312889"/>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585;p72">
                  <a:extLst>
                    <a:ext uri="{FF2B5EF4-FFF2-40B4-BE49-F238E27FC236}">
                      <a16:creationId xmlns:a16="http://schemas.microsoft.com/office/drawing/2014/main" id="{4F38A392-2E00-32DD-6385-19CC57D145C5}"/>
                    </a:ext>
                  </a:extLst>
                </p:cNvPr>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84" name="Google Shape;2184;p67"/>
          <p:cNvSpPr txBox="1">
            <a:spLocks noGrp="1"/>
          </p:cNvSpPr>
          <p:nvPr>
            <p:ph type="title"/>
          </p:nvPr>
        </p:nvSpPr>
        <p:spPr>
          <a:xfrm>
            <a:off x="3423009" y="383688"/>
            <a:ext cx="77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ROAD</a:t>
            </a:r>
            <a:r>
              <a:rPr lang="en" dirty="0">
                <a:solidFill>
                  <a:schemeClr val="lt2"/>
                </a:solidFill>
              </a:rPr>
              <a:t>MAP</a:t>
            </a:r>
            <a:endParaRPr dirty="0"/>
          </a:p>
        </p:txBody>
      </p:sp>
      <p:sp>
        <p:nvSpPr>
          <p:cNvPr id="2309" name="Google Shape;2821;p76">
            <a:extLst>
              <a:ext uri="{FF2B5EF4-FFF2-40B4-BE49-F238E27FC236}">
                <a16:creationId xmlns:a16="http://schemas.microsoft.com/office/drawing/2014/main" id="{1C94126A-62B5-175A-3FB4-5CFB3C2EB118}"/>
              </a:ext>
            </a:extLst>
          </p:cNvPr>
          <p:cNvSpPr/>
          <p:nvPr/>
        </p:nvSpPr>
        <p:spPr>
          <a:xfrm flipH="1">
            <a:off x="1303890" y="3129750"/>
            <a:ext cx="506100" cy="506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0" name="Google Shape;2822;p76">
            <a:extLst>
              <a:ext uri="{FF2B5EF4-FFF2-40B4-BE49-F238E27FC236}">
                <a16:creationId xmlns:a16="http://schemas.microsoft.com/office/drawing/2014/main" id="{EFF79BE8-83F3-D701-E50F-6202D4752D36}"/>
              </a:ext>
            </a:extLst>
          </p:cNvPr>
          <p:cNvSpPr txBox="1"/>
          <p:nvPr/>
        </p:nvSpPr>
        <p:spPr>
          <a:xfrm flipH="1">
            <a:off x="609240" y="3805150"/>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lt2"/>
                </a:solidFill>
                <a:latin typeface="Cairo"/>
                <a:ea typeface="Cairo"/>
                <a:cs typeface="Cairo"/>
                <a:sym typeface="Cairo"/>
              </a:rPr>
              <a:t>MOTIVATION</a:t>
            </a:r>
            <a:endParaRPr sz="2200" b="1" dirty="0">
              <a:solidFill>
                <a:schemeClr val="lt2"/>
              </a:solidFill>
              <a:latin typeface="Cairo"/>
              <a:ea typeface="Cairo"/>
              <a:cs typeface="Cairo"/>
              <a:sym typeface="Cairo"/>
            </a:endParaRPr>
          </a:p>
        </p:txBody>
      </p:sp>
      <p:sp>
        <p:nvSpPr>
          <p:cNvPr id="2312" name="Google Shape;2824;p76">
            <a:extLst>
              <a:ext uri="{FF2B5EF4-FFF2-40B4-BE49-F238E27FC236}">
                <a16:creationId xmlns:a16="http://schemas.microsoft.com/office/drawing/2014/main" id="{7B098626-2871-ACE7-3F72-855A4B9099D1}"/>
              </a:ext>
            </a:extLst>
          </p:cNvPr>
          <p:cNvSpPr/>
          <p:nvPr/>
        </p:nvSpPr>
        <p:spPr>
          <a:xfrm flipH="1">
            <a:off x="3238371" y="3285288"/>
            <a:ext cx="506100" cy="506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3" name="Google Shape;2825;p76">
            <a:extLst>
              <a:ext uri="{FF2B5EF4-FFF2-40B4-BE49-F238E27FC236}">
                <a16:creationId xmlns:a16="http://schemas.microsoft.com/office/drawing/2014/main" id="{72A8F454-BD4F-6703-FE4A-49B059C9F0F5}"/>
              </a:ext>
            </a:extLst>
          </p:cNvPr>
          <p:cNvSpPr txBox="1"/>
          <p:nvPr/>
        </p:nvSpPr>
        <p:spPr>
          <a:xfrm flipH="1">
            <a:off x="1494490" y="1188735"/>
            <a:ext cx="2014925"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dk2"/>
                </a:solidFill>
                <a:latin typeface="Cairo"/>
                <a:ea typeface="Cairo"/>
                <a:cs typeface="Cairo"/>
                <a:sym typeface="Cairo"/>
              </a:rPr>
              <a:t>PROBLEM</a:t>
            </a:r>
          </a:p>
          <a:p>
            <a:pPr marL="0" lvl="0" indent="0" algn="ctr" rtl="0">
              <a:spcBef>
                <a:spcPts val="0"/>
              </a:spcBef>
              <a:spcAft>
                <a:spcPts val="0"/>
              </a:spcAft>
              <a:buNone/>
            </a:pPr>
            <a:r>
              <a:rPr lang="en" sz="2200" b="1" dirty="0">
                <a:solidFill>
                  <a:schemeClr val="dk2"/>
                </a:solidFill>
                <a:latin typeface="Cairo"/>
                <a:ea typeface="Cairo"/>
                <a:cs typeface="Cairo"/>
                <a:sym typeface="Cairo"/>
              </a:rPr>
              <a:t>FORMULATION</a:t>
            </a:r>
            <a:endParaRPr sz="2200" b="1" dirty="0">
              <a:solidFill>
                <a:schemeClr val="dk2"/>
              </a:solidFill>
              <a:latin typeface="Cairo"/>
              <a:ea typeface="Cairo"/>
              <a:cs typeface="Cairo"/>
              <a:sym typeface="Cairo"/>
            </a:endParaRPr>
          </a:p>
        </p:txBody>
      </p:sp>
      <p:sp>
        <p:nvSpPr>
          <p:cNvPr id="2314" name="Google Shape;2826;p76">
            <a:extLst>
              <a:ext uri="{FF2B5EF4-FFF2-40B4-BE49-F238E27FC236}">
                <a16:creationId xmlns:a16="http://schemas.microsoft.com/office/drawing/2014/main" id="{F4E85E60-6D12-940F-86DC-A1A7307C7E67}"/>
              </a:ext>
            </a:extLst>
          </p:cNvPr>
          <p:cNvSpPr txBox="1"/>
          <p:nvPr/>
        </p:nvSpPr>
        <p:spPr>
          <a:xfrm flipH="1">
            <a:off x="2616838" y="3424262"/>
            <a:ext cx="1895400" cy="70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endParaRPr dirty="0">
              <a:solidFill>
                <a:schemeClr val="dk1"/>
              </a:solidFill>
              <a:latin typeface="Oxygen"/>
              <a:ea typeface="Oxygen"/>
              <a:cs typeface="Oxygen"/>
              <a:sym typeface="Oxygen"/>
            </a:endParaRPr>
          </a:p>
        </p:txBody>
      </p:sp>
      <p:sp>
        <p:nvSpPr>
          <p:cNvPr id="2315" name="Google Shape;2827;p76">
            <a:extLst>
              <a:ext uri="{FF2B5EF4-FFF2-40B4-BE49-F238E27FC236}">
                <a16:creationId xmlns:a16="http://schemas.microsoft.com/office/drawing/2014/main" id="{D6DC927D-5862-B239-CFAC-D53CF13C7C06}"/>
              </a:ext>
            </a:extLst>
          </p:cNvPr>
          <p:cNvSpPr/>
          <p:nvPr/>
        </p:nvSpPr>
        <p:spPr>
          <a:xfrm flipH="1">
            <a:off x="5126393" y="3285288"/>
            <a:ext cx="506100" cy="506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6" name="Google Shape;2828;p76">
            <a:extLst>
              <a:ext uri="{FF2B5EF4-FFF2-40B4-BE49-F238E27FC236}">
                <a16:creationId xmlns:a16="http://schemas.microsoft.com/office/drawing/2014/main" id="{D33D149D-0ACD-A598-8F67-3A080E446F5C}"/>
              </a:ext>
            </a:extLst>
          </p:cNvPr>
          <p:cNvSpPr txBox="1"/>
          <p:nvPr/>
        </p:nvSpPr>
        <p:spPr>
          <a:xfrm flipH="1">
            <a:off x="4631762" y="2751150"/>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endParaRPr sz="2200" b="1" dirty="0">
              <a:solidFill>
                <a:schemeClr val="accent2"/>
              </a:solidFill>
              <a:latin typeface="Cairo"/>
              <a:ea typeface="Cairo"/>
              <a:cs typeface="Cairo"/>
              <a:sym typeface="Cairo"/>
            </a:endParaRPr>
          </a:p>
        </p:txBody>
      </p:sp>
      <p:sp>
        <p:nvSpPr>
          <p:cNvPr id="2318" name="Google Shape;2830;p76">
            <a:extLst>
              <a:ext uri="{FF2B5EF4-FFF2-40B4-BE49-F238E27FC236}">
                <a16:creationId xmlns:a16="http://schemas.microsoft.com/office/drawing/2014/main" id="{C2275BA1-C451-8E89-72D2-026EE0D0BA68}"/>
              </a:ext>
            </a:extLst>
          </p:cNvPr>
          <p:cNvSpPr/>
          <p:nvPr/>
        </p:nvSpPr>
        <p:spPr>
          <a:xfrm flipH="1">
            <a:off x="7074472" y="3266703"/>
            <a:ext cx="506100" cy="50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9" name="Google Shape;2831;p76">
            <a:extLst>
              <a:ext uri="{FF2B5EF4-FFF2-40B4-BE49-F238E27FC236}">
                <a16:creationId xmlns:a16="http://schemas.microsoft.com/office/drawing/2014/main" id="{95E756D6-E119-4760-CD25-AAB76A7CFE9E}"/>
              </a:ext>
            </a:extLst>
          </p:cNvPr>
          <p:cNvSpPr txBox="1"/>
          <p:nvPr/>
        </p:nvSpPr>
        <p:spPr>
          <a:xfrm flipH="1">
            <a:off x="6429615" y="3845862"/>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accent1"/>
                </a:solidFill>
                <a:latin typeface="Cairo"/>
                <a:ea typeface="Cairo"/>
                <a:cs typeface="Cairo"/>
                <a:sym typeface="Cairo"/>
              </a:rPr>
              <a:t>FUTURE</a:t>
            </a:r>
          </a:p>
          <a:p>
            <a:pPr marL="0" lvl="0" indent="0" algn="ctr" rtl="0">
              <a:spcBef>
                <a:spcPts val="0"/>
              </a:spcBef>
              <a:spcAft>
                <a:spcPts val="0"/>
              </a:spcAft>
              <a:buNone/>
            </a:pPr>
            <a:r>
              <a:rPr lang="en" sz="2200" b="1" dirty="0">
                <a:solidFill>
                  <a:schemeClr val="accent1"/>
                </a:solidFill>
                <a:latin typeface="Cairo"/>
                <a:ea typeface="Cairo"/>
                <a:cs typeface="Cairo"/>
                <a:sym typeface="Cairo"/>
              </a:rPr>
              <a:t>WORK</a:t>
            </a:r>
            <a:endParaRPr sz="2200" b="1" dirty="0">
              <a:solidFill>
                <a:schemeClr val="accent1"/>
              </a:solidFill>
              <a:latin typeface="Cairo"/>
              <a:ea typeface="Cairo"/>
              <a:cs typeface="Cairo"/>
              <a:sym typeface="Cairo"/>
            </a:endParaRPr>
          </a:p>
        </p:txBody>
      </p:sp>
      <p:sp>
        <p:nvSpPr>
          <p:cNvPr id="2322" name="Google Shape;2834;p76">
            <a:extLst>
              <a:ext uri="{FF2B5EF4-FFF2-40B4-BE49-F238E27FC236}">
                <a16:creationId xmlns:a16="http://schemas.microsoft.com/office/drawing/2014/main" id="{FF71EDE1-47A5-8B0C-2A51-ED32E9F31604}"/>
              </a:ext>
            </a:extLst>
          </p:cNvPr>
          <p:cNvSpPr/>
          <p:nvPr/>
        </p:nvSpPr>
        <p:spPr>
          <a:xfrm>
            <a:off x="3423009" y="2835586"/>
            <a:ext cx="117900" cy="11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835;p76">
            <a:extLst>
              <a:ext uri="{FF2B5EF4-FFF2-40B4-BE49-F238E27FC236}">
                <a16:creationId xmlns:a16="http://schemas.microsoft.com/office/drawing/2014/main" id="{451F1C41-7F9E-98E9-1159-31257D2836FF}"/>
              </a:ext>
            </a:extLst>
          </p:cNvPr>
          <p:cNvSpPr/>
          <p:nvPr/>
        </p:nvSpPr>
        <p:spPr>
          <a:xfrm>
            <a:off x="5310623" y="2847094"/>
            <a:ext cx="117900" cy="11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836;p76">
            <a:extLst>
              <a:ext uri="{FF2B5EF4-FFF2-40B4-BE49-F238E27FC236}">
                <a16:creationId xmlns:a16="http://schemas.microsoft.com/office/drawing/2014/main" id="{E93915C1-0A8F-754A-F38D-76A8059898FD}"/>
              </a:ext>
            </a:extLst>
          </p:cNvPr>
          <p:cNvSpPr/>
          <p:nvPr/>
        </p:nvSpPr>
        <p:spPr>
          <a:xfrm>
            <a:off x="7268572" y="2854723"/>
            <a:ext cx="117900" cy="11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5" name="Google Shape;2837;p76">
            <a:extLst>
              <a:ext uri="{FF2B5EF4-FFF2-40B4-BE49-F238E27FC236}">
                <a16:creationId xmlns:a16="http://schemas.microsoft.com/office/drawing/2014/main" id="{1D381DE7-FA91-A91F-D1DF-0B23294D4560}"/>
              </a:ext>
            </a:extLst>
          </p:cNvPr>
          <p:cNvCxnSpPr>
            <a:cxnSpLocks/>
            <a:endCxn id="2309" idx="0"/>
          </p:cNvCxnSpPr>
          <p:nvPr/>
        </p:nvCxnSpPr>
        <p:spPr>
          <a:xfrm>
            <a:off x="1556940" y="2985600"/>
            <a:ext cx="0" cy="144300"/>
          </a:xfrm>
          <a:prstGeom prst="straightConnector1">
            <a:avLst/>
          </a:prstGeom>
          <a:noFill/>
          <a:ln w="19050" cap="flat" cmpd="sng">
            <a:solidFill>
              <a:schemeClr val="dk1"/>
            </a:solidFill>
            <a:prstDash val="solid"/>
            <a:round/>
            <a:headEnd type="none" w="med" len="med"/>
            <a:tailEnd type="none" w="med" len="med"/>
          </a:ln>
        </p:spPr>
      </p:cxnSp>
      <p:sp>
        <p:nvSpPr>
          <p:cNvPr id="2326" name="Google Shape;2838;p76">
            <a:extLst>
              <a:ext uri="{FF2B5EF4-FFF2-40B4-BE49-F238E27FC236}">
                <a16:creationId xmlns:a16="http://schemas.microsoft.com/office/drawing/2014/main" id="{83B1FE69-9F4D-A786-FF86-05B3C6A6736B}"/>
              </a:ext>
            </a:extLst>
          </p:cNvPr>
          <p:cNvSpPr/>
          <p:nvPr/>
        </p:nvSpPr>
        <p:spPr>
          <a:xfrm rot="10800000" flipH="1">
            <a:off x="1497990" y="2867700"/>
            <a:ext cx="117900" cy="11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7" name="Google Shape;2839;p76">
            <a:extLst>
              <a:ext uri="{FF2B5EF4-FFF2-40B4-BE49-F238E27FC236}">
                <a16:creationId xmlns:a16="http://schemas.microsoft.com/office/drawing/2014/main" id="{BD93DD16-A17E-4EB7-F6A8-0CB0A4DDF5C4}"/>
              </a:ext>
            </a:extLst>
          </p:cNvPr>
          <p:cNvCxnSpPr>
            <a:stCxn id="2322" idx="4"/>
            <a:endCxn id="2312" idx="0"/>
          </p:cNvCxnSpPr>
          <p:nvPr/>
        </p:nvCxnSpPr>
        <p:spPr>
          <a:xfrm>
            <a:off x="3481959" y="2953486"/>
            <a:ext cx="9462" cy="331802"/>
          </a:xfrm>
          <a:prstGeom prst="straightConnector1">
            <a:avLst/>
          </a:prstGeom>
          <a:noFill/>
          <a:ln w="19050" cap="flat" cmpd="sng">
            <a:solidFill>
              <a:schemeClr val="dk1"/>
            </a:solidFill>
            <a:prstDash val="solid"/>
            <a:round/>
            <a:headEnd type="none" w="med" len="med"/>
            <a:tailEnd type="none" w="med" len="med"/>
          </a:ln>
        </p:spPr>
      </p:cxnSp>
      <p:cxnSp>
        <p:nvCxnSpPr>
          <p:cNvPr id="2328" name="Google Shape;2840;p76">
            <a:extLst>
              <a:ext uri="{FF2B5EF4-FFF2-40B4-BE49-F238E27FC236}">
                <a16:creationId xmlns:a16="http://schemas.microsoft.com/office/drawing/2014/main" id="{964F0BE1-E530-382C-D6FB-EC621A744574}"/>
              </a:ext>
            </a:extLst>
          </p:cNvPr>
          <p:cNvCxnSpPr>
            <a:stCxn id="2323" idx="4"/>
            <a:endCxn id="2315" idx="0"/>
          </p:cNvCxnSpPr>
          <p:nvPr/>
        </p:nvCxnSpPr>
        <p:spPr>
          <a:xfrm>
            <a:off x="5369573" y="2964994"/>
            <a:ext cx="9870" cy="320294"/>
          </a:xfrm>
          <a:prstGeom prst="straightConnector1">
            <a:avLst/>
          </a:prstGeom>
          <a:noFill/>
          <a:ln w="19050" cap="flat" cmpd="sng">
            <a:solidFill>
              <a:schemeClr val="dk1"/>
            </a:solidFill>
            <a:prstDash val="solid"/>
            <a:round/>
            <a:headEnd type="none" w="med" len="med"/>
            <a:tailEnd type="none" w="med" len="med"/>
          </a:ln>
        </p:spPr>
      </p:cxnSp>
      <p:cxnSp>
        <p:nvCxnSpPr>
          <p:cNvPr id="2329" name="Google Shape;2841;p76">
            <a:extLst>
              <a:ext uri="{FF2B5EF4-FFF2-40B4-BE49-F238E27FC236}">
                <a16:creationId xmlns:a16="http://schemas.microsoft.com/office/drawing/2014/main" id="{26CF21E8-11F1-5B0B-2FEB-7565E04DFC35}"/>
              </a:ext>
            </a:extLst>
          </p:cNvPr>
          <p:cNvCxnSpPr>
            <a:stCxn id="2324" idx="4"/>
            <a:endCxn id="2318" idx="0"/>
          </p:cNvCxnSpPr>
          <p:nvPr/>
        </p:nvCxnSpPr>
        <p:spPr>
          <a:xfrm>
            <a:off x="7327522" y="2972623"/>
            <a:ext cx="0" cy="294080"/>
          </a:xfrm>
          <a:prstGeom prst="straightConnector1">
            <a:avLst/>
          </a:prstGeom>
          <a:noFill/>
          <a:ln w="19050" cap="flat" cmpd="sng">
            <a:solidFill>
              <a:schemeClr val="dk1"/>
            </a:solidFill>
            <a:prstDash val="solid"/>
            <a:round/>
            <a:headEnd type="none" w="med" len="med"/>
            <a:tailEnd type="none" w="med" len="med"/>
          </a:ln>
        </p:spPr>
      </p:cxnSp>
      <p:grpSp>
        <p:nvGrpSpPr>
          <p:cNvPr id="2330" name="Google Shape;2842;p76">
            <a:extLst>
              <a:ext uri="{FF2B5EF4-FFF2-40B4-BE49-F238E27FC236}">
                <a16:creationId xmlns:a16="http://schemas.microsoft.com/office/drawing/2014/main" id="{D9F543B2-53A8-750A-D910-7C7656FA09B2}"/>
              </a:ext>
            </a:extLst>
          </p:cNvPr>
          <p:cNvGrpSpPr/>
          <p:nvPr/>
        </p:nvGrpSpPr>
        <p:grpSpPr>
          <a:xfrm>
            <a:off x="1562826" y="2670875"/>
            <a:ext cx="1870775" cy="471400"/>
            <a:chOff x="1608675" y="1636950"/>
            <a:chExt cx="1870775" cy="471400"/>
          </a:xfrm>
        </p:grpSpPr>
        <p:sp>
          <p:nvSpPr>
            <p:cNvPr id="2331" name="Google Shape;2843;p76">
              <a:extLst>
                <a:ext uri="{FF2B5EF4-FFF2-40B4-BE49-F238E27FC236}">
                  <a16:creationId xmlns:a16="http://schemas.microsoft.com/office/drawing/2014/main" id="{D367A442-022B-FDE6-566C-9D2B867AAEBF}"/>
                </a:ext>
              </a:extLst>
            </p:cNvPr>
            <p:cNvSpPr/>
            <p:nvPr/>
          </p:nvSpPr>
          <p:spPr>
            <a:xfrm>
              <a:off x="2523650" y="1636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2" name="Google Shape;2844;p76">
              <a:extLst>
                <a:ext uri="{FF2B5EF4-FFF2-40B4-BE49-F238E27FC236}">
                  <a16:creationId xmlns:a16="http://schemas.microsoft.com/office/drawing/2014/main" id="{3A259712-7B30-7368-624A-D293B05FCF04}"/>
                </a:ext>
              </a:extLst>
            </p:cNvPr>
            <p:cNvCxnSpPr>
              <a:cxnSpLocks/>
              <a:endCxn id="2331" idx="2"/>
            </p:cNvCxnSpPr>
            <p:nvPr/>
          </p:nvCxnSpPr>
          <p:spPr>
            <a:xfrm rot="10800000" flipH="1">
              <a:off x="1608675" y="1669550"/>
              <a:ext cx="915000" cy="203100"/>
            </a:xfrm>
            <a:prstGeom prst="curvedConnector3">
              <a:avLst>
                <a:gd name="adj1" fmla="val 49999"/>
              </a:avLst>
            </a:prstGeom>
            <a:noFill/>
            <a:ln w="19050" cap="flat" cmpd="sng">
              <a:solidFill>
                <a:schemeClr val="dk1"/>
              </a:solidFill>
              <a:prstDash val="solid"/>
              <a:round/>
              <a:headEnd type="none" w="med" len="med"/>
              <a:tailEnd type="none" w="med" len="med"/>
            </a:ln>
          </p:spPr>
        </p:cxnSp>
        <p:cxnSp>
          <p:nvCxnSpPr>
            <p:cNvPr id="2333" name="Google Shape;2845;p76">
              <a:extLst>
                <a:ext uri="{FF2B5EF4-FFF2-40B4-BE49-F238E27FC236}">
                  <a16:creationId xmlns:a16="http://schemas.microsoft.com/office/drawing/2014/main" id="{14CCF004-E278-8E9A-D22F-06BFFD0A01F5}"/>
                </a:ext>
              </a:extLst>
            </p:cNvPr>
            <p:cNvCxnSpPr>
              <a:stCxn id="2331" idx="6"/>
              <a:endCxn id="2322" idx="2"/>
            </p:cNvCxnSpPr>
            <p:nvPr/>
          </p:nvCxnSpPr>
          <p:spPr>
            <a:xfrm>
              <a:off x="2589050" y="1669650"/>
              <a:ext cx="879808" cy="190961"/>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34" name="Google Shape;2846;p76">
              <a:extLst>
                <a:ext uri="{FF2B5EF4-FFF2-40B4-BE49-F238E27FC236}">
                  <a16:creationId xmlns:a16="http://schemas.microsoft.com/office/drawing/2014/main" id="{9B401630-A729-4111-483E-826BE6E5B206}"/>
                </a:ext>
              </a:extLst>
            </p:cNvPr>
            <p:cNvSpPr/>
            <p:nvPr/>
          </p:nvSpPr>
          <p:spPr>
            <a:xfrm rot="10800000" flipH="1">
              <a:off x="2523650"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5" name="Google Shape;2847;p76">
              <a:extLst>
                <a:ext uri="{FF2B5EF4-FFF2-40B4-BE49-F238E27FC236}">
                  <a16:creationId xmlns:a16="http://schemas.microsoft.com/office/drawing/2014/main" id="{4933247A-33D2-21F4-0EE6-19E5FC7732BF}"/>
                </a:ext>
              </a:extLst>
            </p:cNvPr>
            <p:cNvCxnSpPr>
              <a:stCxn id="2326" idx="6"/>
              <a:endCxn id="2334" idx="2"/>
            </p:cNvCxnSpPr>
            <p:nvPr/>
          </p:nvCxnSpPr>
          <p:spPr>
            <a:xfrm>
              <a:off x="1661739" y="1892725"/>
              <a:ext cx="861911" cy="182925"/>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36" name="Google Shape;2848;p76">
              <a:extLst>
                <a:ext uri="{FF2B5EF4-FFF2-40B4-BE49-F238E27FC236}">
                  <a16:creationId xmlns:a16="http://schemas.microsoft.com/office/drawing/2014/main" id="{9DB32E9C-5FA7-118A-93DC-BA5A3AB9E288}"/>
                </a:ext>
              </a:extLst>
            </p:cNvPr>
            <p:cNvCxnSpPr>
              <a:stCxn id="2334" idx="6"/>
            </p:cNvCxnSpPr>
            <p:nvPr/>
          </p:nvCxnSpPr>
          <p:spPr>
            <a:xfrm rot="10800000" flipH="1">
              <a:off x="2589050" y="1872550"/>
              <a:ext cx="8904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37" name="Google Shape;2850;p76">
              <a:extLst>
                <a:ext uri="{FF2B5EF4-FFF2-40B4-BE49-F238E27FC236}">
                  <a16:creationId xmlns:a16="http://schemas.microsoft.com/office/drawing/2014/main" id="{B9596901-EB9C-EAF9-CAD7-6E31E3C3C564}"/>
                </a:ext>
              </a:extLst>
            </p:cNvPr>
            <p:cNvCxnSpPr>
              <a:stCxn id="2331" idx="4"/>
              <a:endCxn id="2334" idx="4"/>
            </p:cNvCxnSpPr>
            <p:nvPr/>
          </p:nvCxnSpPr>
          <p:spPr>
            <a:xfrm>
              <a:off x="2556350" y="1702350"/>
              <a:ext cx="0" cy="340500"/>
            </a:xfrm>
            <a:prstGeom prst="straightConnector1">
              <a:avLst/>
            </a:prstGeom>
            <a:noFill/>
            <a:ln w="19050" cap="flat" cmpd="sng">
              <a:solidFill>
                <a:schemeClr val="dk1"/>
              </a:solidFill>
              <a:prstDash val="solid"/>
              <a:round/>
              <a:headEnd type="none" w="med" len="med"/>
              <a:tailEnd type="none" w="med" len="med"/>
            </a:ln>
          </p:spPr>
        </p:cxnSp>
      </p:grpSp>
      <p:grpSp>
        <p:nvGrpSpPr>
          <p:cNvPr id="2338" name="Google Shape;2851;p76">
            <a:extLst>
              <a:ext uri="{FF2B5EF4-FFF2-40B4-BE49-F238E27FC236}">
                <a16:creationId xmlns:a16="http://schemas.microsoft.com/office/drawing/2014/main" id="{50669416-B703-07FA-C427-FF32240281AC}"/>
              </a:ext>
            </a:extLst>
          </p:cNvPr>
          <p:cNvGrpSpPr/>
          <p:nvPr/>
        </p:nvGrpSpPr>
        <p:grpSpPr>
          <a:xfrm>
            <a:off x="3492499" y="2670787"/>
            <a:ext cx="1844400" cy="471375"/>
            <a:chOff x="3649775" y="1636975"/>
            <a:chExt cx="1844400" cy="471375"/>
          </a:xfrm>
        </p:grpSpPr>
        <p:sp>
          <p:nvSpPr>
            <p:cNvPr id="2339" name="Google Shape;2852;p76">
              <a:extLst>
                <a:ext uri="{FF2B5EF4-FFF2-40B4-BE49-F238E27FC236}">
                  <a16:creationId xmlns:a16="http://schemas.microsoft.com/office/drawing/2014/main" id="{57345AFD-1C23-B68D-8454-1FEA45C05CFA}"/>
                </a:ext>
              </a:extLst>
            </p:cNvPr>
            <p:cNvSpPr/>
            <p:nvPr/>
          </p:nvSpPr>
          <p:spPr>
            <a:xfrm>
              <a:off x="4539300" y="1636975"/>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0" name="Google Shape;2853;p76">
              <a:extLst>
                <a:ext uri="{FF2B5EF4-FFF2-40B4-BE49-F238E27FC236}">
                  <a16:creationId xmlns:a16="http://schemas.microsoft.com/office/drawing/2014/main" id="{84489998-A7BA-0C71-F98F-FD5C1614E2EA}"/>
                </a:ext>
              </a:extLst>
            </p:cNvPr>
            <p:cNvCxnSpPr>
              <a:stCxn id="2322" idx="6"/>
              <a:endCxn id="2339" idx="2"/>
            </p:cNvCxnSpPr>
            <p:nvPr/>
          </p:nvCxnSpPr>
          <p:spPr>
            <a:xfrm flipV="1">
              <a:off x="3698185" y="1669675"/>
              <a:ext cx="841115" cy="191049"/>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1" name="Google Shape;2854;p76">
              <a:extLst>
                <a:ext uri="{FF2B5EF4-FFF2-40B4-BE49-F238E27FC236}">
                  <a16:creationId xmlns:a16="http://schemas.microsoft.com/office/drawing/2014/main" id="{CA3FAD91-CAB0-CBBF-D2A3-188F3706527F}"/>
                </a:ext>
              </a:extLst>
            </p:cNvPr>
            <p:cNvCxnSpPr>
              <a:stCxn id="2339" idx="6"/>
              <a:endCxn id="2323" idx="2"/>
            </p:cNvCxnSpPr>
            <p:nvPr/>
          </p:nvCxnSpPr>
          <p:spPr>
            <a:xfrm>
              <a:off x="4604700" y="1669675"/>
              <a:ext cx="863199" cy="202557"/>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42" name="Google Shape;2855;p76">
              <a:extLst>
                <a:ext uri="{FF2B5EF4-FFF2-40B4-BE49-F238E27FC236}">
                  <a16:creationId xmlns:a16="http://schemas.microsoft.com/office/drawing/2014/main" id="{438796BC-786E-B24A-7D47-7324620277D5}"/>
                </a:ext>
              </a:extLst>
            </p:cNvPr>
            <p:cNvSpPr/>
            <p:nvPr/>
          </p:nvSpPr>
          <p:spPr>
            <a:xfrm rot="10800000" flipH="1">
              <a:off x="4539275"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3" name="Google Shape;2856;p76">
              <a:extLst>
                <a:ext uri="{FF2B5EF4-FFF2-40B4-BE49-F238E27FC236}">
                  <a16:creationId xmlns:a16="http://schemas.microsoft.com/office/drawing/2014/main" id="{6A4308AF-8D09-9880-E264-3230462AB455}"/>
                </a:ext>
              </a:extLst>
            </p:cNvPr>
            <p:cNvCxnSpPr>
              <a:endCxn id="2342" idx="2"/>
            </p:cNvCxnSpPr>
            <p:nvPr/>
          </p:nvCxnSpPr>
          <p:spPr>
            <a:xfrm>
              <a:off x="3649775" y="1872550"/>
              <a:ext cx="8895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4" name="Google Shape;2857;p76">
              <a:extLst>
                <a:ext uri="{FF2B5EF4-FFF2-40B4-BE49-F238E27FC236}">
                  <a16:creationId xmlns:a16="http://schemas.microsoft.com/office/drawing/2014/main" id="{CA8E4E85-C6F2-F084-3855-253225325302}"/>
                </a:ext>
              </a:extLst>
            </p:cNvPr>
            <p:cNvCxnSpPr>
              <a:stCxn id="2342" idx="6"/>
            </p:cNvCxnSpPr>
            <p:nvPr/>
          </p:nvCxnSpPr>
          <p:spPr>
            <a:xfrm rot="10800000" flipH="1">
              <a:off x="4604675" y="1872550"/>
              <a:ext cx="8895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5" name="Google Shape;2859;p76">
              <a:extLst>
                <a:ext uri="{FF2B5EF4-FFF2-40B4-BE49-F238E27FC236}">
                  <a16:creationId xmlns:a16="http://schemas.microsoft.com/office/drawing/2014/main" id="{168A816B-C390-4640-BAB2-3EA17D2042A3}"/>
                </a:ext>
              </a:extLst>
            </p:cNvPr>
            <p:cNvCxnSpPr>
              <a:stCxn id="2339" idx="4"/>
              <a:endCxn id="2342" idx="4"/>
            </p:cNvCxnSpPr>
            <p:nvPr/>
          </p:nvCxnSpPr>
          <p:spPr>
            <a:xfrm>
              <a:off x="4572000" y="1702375"/>
              <a:ext cx="0" cy="340500"/>
            </a:xfrm>
            <a:prstGeom prst="straightConnector1">
              <a:avLst/>
            </a:prstGeom>
            <a:noFill/>
            <a:ln w="19050" cap="flat" cmpd="sng">
              <a:solidFill>
                <a:schemeClr val="dk1"/>
              </a:solidFill>
              <a:prstDash val="solid"/>
              <a:round/>
              <a:headEnd type="none" w="med" len="med"/>
              <a:tailEnd type="none" w="med" len="med"/>
            </a:ln>
          </p:spPr>
        </p:cxnSp>
      </p:grpSp>
      <p:grpSp>
        <p:nvGrpSpPr>
          <p:cNvPr id="2346" name="Google Shape;2860;p76">
            <a:extLst>
              <a:ext uri="{FF2B5EF4-FFF2-40B4-BE49-F238E27FC236}">
                <a16:creationId xmlns:a16="http://schemas.microsoft.com/office/drawing/2014/main" id="{A8DE87A1-12AD-5CC8-CA93-5AA871918ED5}"/>
              </a:ext>
            </a:extLst>
          </p:cNvPr>
          <p:cNvGrpSpPr/>
          <p:nvPr/>
        </p:nvGrpSpPr>
        <p:grpSpPr>
          <a:xfrm>
            <a:off x="5428523" y="2670469"/>
            <a:ext cx="1866300" cy="471375"/>
            <a:chOff x="5643050" y="1636975"/>
            <a:chExt cx="1866300" cy="471375"/>
          </a:xfrm>
        </p:grpSpPr>
        <p:sp>
          <p:nvSpPr>
            <p:cNvPr id="2347" name="Google Shape;2861;p76">
              <a:extLst>
                <a:ext uri="{FF2B5EF4-FFF2-40B4-BE49-F238E27FC236}">
                  <a16:creationId xmlns:a16="http://schemas.microsoft.com/office/drawing/2014/main" id="{10BEE6F3-2FAB-8CB7-7954-4F8873746BB9}"/>
                </a:ext>
              </a:extLst>
            </p:cNvPr>
            <p:cNvSpPr/>
            <p:nvPr/>
          </p:nvSpPr>
          <p:spPr>
            <a:xfrm>
              <a:off x="6672675" y="1636975"/>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8" name="Google Shape;2862;p76">
              <a:extLst>
                <a:ext uri="{FF2B5EF4-FFF2-40B4-BE49-F238E27FC236}">
                  <a16:creationId xmlns:a16="http://schemas.microsoft.com/office/drawing/2014/main" id="{37A73FE1-614E-1E71-8F38-21159D8F87C0}"/>
                </a:ext>
              </a:extLst>
            </p:cNvPr>
            <p:cNvCxnSpPr>
              <a:stCxn id="2323" idx="6"/>
              <a:endCxn id="2347" idx="2"/>
            </p:cNvCxnSpPr>
            <p:nvPr/>
          </p:nvCxnSpPr>
          <p:spPr>
            <a:xfrm flipV="1">
              <a:off x="5643050" y="1669675"/>
              <a:ext cx="1029625" cy="202875"/>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9" name="Google Shape;2863;p76">
              <a:extLst>
                <a:ext uri="{FF2B5EF4-FFF2-40B4-BE49-F238E27FC236}">
                  <a16:creationId xmlns:a16="http://schemas.microsoft.com/office/drawing/2014/main" id="{8C55CD61-A789-FE67-4520-15EFAF364351}"/>
                </a:ext>
              </a:extLst>
            </p:cNvPr>
            <p:cNvCxnSpPr>
              <a:stCxn id="2347" idx="6"/>
              <a:endCxn id="2324" idx="2"/>
            </p:cNvCxnSpPr>
            <p:nvPr/>
          </p:nvCxnSpPr>
          <p:spPr>
            <a:xfrm>
              <a:off x="6738075" y="1669675"/>
              <a:ext cx="745024" cy="210504"/>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50" name="Google Shape;2864;p76">
              <a:extLst>
                <a:ext uri="{FF2B5EF4-FFF2-40B4-BE49-F238E27FC236}">
                  <a16:creationId xmlns:a16="http://schemas.microsoft.com/office/drawing/2014/main" id="{219D2A34-7CE5-4204-F9AD-E1FE7CCCBD24}"/>
                </a:ext>
              </a:extLst>
            </p:cNvPr>
            <p:cNvSpPr/>
            <p:nvPr/>
          </p:nvSpPr>
          <p:spPr>
            <a:xfrm rot="10800000" flipH="1">
              <a:off x="6672650"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1" name="Google Shape;2865;p76">
              <a:extLst>
                <a:ext uri="{FF2B5EF4-FFF2-40B4-BE49-F238E27FC236}">
                  <a16:creationId xmlns:a16="http://schemas.microsoft.com/office/drawing/2014/main" id="{B40F3FE4-B85C-CD54-6B1F-80D04B46FE80}"/>
                </a:ext>
              </a:extLst>
            </p:cNvPr>
            <p:cNvCxnSpPr>
              <a:endCxn id="2350" idx="2"/>
            </p:cNvCxnSpPr>
            <p:nvPr/>
          </p:nvCxnSpPr>
          <p:spPr>
            <a:xfrm>
              <a:off x="5664650" y="1872550"/>
              <a:ext cx="10080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52" name="Google Shape;2866;p76">
              <a:extLst>
                <a:ext uri="{FF2B5EF4-FFF2-40B4-BE49-F238E27FC236}">
                  <a16:creationId xmlns:a16="http://schemas.microsoft.com/office/drawing/2014/main" id="{46A8F26F-E8AF-8960-BB5F-AFE6B195E3EA}"/>
                </a:ext>
              </a:extLst>
            </p:cNvPr>
            <p:cNvCxnSpPr>
              <a:stCxn id="2350" idx="6"/>
            </p:cNvCxnSpPr>
            <p:nvPr/>
          </p:nvCxnSpPr>
          <p:spPr>
            <a:xfrm rot="10800000" flipH="1">
              <a:off x="6738050" y="1872550"/>
              <a:ext cx="7713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53" name="Google Shape;2868;p76">
              <a:extLst>
                <a:ext uri="{FF2B5EF4-FFF2-40B4-BE49-F238E27FC236}">
                  <a16:creationId xmlns:a16="http://schemas.microsoft.com/office/drawing/2014/main" id="{C32DA60F-2D32-457D-EC9F-15E0238D6281}"/>
                </a:ext>
              </a:extLst>
            </p:cNvPr>
            <p:cNvCxnSpPr>
              <a:stCxn id="2350" idx="4"/>
              <a:endCxn id="2347" idx="4"/>
            </p:cNvCxnSpPr>
            <p:nvPr/>
          </p:nvCxnSpPr>
          <p:spPr>
            <a:xfrm rot="10800000">
              <a:off x="6705350" y="1702450"/>
              <a:ext cx="0" cy="340500"/>
            </a:xfrm>
            <a:prstGeom prst="straightConnector1">
              <a:avLst/>
            </a:prstGeom>
            <a:noFill/>
            <a:ln w="19050" cap="flat" cmpd="sng">
              <a:solidFill>
                <a:schemeClr val="dk1"/>
              </a:solidFill>
              <a:prstDash val="solid"/>
              <a:round/>
              <a:headEnd type="none" w="med" len="med"/>
              <a:tailEnd type="none" w="med" len="med"/>
            </a:ln>
          </p:spPr>
        </p:cxnSp>
      </p:grpSp>
      <p:sp>
        <p:nvSpPr>
          <p:cNvPr id="2364" name="Google Shape;2824;p76">
            <a:extLst>
              <a:ext uri="{FF2B5EF4-FFF2-40B4-BE49-F238E27FC236}">
                <a16:creationId xmlns:a16="http://schemas.microsoft.com/office/drawing/2014/main" id="{4FF9C905-3D90-0F7C-E5D9-80ABBEC86A4E}"/>
              </a:ext>
            </a:extLst>
          </p:cNvPr>
          <p:cNvSpPr/>
          <p:nvPr/>
        </p:nvSpPr>
        <p:spPr>
          <a:xfrm flipH="1">
            <a:off x="2257976" y="1798072"/>
            <a:ext cx="506100" cy="506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65" name="Google Shape;2834;p76">
            <a:extLst>
              <a:ext uri="{FF2B5EF4-FFF2-40B4-BE49-F238E27FC236}">
                <a16:creationId xmlns:a16="http://schemas.microsoft.com/office/drawing/2014/main" id="{9127E658-BA05-6EAD-78EA-79BFCE34E35B}"/>
              </a:ext>
            </a:extLst>
          </p:cNvPr>
          <p:cNvSpPr/>
          <p:nvPr/>
        </p:nvSpPr>
        <p:spPr>
          <a:xfrm>
            <a:off x="2454402" y="2648923"/>
            <a:ext cx="117900" cy="11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6" name="Google Shape;2839;p76">
            <a:extLst>
              <a:ext uri="{FF2B5EF4-FFF2-40B4-BE49-F238E27FC236}">
                <a16:creationId xmlns:a16="http://schemas.microsoft.com/office/drawing/2014/main" id="{95BD3FD4-4595-AD25-01F0-5976A4F502D5}"/>
              </a:ext>
            </a:extLst>
          </p:cNvPr>
          <p:cNvCxnSpPr>
            <a:cxnSpLocks/>
            <a:endCxn id="2364" idx="4"/>
          </p:cNvCxnSpPr>
          <p:nvPr/>
        </p:nvCxnSpPr>
        <p:spPr>
          <a:xfrm flipV="1">
            <a:off x="2506353" y="2304472"/>
            <a:ext cx="4673" cy="432000"/>
          </a:xfrm>
          <a:prstGeom prst="straightConnector1">
            <a:avLst/>
          </a:prstGeom>
          <a:noFill/>
          <a:ln w="19050" cap="flat" cmpd="sng">
            <a:solidFill>
              <a:schemeClr val="dk1"/>
            </a:solidFill>
            <a:prstDash val="solid"/>
            <a:round/>
            <a:headEnd type="none" w="med" len="med"/>
            <a:tailEnd type="none" w="med" len="med"/>
          </a:ln>
        </p:spPr>
      </p:cxnSp>
      <p:sp>
        <p:nvSpPr>
          <p:cNvPr id="2372" name="Google Shape;2825;p76">
            <a:extLst>
              <a:ext uri="{FF2B5EF4-FFF2-40B4-BE49-F238E27FC236}">
                <a16:creationId xmlns:a16="http://schemas.microsoft.com/office/drawing/2014/main" id="{0D0BE6A7-A3AA-3BEE-6205-20B7AC8F85B7}"/>
              </a:ext>
            </a:extLst>
          </p:cNvPr>
          <p:cNvSpPr txBox="1"/>
          <p:nvPr/>
        </p:nvSpPr>
        <p:spPr>
          <a:xfrm flipH="1">
            <a:off x="2505673" y="3841476"/>
            <a:ext cx="2014925"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2200" b="1" dirty="0">
                <a:solidFill>
                  <a:schemeClr val="dk2"/>
                </a:solidFill>
                <a:latin typeface="Cairo"/>
                <a:ea typeface="Cairo"/>
                <a:cs typeface="Cairo"/>
                <a:sym typeface="Cairo"/>
              </a:rPr>
              <a:t>OUR DATA</a:t>
            </a:r>
          </a:p>
        </p:txBody>
      </p:sp>
      <p:sp>
        <p:nvSpPr>
          <p:cNvPr id="2374" name="Google Shape;2821;p76">
            <a:extLst>
              <a:ext uri="{FF2B5EF4-FFF2-40B4-BE49-F238E27FC236}">
                <a16:creationId xmlns:a16="http://schemas.microsoft.com/office/drawing/2014/main" id="{025A9D54-30C9-581E-0110-2E91DB35DD24}"/>
              </a:ext>
            </a:extLst>
          </p:cNvPr>
          <p:cNvSpPr/>
          <p:nvPr/>
        </p:nvSpPr>
        <p:spPr>
          <a:xfrm flipH="1">
            <a:off x="4141263" y="1809729"/>
            <a:ext cx="506100" cy="506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cxnSp>
        <p:nvCxnSpPr>
          <p:cNvPr id="2375" name="Google Shape;2837;p76">
            <a:extLst>
              <a:ext uri="{FF2B5EF4-FFF2-40B4-BE49-F238E27FC236}">
                <a16:creationId xmlns:a16="http://schemas.microsoft.com/office/drawing/2014/main" id="{AA270F21-7259-74BB-E56F-AF7EF8B4672F}"/>
              </a:ext>
            </a:extLst>
          </p:cNvPr>
          <p:cNvCxnSpPr>
            <a:cxnSpLocks/>
            <a:stCxn id="2374" idx="4"/>
          </p:cNvCxnSpPr>
          <p:nvPr/>
        </p:nvCxnSpPr>
        <p:spPr>
          <a:xfrm>
            <a:off x="4394313" y="2316129"/>
            <a:ext cx="0" cy="402184"/>
          </a:xfrm>
          <a:prstGeom prst="straightConnector1">
            <a:avLst/>
          </a:prstGeom>
          <a:noFill/>
          <a:ln w="19050" cap="flat" cmpd="sng">
            <a:solidFill>
              <a:schemeClr val="dk1"/>
            </a:solidFill>
            <a:prstDash val="solid"/>
            <a:round/>
            <a:headEnd type="none" w="med" len="med"/>
            <a:tailEnd type="none" w="med" len="med"/>
          </a:ln>
        </p:spPr>
      </p:cxnSp>
      <p:sp>
        <p:nvSpPr>
          <p:cNvPr id="2376" name="Google Shape;2838;p76">
            <a:extLst>
              <a:ext uri="{FF2B5EF4-FFF2-40B4-BE49-F238E27FC236}">
                <a16:creationId xmlns:a16="http://schemas.microsoft.com/office/drawing/2014/main" id="{2397FDC6-5AB3-7041-122B-6B8FD9603F99}"/>
              </a:ext>
            </a:extLst>
          </p:cNvPr>
          <p:cNvSpPr/>
          <p:nvPr/>
        </p:nvSpPr>
        <p:spPr>
          <a:xfrm rot="10800000" flipH="1">
            <a:off x="4342075" y="2627503"/>
            <a:ext cx="117900" cy="11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822;p76">
            <a:extLst>
              <a:ext uri="{FF2B5EF4-FFF2-40B4-BE49-F238E27FC236}">
                <a16:creationId xmlns:a16="http://schemas.microsoft.com/office/drawing/2014/main" id="{D00EDF32-F70D-F7E3-961B-DA245C119FD5}"/>
              </a:ext>
            </a:extLst>
          </p:cNvPr>
          <p:cNvSpPr txBox="1"/>
          <p:nvPr/>
        </p:nvSpPr>
        <p:spPr>
          <a:xfrm flipH="1">
            <a:off x="3491421" y="1207478"/>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lt2"/>
                </a:solidFill>
                <a:latin typeface="Cairo"/>
                <a:ea typeface="Cairo"/>
                <a:cs typeface="Cairo"/>
                <a:sym typeface="Cairo"/>
              </a:rPr>
              <a:t>KNOWN METHODS</a:t>
            </a:r>
            <a:endParaRPr sz="2200" b="1" dirty="0">
              <a:solidFill>
                <a:schemeClr val="lt2"/>
              </a:solidFill>
              <a:latin typeface="Cairo"/>
              <a:ea typeface="Cairo"/>
              <a:cs typeface="Cairo"/>
              <a:sym typeface="Cairo"/>
            </a:endParaRPr>
          </a:p>
        </p:txBody>
      </p:sp>
      <p:sp>
        <p:nvSpPr>
          <p:cNvPr id="2379" name="Google Shape;2822;p76">
            <a:extLst>
              <a:ext uri="{FF2B5EF4-FFF2-40B4-BE49-F238E27FC236}">
                <a16:creationId xmlns:a16="http://schemas.microsoft.com/office/drawing/2014/main" id="{D14C9574-9B05-E0FF-3A34-2E0AE88DDD77}"/>
              </a:ext>
            </a:extLst>
          </p:cNvPr>
          <p:cNvSpPr txBox="1"/>
          <p:nvPr/>
        </p:nvSpPr>
        <p:spPr>
          <a:xfrm flipH="1">
            <a:off x="4480823" y="3834153"/>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rgbClr val="FF7C67"/>
                </a:solidFill>
                <a:latin typeface="Cairo"/>
                <a:ea typeface="Cairo"/>
                <a:cs typeface="Cairo"/>
                <a:sym typeface="Cairo"/>
              </a:rPr>
              <a:t>G</a:t>
            </a:r>
            <a:r>
              <a:rPr lang="en-US" sz="2200" b="1" dirty="0" err="1">
                <a:solidFill>
                  <a:srgbClr val="FF7C67"/>
                </a:solidFill>
                <a:latin typeface="Cairo"/>
                <a:ea typeface="Cairo"/>
                <a:cs typeface="Cairo"/>
                <a:sym typeface="Cairo"/>
              </a:rPr>
              <a:t>FlowNet</a:t>
            </a:r>
            <a:endParaRPr sz="2200" b="1" dirty="0">
              <a:solidFill>
                <a:srgbClr val="FF7C67"/>
              </a:solidFill>
              <a:latin typeface="Cairo"/>
              <a:ea typeface="Cairo"/>
              <a:cs typeface="Cairo"/>
              <a:sym typeface="Cairo"/>
            </a:endParaRPr>
          </a:p>
        </p:txBody>
      </p:sp>
      <p:sp>
        <p:nvSpPr>
          <p:cNvPr id="2380" name="Google Shape;2827;p76">
            <a:extLst>
              <a:ext uri="{FF2B5EF4-FFF2-40B4-BE49-F238E27FC236}">
                <a16:creationId xmlns:a16="http://schemas.microsoft.com/office/drawing/2014/main" id="{70533377-0D44-3143-E90D-C809C1080A26}"/>
              </a:ext>
            </a:extLst>
          </p:cNvPr>
          <p:cNvSpPr/>
          <p:nvPr/>
        </p:nvSpPr>
        <p:spPr>
          <a:xfrm flipH="1">
            <a:off x="6237772" y="1726950"/>
            <a:ext cx="506100" cy="506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81" name="Google Shape;2835;p76">
            <a:extLst>
              <a:ext uri="{FF2B5EF4-FFF2-40B4-BE49-F238E27FC236}">
                <a16:creationId xmlns:a16="http://schemas.microsoft.com/office/drawing/2014/main" id="{6071A95E-E482-6322-1A1E-78153729B42D}"/>
              </a:ext>
            </a:extLst>
          </p:cNvPr>
          <p:cNvSpPr/>
          <p:nvPr/>
        </p:nvSpPr>
        <p:spPr>
          <a:xfrm>
            <a:off x="6431872" y="2619399"/>
            <a:ext cx="117900" cy="11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2" name="Google Shape;2840;p76">
            <a:extLst>
              <a:ext uri="{FF2B5EF4-FFF2-40B4-BE49-F238E27FC236}">
                <a16:creationId xmlns:a16="http://schemas.microsoft.com/office/drawing/2014/main" id="{99B2CF60-FE06-F602-2272-A579AFD6DBAF}"/>
              </a:ext>
            </a:extLst>
          </p:cNvPr>
          <p:cNvCxnSpPr>
            <a:cxnSpLocks/>
          </p:cNvCxnSpPr>
          <p:nvPr/>
        </p:nvCxnSpPr>
        <p:spPr>
          <a:xfrm>
            <a:off x="6490822" y="2212421"/>
            <a:ext cx="0" cy="436502"/>
          </a:xfrm>
          <a:prstGeom prst="straightConnector1">
            <a:avLst/>
          </a:prstGeom>
          <a:noFill/>
          <a:ln w="19050" cap="flat" cmpd="sng">
            <a:solidFill>
              <a:schemeClr val="dk1"/>
            </a:solidFill>
            <a:prstDash val="solid"/>
            <a:round/>
            <a:headEnd type="none" w="med" len="med"/>
            <a:tailEnd type="none" w="med" len="med"/>
          </a:ln>
        </p:spPr>
      </p:cxnSp>
      <p:sp>
        <p:nvSpPr>
          <p:cNvPr id="2384" name="Google Shape;2822;p76">
            <a:extLst>
              <a:ext uri="{FF2B5EF4-FFF2-40B4-BE49-F238E27FC236}">
                <a16:creationId xmlns:a16="http://schemas.microsoft.com/office/drawing/2014/main" id="{DE8152C4-D242-2A46-B73A-0491F1B753D2}"/>
              </a:ext>
            </a:extLst>
          </p:cNvPr>
          <p:cNvSpPr txBox="1"/>
          <p:nvPr/>
        </p:nvSpPr>
        <p:spPr>
          <a:xfrm flipH="1">
            <a:off x="5602072" y="1312564"/>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2200" b="1" dirty="0">
                <a:solidFill>
                  <a:srgbClr val="FF7C67"/>
                </a:solidFill>
                <a:latin typeface="Cairo"/>
                <a:ea typeface="Cairo"/>
                <a:cs typeface="Cairo"/>
                <a:sym typeface="Cairo"/>
              </a:rPr>
              <a:t>CONCLUSION</a:t>
            </a:r>
            <a:endParaRPr sz="2200" b="1" dirty="0">
              <a:solidFill>
                <a:srgbClr val="FF7C67"/>
              </a:solidFill>
              <a:latin typeface="Cairo"/>
              <a:ea typeface="Cairo"/>
              <a:cs typeface="Cairo"/>
              <a:sym typeface="Cairo"/>
            </a:endParaRPr>
          </a:p>
        </p:txBody>
      </p:sp>
      <p:grpSp>
        <p:nvGrpSpPr>
          <p:cNvPr id="2511" name="Google Shape;12813;p147">
            <a:extLst>
              <a:ext uri="{FF2B5EF4-FFF2-40B4-BE49-F238E27FC236}">
                <a16:creationId xmlns:a16="http://schemas.microsoft.com/office/drawing/2014/main" id="{21A18A96-F5C6-5503-6E91-8780CD2F1E04}"/>
              </a:ext>
            </a:extLst>
          </p:cNvPr>
          <p:cNvGrpSpPr/>
          <p:nvPr/>
        </p:nvGrpSpPr>
        <p:grpSpPr>
          <a:xfrm>
            <a:off x="4256024" y="1869758"/>
            <a:ext cx="290001" cy="355258"/>
            <a:chOff x="-45277900" y="3938500"/>
            <a:chExt cx="244975" cy="300100"/>
          </a:xfrm>
        </p:grpSpPr>
        <p:sp>
          <p:nvSpPr>
            <p:cNvPr id="2512" name="Google Shape;12814;p147">
              <a:extLst>
                <a:ext uri="{FF2B5EF4-FFF2-40B4-BE49-F238E27FC236}">
                  <a16:creationId xmlns:a16="http://schemas.microsoft.com/office/drawing/2014/main" id="{CE62FAD4-8469-8448-44F9-19A5433873E7}"/>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12815;p147">
              <a:extLst>
                <a:ext uri="{FF2B5EF4-FFF2-40B4-BE49-F238E27FC236}">
                  <a16:creationId xmlns:a16="http://schemas.microsoft.com/office/drawing/2014/main" id="{0C78EBC0-F4C9-06A6-C38F-F194F6A794A1}"/>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12816;p147">
              <a:extLst>
                <a:ext uri="{FF2B5EF4-FFF2-40B4-BE49-F238E27FC236}">
                  <a16:creationId xmlns:a16="http://schemas.microsoft.com/office/drawing/2014/main" id="{3C6D1D3F-16B3-AF48-E2FF-B62C2DE83F98}"/>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12817;p147">
              <a:extLst>
                <a:ext uri="{FF2B5EF4-FFF2-40B4-BE49-F238E27FC236}">
                  <a16:creationId xmlns:a16="http://schemas.microsoft.com/office/drawing/2014/main" id="{002A1E3D-12A4-F43F-2D7B-2FE1EA28B087}"/>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13432;p149">
            <a:extLst>
              <a:ext uri="{FF2B5EF4-FFF2-40B4-BE49-F238E27FC236}">
                <a16:creationId xmlns:a16="http://schemas.microsoft.com/office/drawing/2014/main" id="{FDD7455A-FAF8-9576-0CC0-E7CC6B6D9FA2}"/>
              </a:ext>
            </a:extLst>
          </p:cNvPr>
          <p:cNvSpPr/>
          <p:nvPr/>
        </p:nvSpPr>
        <p:spPr>
          <a:xfrm>
            <a:off x="1212241" y="3130258"/>
            <a:ext cx="331101" cy="309316"/>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7" name="Google Shape;13486;p149">
            <a:extLst>
              <a:ext uri="{FF2B5EF4-FFF2-40B4-BE49-F238E27FC236}">
                <a16:creationId xmlns:a16="http://schemas.microsoft.com/office/drawing/2014/main" id="{F1119CD5-45E0-1435-5435-49E77D3EC493}"/>
              </a:ext>
            </a:extLst>
          </p:cNvPr>
          <p:cNvGrpSpPr/>
          <p:nvPr/>
        </p:nvGrpSpPr>
        <p:grpSpPr>
          <a:xfrm>
            <a:off x="1571995" y="3072836"/>
            <a:ext cx="269562" cy="262822"/>
            <a:chOff x="-2668225" y="3239075"/>
            <a:chExt cx="288300" cy="291450"/>
          </a:xfrm>
        </p:grpSpPr>
        <p:sp>
          <p:nvSpPr>
            <p:cNvPr id="2518" name="Google Shape;13487;p149">
              <a:extLst>
                <a:ext uri="{FF2B5EF4-FFF2-40B4-BE49-F238E27FC236}">
                  <a16:creationId xmlns:a16="http://schemas.microsoft.com/office/drawing/2014/main" id="{353A0EB6-6FF9-6777-F5E3-4F74ED7C016D}"/>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13488;p149">
              <a:extLst>
                <a:ext uri="{FF2B5EF4-FFF2-40B4-BE49-F238E27FC236}">
                  <a16:creationId xmlns:a16="http://schemas.microsoft.com/office/drawing/2014/main" id="{C7C44375-0E30-033D-DA2A-DDFB0286394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13489;p149">
              <a:extLst>
                <a:ext uri="{FF2B5EF4-FFF2-40B4-BE49-F238E27FC236}">
                  <a16:creationId xmlns:a16="http://schemas.microsoft.com/office/drawing/2014/main" id="{353265EF-D1AD-108D-768A-9EC964514CE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13490;p149">
              <a:extLst>
                <a:ext uri="{FF2B5EF4-FFF2-40B4-BE49-F238E27FC236}">
                  <a16:creationId xmlns:a16="http://schemas.microsoft.com/office/drawing/2014/main" id="{05BA6C95-CF78-53EE-3BD1-61F820EEE694}"/>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13491;p149">
              <a:extLst>
                <a:ext uri="{FF2B5EF4-FFF2-40B4-BE49-F238E27FC236}">
                  <a16:creationId xmlns:a16="http://schemas.microsoft.com/office/drawing/2014/main" id="{A0DC72C0-C5A2-B041-7822-EFC3FD5811B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13545;p149">
            <a:extLst>
              <a:ext uri="{FF2B5EF4-FFF2-40B4-BE49-F238E27FC236}">
                <a16:creationId xmlns:a16="http://schemas.microsoft.com/office/drawing/2014/main" id="{91315811-D5F1-9777-E178-E07A5340307D}"/>
              </a:ext>
            </a:extLst>
          </p:cNvPr>
          <p:cNvGrpSpPr/>
          <p:nvPr/>
        </p:nvGrpSpPr>
        <p:grpSpPr>
          <a:xfrm>
            <a:off x="1360377" y="3407290"/>
            <a:ext cx="366203" cy="277761"/>
            <a:chOff x="-1182750" y="3962900"/>
            <a:chExt cx="294575" cy="291450"/>
          </a:xfrm>
        </p:grpSpPr>
        <p:sp>
          <p:nvSpPr>
            <p:cNvPr id="2524" name="Google Shape;13546;p149">
              <a:extLst>
                <a:ext uri="{FF2B5EF4-FFF2-40B4-BE49-F238E27FC236}">
                  <a16:creationId xmlns:a16="http://schemas.microsoft.com/office/drawing/2014/main" id="{8A2C360E-277E-FBDD-3CA0-081560EA4563}"/>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13547;p149">
              <a:extLst>
                <a:ext uri="{FF2B5EF4-FFF2-40B4-BE49-F238E27FC236}">
                  <a16:creationId xmlns:a16="http://schemas.microsoft.com/office/drawing/2014/main" id="{C56F8CC7-3D38-3184-8DF3-7D0F0F4B0BDD}"/>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13548;p149">
              <a:extLst>
                <a:ext uri="{FF2B5EF4-FFF2-40B4-BE49-F238E27FC236}">
                  <a16:creationId xmlns:a16="http://schemas.microsoft.com/office/drawing/2014/main" id="{0BFC7C66-B206-05B5-8AFC-44446AC1E5C2}"/>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13549;p149">
              <a:extLst>
                <a:ext uri="{FF2B5EF4-FFF2-40B4-BE49-F238E27FC236}">
                  <a16:creationId xmlns:a16="http://schemas.microsoft.com/office/drawing/2014/main" id="{FF21752D-558D-0BAC-A424-F970B08F088B}"/>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13550;p149">
              <a:extLst>
                <a:ext uri="{FF2B5EF4-FFF2-40B4-BE49-F238E27FC236}">
                  <a16:creationId xmlns:a16="http://schemas.microsoft.com/office/drawing/2014/main" id="{23374C21-734F-AAC0-2791-152FA75E603C}"/>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13551;p149">
              <a:extLst>
                <a:ext uri="{FF2B5EF4-FFF2-40B4-BE49-F238E27FC236}">
                  <a16:creationId xmlns:a16="http://schemas.microsoft.com/office/drawing/2014/main" id="{E21ED02E-CCF6-EA1E-C1E7-CE015A05956F}"/>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13552;p149">
              <a:extLst>
                <a:ext uri="{FF2B5EF4-FFF2-40B4-BE49-F238E27FC236}">
                  <a16:creationId xmlns:a16="http://schemas.microsoft.com/office/drawing/2014/main" id="{3E194D8D-4A93-1BFD-8560-B58274E9A070}"/>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 name="Google Shape;11282;p144">
            <a:extLst>
              <a:ext uri="{FF2B5EF4-FFF2-40B4-BE49-F238E27FC236}">
                <a16:creationId xmlns:a16="http://schemas.microsoft.com/office/drawing/2014/main" id="{09F2908B-9F14-1AD7-D7DD-C28C689E84B9}"/>
              </a:ext>
            </a:extLst>
          </p:cNvPr>
          <p:cNvSpPr/>
          <p:nvPr/>
        </p:nvSpPr>
        <p:spPr>
          <a:xfrm>
            <a:off x="3293346" y="3364970"/>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 name="Google Shape;10868;p143">
            <a:extLst>
              <a:ext uri="{FF2B5EF4-FFF2-40B4-BE49-F238E27FC236}">
                <a16:creationId xmlns:a16="http://schemas.microsoft.com/office/drawing/2014/main" id="{560B607C-6F99-5793-40A3-53A0323978B4}"/>
              </a:ext>
            </a:extLst>
          </p:cNvPr>
          <p:cNvGrpSpPr/>
          <p:nvPr/>
        </p:nvGrpSpPr>
        <p:grpSpPr>
          <a:xfrm>
            <a:off x="2346003" y="1869758"/>
            <a:ext cx="346347" cy="339623"/>
            <a:chOff x="1490050" y="3805975"/>
            <a:chExt cx="491900" cy="482350"/>
          </a:xfrm>
        </p:grpSpPr>
        <p:sp>
          <p:nvSpPr>
            <p:cNvPr id="2533" name="Google Shape;10869;p143">
              <a:extLst>
                <a:ext uri="{FF2B5EF4-FFF2-40B4-BE49-F238E27FC236}">
                  <a16:creationId xmlns:a16="http://schemas.microsoft.com/office/drawing/2014/main" id="{6F58DF41-9356-F79F-BC56-413EC29FB485}"/>
                </a:ext>
              </a:extLst>
            </p:cNvPr>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4" name="Google Shape;10870;p143">
              <a:extLst>
                <a:ext uri="{FF2B5EF4-FFF2-40B4-BE49-F238E27FC236}">
                  <a16:creationId xmlns:a16="http://schemas.microsoft.com/office/drawing/2014/main" id="{FEE57BA6-1B84-B8FB-D3B8-FA576D805A06}"/>
                </a:ext>
              </a:extLst>
            </p:cNvPr>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5" name="Google Shape;10871;p143">
              <a:extLst>
                <a:ext uri="{FF2B5EF4-FFF2-40B4-BE49-F238E27FC236}">
                  <a16:creationId xmlns:a16="http://schemas.microsoft.com/office/drawing/2014/main" id="{056608F6-154D-2E2F-B70A-76A2ED8B838C}"/>
                </a:ext>
              </a:extLst>
            </p:cNvPr>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6" name="Google Shape;10872;p143">
              <a:extLst>
                <a:ext uri="{FF2B5EF4-FFF2-40B4-BE49-F238E27FC236}">
                  <a16:creationId xmlns:a16="http://schemas.microsoft.com/office/drawing/2014/main" id="{7CC90AF5-1939-DE0D-233C-709D510A0A0B}"/>
                </a:ext>
              </a:extLst>
            </p:cNvPr>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37" name="Google Shape;11232;p144">
            <a:extLst>
              <a:ext uri="{FF2B5EF4-FFF2-40B4-BE49-F238E27FC236}">
                <a16:creationId xmlns:a16="http://schemas.microsoft.com/office/drawing/2014/main" id="{6D74D967-77A2-01EF-915B-8840CF1DAE01}"/>
              </a:ext>
            </a:extLst>
          </p:cNvPr>
          <p:cNvGrpSpPr/>
          <p:nvPr/>
        </p:nvGrpSpPr>
        <p:grpSpPr>
          <a:xfrm>
            <a:off x="5232753" y="3362071"/>
            <a:ext cx="345328" cy="352833"/>
            <a:chOff x="-24353875" y="3147725"/>
            <a:chExt cx="289875" cy="296175"/>
          </a:xfrm>
        </p:grpSpPr>
        <p:sp>
          <p:nvSpPr>
            <p:cNvPr id="2538" name="Google Shape;11233;p144">
              <a:extLst>
                <a:ext uri="{FF2B5EF4-FFF2-40B4-BE49-F238E27FC236}">
                  <a16:creationId xmlns:a16="http://schemas.microsoft.com/office/drawing/2014/main" id="{A262252C-30C3-C240-A6E9-AE17C7261042}"/>
                </a:ext>
              </a:extLst>
            </p:cNvPr>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11234;p144">
              <a:extLst>
                <a:ext uri="{FF2B5EF4-FFF2-40B4-BE49-F238E27FC236}">
                  <a16:creationId xmlns:a16="http://schemas.microsoft.com/office/drawing/2014/main" id="{97235F1F-2B46-74F8-ACF0-6B10AF95D1BE}"/>
                </a:ext>
              </a:extLst>
            </p:cNvPr>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13500;p149">
            <a:extLst>
              <a:ext uri="{FF2B5EF4-FFF2-40B4-BE49-F238E27FC236}">
                <a16:creationId xmlns:a16="http://schemas.microsoft.com/office/drawing/2014/main" id="{97181618-5BA5-7A23-9B11-F5AF3D15FD11}"/>
              </a:ext>
            </a:extLst>
          </p:cNvPr>
          <p:cNvGrpSpPr/>
          <p:nvPr/>
        </p:nvGrpSpPr>
        <p:grpSpPr>
          <a:xfrm>
            <a:off x="6277591" y="1780207"/>
            <a:ext cx="426462" cy="418363"/>
            <a:chOff x="-1183550" y="3586525"/>
            <a:chExt cx="296175" cy="290550"/>
          </a:xfrm>
        </p:grpSpPr>
        <p:sp>
          <p:nvSpPr>
            <p:cNvPr id="2541" name="Google Shape;13501;p149">
              <a:extLst>
                <a:ext uri="{FF2B5EF4-FFF2-40B4-BE49-F238E27FC236}">
                  <a16:creationId xmlns:a16="http://schemas.microsoft.com/office/drawing/2014/main" id="{7AD96189-A20F-215C-6454-9F7AEA8533FB}"/>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13502;p149">
              <a:extLst>
                <a:ext uri="{FF2B5EF4-FFF2-40B4-BE49-F238E27FC236}">
                  <a16:creationId xmlns:a16="http://schemas.microsoft.com/office/drawing/2014/main" id="{93D9C6B1-DB14-1D0E-9625-D6D49358C147}"/>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13503;p149">
              <a:extLst>
                <a:ext uri="{FF2B5EF4-FFF2-40B4-BE49-F238E27FC236}">
                  <a16:creationId xmlns:a16="http://schemas.microsoft.com/office/drawing/2014/main" id="{19141B8D-B69F-3E59-6DDD-F8A0D8D0DD5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13504;p149">
              <a:extLst>
                <a:ext uri="{FF2B5EF4-FFF2-40B4-BE49-F238E27FC236}">
                  <a16:creationId xmlns:a16="http://schemas.microsoft.com/office/drawing/2014/main" id="{2041C2BD-6C4A-E4B6-E354-E562C71C49FB}"/>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13505;p149">
              <a:extLst>
                <a:ext uri="{FF2B5EF4-FFF2-40B4-BE49-F238E27FC236}">
                  <a16:creationId xmlns:a16="http://schemas.microsoft.com/office/drawing/2014/main" id="{B4BE8684-8FB7-D0FF-8A3C-AD75537841E8}"/>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13506;p149">
              <a:extLst>
                <a:ext uri="{FF2B5EF4-FFF2-40B4-BE49-F238E27FC236}">
                  <a16:creationId xmlns:a16="http://schemas.microsoft.com/office/drawing/2014/main" id="{CD8F2F59-75E2-CF3F-F09D-A11AF1EAE16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13507;p149">
              <a:extLst>
                <a:ext uri="{FF2B5EF4-FFF2-40B4-BE49-F238E27FC236}">
                  <a16:creationId xmlns:a16="http://schemas.microsoft.com/office/drawing/2014/main" id="{5B5558F2-2CF4-229B-61FB-74EEABEC9464}"/>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13508;p149">
              <a:extLst>
                <a:ext uri="{FF2B5EF4-FFF2-40B4-BE49-F238E27FC236}">
                  <a16:creationId xmlns:a16="http://schemas.microsoft.com/office/drawing/2014/main" id="{5BFEAC78-38D0-FA30-3C69-E88288329BFE}"/>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13509;p149">
              <a:extLst>
                <a:ext uri="{FF2B5EF4-FFF2-40B4-BE49-F238E27FC236}">
                  <a16:creationId xmlns:a16="http://schemas.microsoft.com/office/drawing/2014/main" id="{BC077294-E870-89B8-63DC-D9E7B2C87302}"/>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11414;p145">
            <a:extLst>
              <a:ext uri="{FF2B5EF4-FFF2-40B4-BE49-F238E27FC236}">
                <a16:creationId xmlns:a16="http://schemas.microsoft.com/office/drawing/2014/main" id="{FD8A1486-77A8-CECF-F16D-A29D12097891}"/>
              </a:ext>
            </a:extLst>
          </p:cNvPr>
          <p:cNvSpPr/>
          <p:nvPr/>
        </p:nvSpPr>
        <p:spPr>
          <a:xfrm>
            <a:off x="7143891" y="336497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4">
          <a:extLst>
            <a:ext uri="{FF2B5EF4-FFF2-40B4-BE49-F238E27FC236}">
              <a16:creationId xmlns:a16="http://schemas.microsoft.com/office/drawing/2014/main" id="{E1A08E55-2CF5-9D6E-39F6-55CA9DBE3D6A}"/>
            </a:ext>
          </a:extLst>
        </p:cNvPr>
        <p:cNvGrpSpPr/>
        <p:nvPr/>
      </p:nvGrpSpPr>
      <p:grpSpPr>
        <a:xfrm>
          <a:off x="0" y="0"/>
          <a:ext cx="0" cy="0"/>
          <a:chOff x="0" y="0"/>
          <a:chExt cx="0" cy="0"/>
        </a:xfrm>
      </p:grpSpPr>
      <p:grpSp>
        <p:nvGrpSpPr>
          <p:cNvPr id="2780" name="Google Shape;2780;p75">
            <a:extLst>
              <a:ext uri="{FF2B5EF4-FFF2-40B4-BE49-F238E27FC236}">
                <a16:creationId xmlns:a16="http://schemas.microsoft.com/office/drawing/2014/main" id="{D8CC36A9-36EC-A882-C333-1BFC0425627A}"/>
              </a:ext>
            </a:extLst>
          </p:cNvPr>
          <p:cNvGrpSpPr/>
          <p:nvPr/>
        </p:nvGrpSpPr>
        <p:grpSpPr>
          <a:xfrm rot="8100000" flipH="1">
            <a:off x="-341707" y="3628353"/>
            <a:ext cx="1924526" cy="1364190"/>
            <a:chOff x="193669" y="148127"/>
            <a:chExt cx="1982873" cy="1405549"/>
          </a:xfrm>
        </p:grpSpPr>
        <p:sp>
          <p:nvSpPr>
            <p:cNvPr id="2781" name="Google Shape;2781;p75">
              <a:extLst>
                <a:ext uri="{FF2B5EF4-FFF2-40B4-BE49-F238E27FC236}">
                  <a16:creationId xmlns:a16="http://schemas.microsoft.com/office/drawing/2014/main" id="{A4892FEA-A34A-BB5C-2D24-21A7FD715249}"/>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75">
              <a:extLst>
                <a:ext uri="{FF2B5EF4-FFF2-40B4-BE49-F238E27FC236}">
                  <a16:creationId xmlns:a16="http://schemas.microsoft.com/office/drawing/2014/main" id="{110269EC-B3FD-7E25-50D8-7E3C5332A043}"/>
                </a:ext>
              </a:extLst>
            </p:cNvPr>
            <p:cNvGrpSpPr/>
            <p:nvPr/>
          </p:nvGrpSpPr>
          <p:grpSpPr>
            <a:xfrm rot="-3943890">
              <a:off x="413745" y="559232"/>
              <a:ext cx="579901" cy="745140"/>
              <a:chOff x="234492" y="148127"/>
              <a:chExt cx="579920" cy="745164"/>
            </a:xfrm>
          </p:grpSpPr>
          <p:sp>
            <p:nvSpPr>
              <p:cNvPr id="2783" name="Google Shape;2783;p75">
                <a:extLst>
                  <a:ext uri="{FF2B5EF4-FFF2-40B4-BE49-F238E27FC236}">
                    <a16:creationId xmlns:a16="http://schemas.microsoft.com/office/drawing/2014/main" id="{42534E84-D84D-156A-F817-572392513DF8}"/>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a:extLst>
                  <a:ext uri="{FF2B5EF4-FFF2-40B4-BE49-F238E27FC236}">
                    <a16:creationId xmlns:a16="http://schemas.microsoft.com/office/drawing/2014/main" id="{C42D9B00-6791-88E6-B845-34BFD7460B5E}"/>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75">
              <a:extLst>
                <a:ext uri="{FF2B5EF4-FFF2-40B4-BE49-F238E27FC236}">
                  <a16:creationId xmlns:a16="http://schemas.microsoft.com/office/drawing/2014/main" id="{4F8C3E5E-17BB-01F6-0A96-430B15A5A748}"/>
                </a:ext>
              </a:extLst>
            </p:cNvPr>
            <p:cNvGrpSpPr/>
            <p:nvPr/>
          </p:nvGrpSpPr>
          <p:grpSpPr>
            <a:xfrm>
              <a:off x="539292" y="148127"/>
              <a:ext cx="1637250" cy="1405549"/>
              <a:chOff x="234492" y="148127"/>
              <a:chExt cx="1637250" cy="1405549"/>
            </a:xfrm>
          </p:grpSpPr>
          <p:sp>
            <p:nvSpPr>
              <p:cNvPr id="2786" name="Google Shape;2786;p75">
                <a:extLst>
                  <a:ext uri="{FF2B5EF4-FFF2-40B4-BE49-F238E27FC236}">
                    <a16:creationId xmlns:a16="http://schemas.microsoft.com/office/drawing/2014/main" id="{4ACBE13F-81B2-5887-F951-B9B66D4768B9}"/>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a:extLst>
                  <a:ext uri="{FF2B5EF4-FFF2-40B4-BE49-F238E27FC236}">
                    <a16:creationId xmlns:a16="http://schemas.microsoft.com/office/drawing/2014/main" id="{B81AFDD7-8077-BFF0-49FC-3A4F57E5B350}"/>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75">
                <a:extLst>
                  <a:ext uri="{FF2B5EF4-FFF2-40B4-BE49-F238E27FC236}">
                    <a16:creationId xmlns:a16="http://schemas.microsoft.com/office/drawing/2014/main" id="{3806ABA9-FBFC-DAC0-2507-4788B645FCC1}"/>
                  </a:ext>
                </a:extLst>
              </p:cNvPr>
              <p:cNvGrpSpPr/>
              <p:nvPr/>
            </p:nvGrpSpPr>
            <p:grpSpPr>
              <a:xfrm rot="2700200">
                <a:off x="726654" y="558761"/>
                <a:ext cx="1036634" cy="736202"/>
                <a:chOff x="2374700" y="1045220"/>
                <a:chExt cx="852487" cy="605389"/>
              </a:xfrm>
            </p:grpSpPr>
            <p:sp>
              <p:nvSpPr>
                <p:cNvPr id="2789" name="Google Shape;2789;p75">
                  <a:extLst>
                    <a:ext uri="{FF2B5EF4-FFF2-40B4-BE49-F238E27FC236}">
                      <a16:creationId xmlns:a16="http://schemas.microsoft.com/office/drawing/2014/main" id="{826C03B1-B7B0-5321-F876-0639D878858E}"/>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a:extLst>
                    <a:ext uri="{FF2B5EF4-FFF2-40B4-BE49-F238E27FC236}">
                      <a16:creationId xmlns:a16="http://schemas.microsoft.com/office/drawing/2014/main" id="{961D0195-ACF1-3AED-FD99-C154BA2EB3C3}"/>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a:extLst>
                    <a:ext uri="{FF2B5EF4-FFF2-40B4-BE49-F238E27FC236}">
                      <a16:creationId xmlns:a16="http://schemas.microsoft.com/office/drawing/2014/main" id="{1CC64A71-7748-398D-6339-0336960A45EE}"/>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a:extLst>
                    <a:ext uri="{FF2B5EF4-FFF2-40B4-BE49-F238E27FC236}">
                      <a16:creationId xmlns:a16="http://schemas.microsoft.com/office/drawing/2014/main" id="{A6E2B44A-C542-2409-B5E6-FFAC754C60AB}"/>
                    </a:ext>
                  </a:extLst>
                </p:cNvPr>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a:extLst>
                    <a:ext uri="{FF2B5EF4-FFF2-40B4-BE49-F238E27FC236}">
                      <a16:creationId xmlns:a16="http://schemas.microsoft.com/office/drawing/2014/main" id="{6153AB55-3ADC-E655-73B8-2AF9C25D8326}"/>
                    </a:ext>
                  </a:extLst>
                </p:cNvPr>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05" name="Google Shape;2705;p75">
            <a:extLst>
              <a:ext uri="{FF2B5EF4-FFF2-40B4-BE49-F238E27FC236}">
                <a16:creationId xmlns:a16="http://schemas.microsoft.com/office/drawing/2014/main" id="{4EBC58A9-7AD6-FD79-5EC8-4B5D82755706}"/>
              </a:ext>
            </a:extLst>
          </p:cNvPr>
          <p:cNvSpPr/>
          <p:nvPr/>
        </p:nvSpPr>
        <p:spPr>
          <a:xfrm>
            <a:off x="2864200" y="2401279"/>
            <a:ext cx="233355" cy="218879"/>
          </a:xfrm>
          <a:custGeom>
            <a:avLst/>
            <a:gdLst/>
            <a:ahLst/>
            <a:cxnLst/>
            <a:rect l="l" t="t" r="r" b="b"/>
            <a:pathLst>
              <a:path w="3482" h="3266" extrusionOk="0">
                <a:moveTo>
                  <a:pt x="618" y="0"/>
                </a:moveTo>
                <a:cubicBezTo>
                  <a:pt x="469" y="0"/>
                  <a:pt x="324" y="58"/>
                  <a:pt x="214" y="168"/>
                </a:cubicBezTo>
                <a:cubicBezTo>
                  <a:pt x="7" y="381"/>
                  <a:pt x="1" y="728"/>
                  <a:pt x="208" y="947"/>
                </a:cubicBezTo>
                <a:lnTo>
                  <a:pt x="2374" y="3265"/>
                </a:lnTo>
                <a:lnTo>
                  <a:pt x="3481" y="1434"/>
                </a:lnTo>
                <a:lnTo>
                  <a:pt x="883" y="65"/>
                </a:lnTo>
                <a:cubicBezTo>
                  <a:pt x="798" y="21"/>
                  <a:pt x="708" y="0"/>
                  <a:pt x="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a:extLst>
              <a:ext uri="{FF2B5EF4-FFF2-40B4-BE49-F238E27FC236}">
                <a16:creationId xmlns:a16="http://schemas.microsoft.com/office/drawing/2014/main" id="{32E7B400-187D-0B3B-38F0-C9C38646B33A}"/>
              </a:ext>
            </a:extLst>
          </p:cNvPr>
          <p:cNvSpPr/>
          <p:nvPr/>
        </p:nvSpPr>
        <p:spPr>
          <a:xfrm>
            <a:off x="2246350" y="1239378"/>
            <a:ext cx="1235700" cy="123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08" name="Google Shape;2708;p75">
            <a:extLst>
              <a:ext uri="{FF2B5EF4-FFF2-40B4-BE49-F238E27FC236}">
                <a16:creationId xmlns:a16="http://schemas.microsoft.com/office/drawing/2014/main" id="{F1660169-03C4-B1FB-ED89-ADDA13F4570F}"/>
              </a:ext>
            </a:extLst>
          </p:cNvPr>
          <p:cNvSpPr txBox="1">
            <a:spLocks noGrp="1"/>
          </p:cNvSpPr>
          <p:nvPr>
            <p:ph type="title"/>
          </p:nvPr>
        </p:nvSpPr>
        <p:spPr>
          <a:xfrm>
            <a:off x="3777400" y="1239378"/>
            <a:ext cx="4525500" cy="758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lt2"/>
                </a:solidFill>
              </a:rPr>
              <a:t>MOTIVATION</a:t>
            </a:r>
            <a:endParaRPr dirty="0"/>
          </a:p>
        </p:txBody>
      </p:sp>
      <p:sp>
        <p:nvSpPr>
          <p:cNvPr id="2709" name="Google Shape;2709;p75">
            <a:extLst>
              <a:ext uri="{FF2B5EF4-FFF2-40B4-BE49-F238E27FC236}">
                <a16:creationId xmlns:a16="http://schemas.microsoft.com/office/drawing/2014/main" id="{E69A0CD3-C435-0401-A440-53A7E27E2A8E}"/>
              </a:ext>
            </a:extLst>
          </p:cNvPr>
          <p:cNvSpPr txBox="1">
            <a:spLocks noGrp="1"/>
          </p:cNvSpPr>
          <p:nvPr>
            <p:ph type="subTitle" idx="1"/>
          </p:nvPr>
        </p:nvSpPr>
        <p:spPr>
          <a:xfrm>
            <a:off x="4443481" y="1787452"/>
            <a:ext cx="4525500" cy="359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W</a:t>
            </a:r>
            <a:r>
              <a:rPr lang="en-US" dirty="0"/>
              <a:t>hat are we looking for and why?</a:t>
            </a:r>
            <a:endParaRPr dirty="0"/>
          </a:p>
        </p:txBody>
      </p:sp>
      <p:grpSp>
        <p:nvGrpSpPr>
          <p:cNvPr id="2710" name="Google Shape;2710;p75">
            <a:extLst>
              <a:ext uri="{FF2B5EF4-FFF2-40B4-BE49-F238E27FC236}">
                <a16:creationId xmlns:a16="http://schemas.microsoft.com/office/drawing/2014/main" id="{BFE3B418-A399-0DD7-1CD5-7973F3611435}"/>
              </a:ext>
            </a:extLst>
          </p:cNvPr>
          <p:cNvGrpSpPr/>
          <p:nvPr/>
        </p:nvGrpSpPr>
        <p:grpSpPr>
          <a:xfrm>
            <a:off x="847358" y="2029475"/>
            <a:ext cx="2537706" cy="3723632"/>
            <a:chOff x="847358" y="2029475"/>
            <a:chExt cx="2537706" cy="3723632"/>
          </a:xfrm>
        </p:grpSpPr>
        <p:grpSp>
          <p:nvGrpSpPr>
            <p:cNvPr id="2711" name="Google Shape;2711;p75">
              <a:extLst>
                <a:ext uri="{FF2B5EF4-FFF2-40B4-BE49-F238E27FC236}">
                  <a16:creationId xmlns:a16="http://schemas.microsoft.com/office/drawing/2014/main" id="{F0E02E15-D714-8E76-CAFC-7A8BD45FA420}"/>
                </a:ext>
              </a:extLst>
            </p:cNvPr>
            <p:cNvGrpSpPr/>
            <p:nvPr/>
          </p:nvGrpSpPr>
          <p:grpSpPr>
            <a:xfrm>
              <a:off x="847358" y="2029475"/>
              <a:ext cx="2537706" cy="3723632"/>
              <a:chOff x="345625" y="2029475"/>
              <a:chExt cx="2537706" cy="3723632"/>
            </a:xfrm>
          </p:grpSpPr>
          <p:sp>
            <p:nvSpPr>
              <p:cNvPr id="2712" name="Google Shape;2712;p75">
                <a:extLst>
                  <a:ext uri="{FF2B5EF4-FFF2-40B4-BE49-F238E27FC236}">
                    <a16:creationId xmlns:a16="http://schemas.microsoft.com/office/drawing/2014/main" id="{CDE77BA2-36A6-8674-B391-285B3C58A86C}"/>
                  </a:ext>
                </a:extLst>
              </p:cNvPr>
              <p:cNvSpPr/>
              <p:nvPr/>
            </p:nvSpPr>
            <p:spPr>
              <a:xfrm>
                <a:off x="745509" y="2029475"/>
                <a:ext cx="1150556" cy="1064908"/>
              </a:xfrm>
              <a:custGeom>
                <a:avLst/>
                <a:gdLst/>
                <a:ahLst/>
                <a:cxnLst/>
                <a:rect l="l" t="t" r="r" b="b"/>
                <a:pathLst>
                  <a:path w="17168" h="15890" extrusionOk="0">
                    <a:moveTo>
                      <a:pt x="5612" y="0"/>
                    </a:moveTo>
                    <a:cubicBezTo>
                      <a:pt x="5496" y="0"/>
                      <a:pt x="5381" y="34"/>
                      <a:pt x="5284" y="100"/>
                    </a:cubicBezTo>
                    <a:cubicBezTo>
                      <a:pt x="5059" y="276"/>
                      <a:pt x="5059" y="623"/>
                      <a:pt x="5138" y="903"/>
                    </a:cubicBezTo>
                    <a:cubicBezTo>
                      <a:pt x="5254" y="1292"/>
                      <a:pt x="5491" y="1639"/>
                      <a:pt x="5807" y="1889"/>
                    </a:cubicBezTo>
                    <a:cubicBezTo>
                      <a:pt x="5429" y="1671"/>
                      <a:pt x="4969" y="1565"/>
                      <a:pt x="4511" y="1565"/>
                    </a:cubicBezTo>
                    <a:cubicBezTo>
                      <a:pt x="4203" y="1565"/>
                      <a:pt x="3896" y="1613"/>
                      <a:pt x="3617" y="1706"/>
                    </a:cubicBezTo>
                    <a:cubicBezTo>
                      <a:pt x="3294" y="1816"/>
                      <a:pt x="2966" y="2017"/>
                      <a:pt x="2856" y="2339"/>
                    </a:cubicBezTo>
                    <a:cubicBezTo>
                      <a:pt x="2777" y="2589"/>
                      <a:pt x="2862" y="2850"/>
                      <a:pt x="3069" y="3008"/>
                    </a:cubicBezTo>
                    <a:cubicBezTo>
                      <a:pt x="3041" y="3006"/>
                      <a:pt x="3013" y="3004"/>
                      <a:pt x="2984" y="3004"/>
                    </a:cubicBezTo>
                    <a:cubicBezTo>
                      <a:pt x="2402" y="3004"/>
                      <a:pt x="1694" y="3577"/>
                      <a:pt x="1566" y="4128"/>
                    </a:cubicBezTo>
                    <a:cubicBezTo>
                      <a:pt x="1414" y="4785"/>
                      <a:pt x="1779" y="5485"/>
                      <a:pt x="2321" y="5893"/>
                    </a:cubicBezTo>
                    <a:cubicBezTo>
                      <a:pt x="1956" y="5996"/>
                      <a:pt x="1578" y="6106"/>
                      <a:pt x="1286" y="6343"/>
                    </a:cubicBezTo>
                    <a:cubicBezTo>
                      <a:pt x="994" y="6586"/>
                      <a:pt x="812" y="7000"/>
                      <a:pt x="946" y="7353"/>
                    </a:cubicBezTo>
                    <a:cubicBezTo>
                      <a:pt x="1013" y="7517"/>
                      <a:pt x="1134" y="7651"/>
                      <a:pt x="1183" y="7821"/>
                    </a:cubicBezTo>
                    <a:cubicBezTo>
                      <a:pt x="1262" y="8120"/>
                      <a:pt x="1080" y="8418"/>
                      <a:pt x="867" y="8631"/>
                    </a:cubicBezTo>
                    <a:cubicBezTo>
                      <a:pt x="654" y="8850"/>
                      <a:pt x="392" y="9038"/>
                      <a:pt x="264" y="9312"/>
                    </a:cubicBezTo>
                    <a:cubicBezTo>
                      <a:pt x="1" y="9851"/>
                      <a:pt x="474" y="10591"/>
                      <a:pt x="1069" y="10591"/>
                    </a:cubicBezTo>
                    <a:cubicBezTo>
                      <a:pt x="1079" y="10591"/>
                      <a:pt x="1088" y="10590"/>
                      <a:pt x="1098" y="10590"/>
                    </a:cubicBezTo>
                    <a:lnTo>
                      <a:pt x="1384" y="10578"/>
                    </a:lnTo>
                    <a:lnTo>
                      <a:pt x="1384" y="10578"/>
                    </a:lnTo>
                    <a:cubicBezTo>
                      <a:pt x="1183" y="10791"/>
                      <a:pt x="1037" y="11046"/>
                      <a:pt x="964" y="11332"/>
                    </a:cubicBezTo>
                    <a:cubicBezTo>
                      <a:pt x="915" y="11491"/>
                      <a:pt x="915" y="11661"/>
                      <a:pt x="964" y="11819"/>
                    </a:cubicBezTo>
                    <a:cubicBezTo>
                      <a:pt x="1013" y="11977"/>
                      <a:pt x="1159" y="12093"/>
                      <a:pt x="1329" y="12105"/>
                    </a:cubicBezTo>
                    <a:cubicBezTo>
                      <a:pt x="1664" y="12105"/>
                      <a:pt x="1857" y="11617"/>
                      <a:pt x="2183" y="11617"/>
                    </a:cubicBezTo>
                    <a:cubicBezTo>
                      <a:pt x="2194" y="11617"/>
                      <a:pt x="2206" y="11617"/>
                      <a:pt x="2217" y="11618"/>
                    </a:cubicBezTo>
                    <a:cubicBezTo>
                      <a:pt x="2004" y="11874"/>
                      <a:pt x="1755" y="12142"/>
                      <a:pt x="1651" y="12464"/>
                    </a:cubicBezTo>
                    <a:cubicBezTo>
                      <a:pt x="1548" y="12781"/>
                      <a:pt x="1591" y="13170"/>
                      <a:pt x="1840" y="13395"/>
                    </a:cubicBezTo>
                    <a:cubicBezTo>
                      <a:pt x="1944" y="13487"/>
                      <a:pt x="2084" y="13532"/>
                      <a:pt x="2221" y="13532"/>
                    </a:cubicBezTo>
                    <a:cubicBezTo>
                      <a:pt x="2421" y="13532"/>
                      <a:pt x="2616" y="13437"/>
                      <a:pt x="2692" y="13249"/>
                    </a:cubicBezTo>
                    <a:cubicBezTo>
                      <a:pt x="2875" y="13559"/>
                      <a:pt x="2832" y="13949"/>
                      <a:pt x="2887" y="14302"/>
                    </a:cubicBezTo>
                    <a:cubicBezTo>
                      <a:pt x="2940" y="14644"/>
                      <a:pt x="3171" y="15033"/>
                      <a:pt x="3507" y="15033"/>
                    </a:cubicBezTo>
                    <a:cubicBezTo>
                      <a:pt x="3517" y="15033"/>
                      <a:pt x="3528" y="15033"/>
                      <a:pt x="3538" y="15032"/>
                    </a:cubicBezTo>
                    <a:cubicBezTo>
                      <a:pt x="3685" y="15020"/>
                      <a:pt x="3820" y="14940"/>
                      <a:pt x="3966" y="14940"/>
                    </a:cubicBezTo>
                    <a:cubicBezTo>
                      <a:pt x="3972" y="14940"/>
                      <a:pt x="3977" y="14940"/>
                      <a:pt x="3982" y="14941"/>
                    </a:cubicBezTo>
                    <a:cubicBezTo>
                      <a:pt x="4402" y="14959"/>
                      <a:pt x="4487" y="15580"/>
                      <a:pt x="4846" y="15805"/>
                    </a:cubicBezTo>
                    <a:cubicBezTo>
                      <a:pt x="4949" y="15865"/>
                      <a:pt x="5064" y="15889"/>
                      <a:pt x="5182" y="15889"/>
                    </a:cubicBezTo>
                    <a:cubicBezTo>
                      <a:pt x="5337" y="15889"/>
                      <a:pt x="5498" y="15848"/>
                      <a:pt x="5643" y="15793"/>
                    </a:cubicBezTo>
                    <a:cubicBezTo>
                      <a:pt x="5899" y="15689"/>
                      <a:pt x="6148" y="15555"/>
                      <a:pt x="6422" y="15549"/>
                    </a:cubicBezTo>
                    <a:cubicBezTo>
                      <a:pt x="6428" y="15549"/>
                      <a:pt x="6435" y="15549"/>
                      <a:pt x="6441" y="15549"/>
                    </a:cubicBezTo>
                    <a:cubicBezTo>
                      <a:pt x="6708" y="15549"/>
                      <a:pt x="6958" y="15672"/>
                      <a:pt x="7219" y="15713"/>
                    </a:cubicBezTo>
                    <a:cubicBezTo>
                      <a:pt x="7262" y="15720"/>
                      <a:pt x="7306" y="15723"/>
                      <a:pt x="7350" y="15723"/>
                    </a:cubicBezTo>
                    <a:cubicBezTo>
                      <a:pt x="7591" y="15723"/>
                      <a:pt x="7840" y="15624"/>
                      <a:pt x="7907" y="15403"/>
                    </a:cubicBezTo>
                    <a:cubicBezTo>
                      <a:pt x="8406" y="13730"/>
                      <a:pt x="7785" y="11996"/>
                      <a:pt x="6836" y="10420"/>
                    </a:cubicBezTo>
                    <a:lnTo>
                      <a:pt x="14594" y="10195"/>
                    </a:lnTo>
                    <a:lnTo>
                      <a:pt x="14594" y="10195"/>
                    </a:lnTo>
                    <a:lnTo>
                      <a:pt x="14065" y="11856"/>
                    </a:lnTo>
                    <a:cubicBezTo>
                      <a:pt x="14329" y="12195"/>
                      <a:pt x="14735" y="12393"/>
                      <a:pt x="15165" y="12393"/>
                    </a:cubicBezTo>
                    <a:cubicBezTo>
                      <a:pt x="15189" y="12393"/>
                      <a:pt x="15214" y="12392"/>
                      <a:pt x="15239" y="12391"/>
                    </a:cubicBezTo>
                    <a:cubicBezTo>
                      <a:pt x="15324" y="12391"/>
                      <a:pt x="15415" y="12367"/>
                      <a:pt x="15488" y="12318"/>
                    </a:cubicBezTo>
                    <a:cubicBezTo>
                      <a:pt x="15647" y="12203"/>
                      <a:pt x="15641" y="11971"/>
                      <a:pt x="15586" y="11783"/>
                    </a:cubicBezTo>
                    <a:cubicBezTo>
                      <a:pt x="15519" y="11539"/>
                      <a:pt x="15373" y="11326"/>
                      <a:pt x="15172" y="11180"/>
                    </a:cubicBezTo>
                    <a:cubicBezTo>
                      <a:pt x="15247" y="11116"/>
                      <a:pt x="15338" y="11093"/>
                      <a:pt x="15435" y="11093"/>
                    </a:cubicBezTo>
                    <a:cubicBezTo>
                      <a:pt x="15559" y="11093"/>
                      <a:pt x="15692" y="11131"/>
                      <a:pt x="15811" y="11168"/>
                    </a:cubicBezTo>
                    <a:cubicBezTo>
                      <a:pt x="15912" y="11196"/>
                      <a:pt x="16022" y="11219"/>
                      <a:pt x="16126" y="11219"/>
                    </a:cubicBezTo>
                    <a:cubicBezTo>
                      <a:pt x="16249" y="11219"/>
                      <a:pt x="16362" y="11187"/>
                      <a:pt x="16438" y="11095"/>
                    </a:cubicBezTo>
                    <a:cubicBezTo>
                      <a:pt x="16517" y="10986"/>
                      <a:pt x="16535" y="10846"/>
                      <a:pt x="16492" y="10724"/>
                    </a:cubicBezTo>
                    <a:cubicBezTo>
                      <a:pt x="16444" y="10602"/>
                      <a:pt x="16377" y="10493"/>
                      <a:pt x="16286" y="10401"/>
                    </a:cubicBezTo>
                    <a:cubicBezTo>
                      <a:pt x="16225" y="10334"/>
                      <a:pt x="16164" y="10268"/>
                      <a:pt x="16103" y="10207"/>
                    </a:cubicBezTo>
                    <a:cubicBezTo>
                      <a:pt x="16139" y="10207"/>
                      <a:pt x="16170" y="10201"/>
                      <a:pt x="16200" y="10195"/>
                    </a:cubicBezTo>
                    <a:cubicBezTo>
                      <a:pt x="16492" y="10134"/>
                      <a:pt x="16766" y="9957"/>
                      <a:pt x="16851" y="9671"/>
                    </a:cubicBezTo>
                    <a:cubicBezTo>
                      <a:pt x="16943" y="9379"/>
                      <a:pt x="16809" y="9063"/>
                      <a:pt x="16638" y="8813"/>
                    </a:cubicBezTo>
                    <a:cubicBezTo>
                      <a:pt x="16468" y="8564"/>
                      <a:pt x="16255" y="8333"/>
                      <a:pt x="16158" y="8041"/>
                    </a:cubicBezTo>
                    <a:lnTo>
                      <a:pt x="16158" y="8041"/>
                    </a:lnTo>
                    <a:cubicBezTo>
                      <a:pt x="16191" y="8047"/>
                      <a:pt x="16224" y="8050"/>
                      <a:pt x="16257" y="8050"/>
                    </a:cubicBezTo>
                    <a:cubicBezTo>
                      <a:pt x="16581" y="8050"/>
                      <a:pt x="16882" y="7763"/>
                      <a:pt x="16943" y="7432"/>
                    </a:cubicBezTo>
                    <a:cubicBezTo>
                      <a:pt x="17010" y="7067"/>
                      <a:pt x="16839" y="6696"/>
                      <a:pt x="16584" y="6428"/>
                    </a:cubicBezTo>
                    <a:cubicBezTo>
                      <a:pt x="16328" y="6166"/>
                      <a:pt x="15987" y="5990"/>
                      <a:pt x="15659" y="5813"/>
                    </a:cubicBezTo>
                    <a:cubicBezTo>
                      <a:pt x="15854" y="5698"/>
                      <a:pt x="16091" y="5655"/>
                      <a:pt x="16310" y="5600"/>
                    </a:cubicBezTo>
                    <a:cubicBezTo>
                      <a:pt x="16535" y="5540"/>
                      <a:pt x="16760" y="5467"/>
                      <a:pt x="16924" y="5308"/>
                    </a:cubicBezTo>
                    <a:cubicBezTo>
                      <a:pt x="17089" y="5150"/>
                      <a:pt x="17168" y="4882"/>
                      <a:pt x="17046" y="4688"/>
                    </a:cubicBezTo>
                    <a:cubicBezTo>
                      <a:pt x="16941" y="4514"/>
                      <a:pt x="16742" y="4464"/>
                      <a:pt x="16532" y="4464"/>
                    </a:cubicBezTo>
                    <a:cubicBezTo>
                      <a:pt x="16425" y="4464"/>
                      <a:pt x="16315" y="4477"/>
                      <a:pt x="16213" y="4493"/>
                    </a:cubicBezTo>
                    <a:lnTo>
                      <a:pt x="15038" y="4676"/>
                    </a:lnTo>
                    <a:cubicBezTo>
                      <a:pt x="14965" y="4511"/>
                      <a:pt x="15093" y="4323"/>
                      <a:pt x="15239" y="4213"/>
                    </a:cubicBezTo>
                    <a:cubicBezTo>
                      <a:pt x="15385" y="4110"/>
                      <a:pt x="15568" y="4037"/>
                      <a:pt x="15671" y="3891"/>
                    </a:cubicBezTo>
                    <a:cubicBezTo>
                      <a:pt x="15835" y="3666"/>
                      <a:pt x="15756" y="3325"/>
                      <a:pt x="15555" y="3136"/>
                    </a:cubicBezTo>
                    <a:cubicBezTo>
                      <a:pt x="15369" y="2966"/>
                      <a:pt x="15119" y="2826"/>
                      <a:pt x="14867" y="2809"/>
                    </a:cubicBezTo>
                    <a:lnTo>
                      <a:pt x="14867" y="2809"/>
                    </a:lnTo>
                    <a:cubicBezTo>
                      <a:pt x="15128" y="2784"/>
                      <a:pt x="15341" y="2499"/>
                      <a:pt x="15324" y="2230"/>
                    </a:cubicBezTo>
                    <a:cubicBezTo>
                      <a:pt x="15300" y="1925"/>
                      <a:pt x="15056" y="1676"/>
                      <a:pt x="14783" y="1554"/>
                    </a:cubicBezTo>
                    <a:cubicBezTo>
                      <a:pt x="14503" y="1438"/>
                      <a:pt x="14192" y="1420"/>
                      <a:pt x="13888" y="1420"/>
                    </a:cubicBezTo>
                    <a:cubicBezTo>
                      <a:pt x="13590" y="1414"/>
                      <a:pt x="13280" y="1420"/>
                      <a:pt x="12994" y="1329"/>
                    </a:cubicBezTo>
                    <a:cubicBezTo>
                      <a:pt x="13170" y="994"/>
                      <a:pt x="12939" y="550"/>
                      <a:pt x="12592" y="404"/>
                    </a:cubicBezTo>
                    <a:cubicBezTo>
                      <a:pt x="12462" y="347"/>
                      <a:pt x="12323" y="322"/>
                      <a:pt x="12183" y="322"/>
                    </a:cubicBezTo>
                    <a:cubicBezTo>
                      <a:pt x="11949" y="322"/>
                      <a:pt x="11710" y="390"/>
                      <a:pt x="11497" y="489"/>
                    </a:cubicBezTo>
                    <a:cubicBezTo>
                      <a:pt x="11095" y="678"/>
                      <a:pt x="10614" y="982"/>
                      <a:pt x="10359" y="1335"/>
                    </a:cubicBezTo>
                    <a:cubicBezTo>
                      <a:pt x="10249" y="1034"/>
                      <a:pt x="9980" y="882"/>
                      <a:pt x="9712" y="882"/>
                    </a:cubicBezTo>
                    <a:cubicBezTo>
                      <a:pt x="9458" y="882"/>
                      <a:pt x="9205" y="1018"/>
                      <a:pt x="9087" y="1292"/>
                    </a:cubicBezTo>
                    <a:cubicBezTo>
                      <a:pt x="8984" y="903"/>
                      <a:pt x="8740" y="550"/>
                      <a:pt x="8375" y="374"/>
                    </a:cubicBezTo>
                    <a:cubicBezTo>
                      <a:pt x="8262" y="321"/>
                      <a:pt x="8135" y="284"/>
                      <a:pt x="8014" y="284"/>
                    </a:cubicBezTo>
                    <a:cubicBezTo>
                      <a:pt x="7926" y="284"/>
                      <a:pt x="7841" y="303"/>
                      <a:pt x="7767" y="349"/>
                    </a:cubicBezTo>
                    <a:cubicBezTo>
                      <a:pt x="7529" y="501"/>
                      <a:pt x="7499" y="836"/>
                      <a:pt x="7560" y="1110"/>
                    </a:cubicBezTo>
                    <a:cubicBezTo>
                      <a:pt x="7621" y="1384"/>
                      <a:pt x="7755" y="1651"/>
                      <a:pt x="7736" y="1931"/>
                    </a:cubicBezTo>
                    <a:cubicBezTo>
                      <a:pt x="7383" y="1329"/>
                      <a:pt x="6824" y="751"/>
                      <a:pt x="6276" y="313"/>
                    </a:cubicBezTo>
                    <a:cubicBezTo>
                      <a:pt x="6142" y="191"/>
                      <a:pt x="5978" y="94"/>
                      <a:pt x="5807" y="33"/>
                    </a:cubicBezTo>
                    <a:cubicBezTo>
                      <a:pt x="5744" y="11"/>
                      <a:pt x="5677" y="0"/>
                      <a:pt x="5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a:extLst>
                  <a:ext uri="{FF2B5EF4-FFF2-40B4-BE49-F238E27FC236}">
                    <a16:creationId xmlns:a16="http://schemas.microsoft.com/office/drawing/2014/main" id="{8776BCE0-FCED-9A62-6037-BC87203DB6A1}"/>
                  </a:ext>
                </a:extLst>
              </p:cNvPr>
              <p:cNvSpPr/>
              <p:nvPr/>
            </p:nvSpPr>
            <p:spPr>
              <a:xfrm>
                <a:off x="620859" y="4530105"/>
                <a:ext cx="1566802" cy="1223002"/>
              </a:xfrm>
              <a:custGeom>
                <a:avLst/>
                <a:gdLst/>
                <a:ahLst/>
                <a:cxnLst/>
                <a:rect l="l" t="t" r="r" b="b"/>
                <a:pathLst>
                  <a:path w="23379" h="18249" extrusionOk="0">
                    <a:moveTo>
                      <a:pt x="5294" y="1"/>
                    </a:moveTo>
                    <a:cubicBezTo>
                      <a:pt x="1327" y="6633"/>
                      <a:pt x="1" y="18249"/>
                      <a:pt x="1" y="18249"/>
                    </a:cubicBezTo>
                    <a:lnTo>
                      <a:pt x="22320" y="18249"/>
                    </a:lnTo>
                    <a:cubicBezTo>
                      <a:pt x="23378" y="4789"/>
                      <a:pt x="18535" y="1"/>
                      <a:pt x="18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a:extLst>
                  <a:ext uri="{FF2B5EF4-FFF2-40B4-BE49-F238E27FC236}">
                    <a16:creationId xmlns:a16="http://schemas.microsoft.com/office/drawing/2014/main" id="{FD0ABC87-9AAB-B559-5AF7-40F41B66C51F}"/>
                  </a:ext>
                </a:extLst>
              </p:cNvPr>
              <p:cNvSpPr/>
              <p:nvPr/>
            </p:nvSpPr>
            <p:spPr>
              <a:xfrm>
                <a:off x="347233" y="4045245"/>
                <a:ext cx="1062361" cy="1633686"/>
              </a:xfrm>
              <a:custGeom>
                <a:avLst/>
                <a:gdLst/>
                <a:ahLst/>
                <a:cxnLst/>
                <a:rect l="l" t="t" r="r" b="b"/>
                <a:pathLst>
                  <a:path w="15852" h="24377" extrusionOk="0">
                    <a:moveTo>
                      <a:pt x="7333" y="1"/>
                    </a:moveTo>
                    <a:cubicBezTo>
                      <a:pt x="7333" y="1"/>
                      <a:pt x="4260" y="13381"/>
                      <a:pt x="1" y="23409"/>
                    </a:cubicBezTo>
                    <a:cubicBezTo>
                      <a:pt x="1209" y="23837"/>
                      <a:pt x="2374" y="23942"/>
                      <a:pt x="3578" y="23942"/>
                    </a:cubicBezTo>
                    <a:cubicBezTo>
                      <a:pt x="4746" y="23942"/>
                      <a:pt x="5950" y="23843"/>
                      <a:pt x="7262" y="23843"/>
                    </a:cubicBezTo>
                    <a:cubicBezTo>
                      <a:pt x="8614" y="23843"/>
                      <a:pt x="10081" y="23948"/>
                      <a:pt x="11744" y="24377"/>
                    </a:cubicBezTo>
                    <a:cubicBezTo>
                      <a:pt x="11744" y="24377"/>
                      <a:pt x="15852" y="14580"/>
                      <a:pt x="143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a:extLst>
                  <a:ext uri="{FF2B5EF4-FFF2-40B4-BE49-F238E27FC236}">
                    <a16:creationId xmlns:a16="http://schemas.microsoft.com/office/drawing/2014/main" id="{96E5EB7F-1D36-36B8-60E7-8FA171641C0F}"/>
                  </a:ext>
                </a:extLst>
              </p:cNvPr>
              <p:cNvSpPr/>
              <p:nvPr/>
            </p:nvSpPr>
            <p:spPr>
              <a:xfrm>
                <a:off x="1645598" y="3094759"/>
                <a:ext cx="890260" cy="1375534"/>
              </a:xfrm>
              <a:custGeom>
                <a:avLst/>
                <a:gdLst/>
                <a:ahLst/>
                <a:cxnLst/>
                <a:rect l="l" t="t" r="r" b="b"/>
                <a:pathLst>
                  <a:path w="13284" h="20525" extrusionOk="0">
                    <a:moveTo>
                      <a:pt x="2836" y="0"/>
                    </a:moveTo>
                    <a:lnTo>
                      <a:pt x="1" y="10855"/>
                    </a:lnTo>
                    <a:cubicBezTo>
                      <a:pt x="1" y="10855"/>
                      <a:pt x="7175" y="19435"/>
                      <a:pt x="12383" y="20524"/>
                    </a:cubicBezTo>
                    <a:lnTo>
                      <a:pt x="13284" y="12413"/>
                    </a:lnTo>
                    <a:cubicBezTo>
                      <a:pt x="13284" y="12413"/>
                      <a:pt x="5203" y="1813"/>
                      <a:pt x="2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a:extLst>
                  <a:ext uri="{FF2B5EF4-FFF2-40B4-BE49-F238E27FC236}">
                    <a16:creationId xmlns:a16="http://schemas.microsoft.com/office/drawing/2014/main" id="{8FA05592-3775-1CA2-8A5F-EE88C040A8D3}"/>
                  </a:ext>
                </a:extLst>
              </p:cNvPr>
              <p:cNvSpPr/>
              <p:nvPr/>
            </p:nvSpPr>
            <p:spPr>
              <a:xfrm>
                <a:off x="2190839" y="3092280"/>
                <a:ext cx="692492" cy="1378014"/>
              </a:xfrm>
              <a:custGeom>
                <a:avLst/>
                <a:gdLst/>
                <a:ahLst/>
                <a:cxnLst/>
                <a:rect l="l" t="t" r="r" b="b"/>
                <a:pathLst>
                  <a:path w="10333" h="20562" extrusionOk="0">
                    <a:moveTo>
                      <a:pt x="5312" y="1"/>
                    </a:moveTo>
                    <a:lnTo>
                      <a:pt x="0" y="11696"/>
                    </a:lnTo>
                    <a:lnTo>
                      <a:pt x="4253" y="20561"/>
                    </a:lnTo>
                    <a:cubicBezTo>
                      <a:pt x="6706" y="16283"/>
                      <a:pt x="9462" y="8793"/>
                      <a:pt x="10332" y="3043"/>
                    </a:cubicBezTo>
                    <a:lnTo>
                      <a:pt x="53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a:extLst>
                  <a:ext uri="{FF2B5EF4-FFF2-40B4-BE49-F238E27FC236}">
                    <a16:creationId xmlns:a16="http://schemas.microsoft.com/office/drawing/2014/main" id="{461981BC-39C2-B325-42D7-ADCDB3CCB70F}"/>
                  </a:ext>
                </a:extLst>
              </p:cNvPr>
              <p:cNvSpPr/>
              <p:nvPr/>
            </p:nvSpPr>
            <p:spPr>
              <a:xfrm>
                <a:off x="2187555" y="3627267"/>
                <a:ext cx="156218" cy="518447"/>
              </a:xfrm>
              <a:custGeom>
                <a:avLst/>
                <a:gdLst/>
                <a:ahLst/>
                <a:cxnLst/>
                <a:rect l="l" t="t" r="r" b="b"/>
                <a:pathLst>
                  <a:path w="2331" h="7736" extrusionOk="0">
                    <a:moveTo>
                      <a:pt x="1654" y="0"/>
                    </a:moveTo>
                    <a:cubicBezTo>
                      <a:pt x="1569" y="0"/>
                      <a:pt x="1479" y="58"/>
                      <a:pt x="1467" y="171"/>
                    </a:cubicBezTo>
                    <a:lnTo>
                      <a:pt x="1467" y="208"/>
                    </a:lnTo>
                    <a:cubicBezTo>
                      <a:pt x="1418" y="208"/>
                      <a:pt x="1370" y="244"/>
                      <a:pt x="1351" y="293"/>
                    </a:cubicBezTo>
                    <a:cubicBezTo>
                      <a:pt x="1175" y="810"/>
                      <a:pt x="1004" y="1327"/>
                      <a:pt x="865" y="1851"/>
                    </a:cubicBezTo>
                    <a:cubicBezTo>
                      <a:pt x="615" y="2782"/>
                      <a:pt x="414" y="3731"/>
                      <a:pt x="274" y="4686"/>
                    </a:cubicBezTo>
                    <a:cubicBezTo>
                      <a:pt x="207" y="5161"/>
                      <a:pt x="147" y="5635"/>
                      <a:pt x="104" y="6116"/>
                    </a:cubicBezTo>
                    <a:cubicBezTo>
                      <a:pt x="80" y="6359"/>
                      <a:pt x="61" y="6597"/>
                      <a:pt x="43" y="6840"/>
                    </a:cubicBezTo>
                    <a:cubicBezTo>
                      <a:pt x="13" y="7084"/>
                      <a:pt x="0" y="7327"/>
                      <a:pt x="7" y="7570"/>
                    </a:cubicBezTo>
                    <a:cubicBezTo>
                      <a:pt x="17" y="7671"/>
                      <a:pt x="115" y="7736"/>
                      <a:pt x="202" y="7736"/>
                    </a:cubicBezTo>
                    <a:cubicBezTo>
                      <a:pt x="268" y="7736"/>
                      <a:pt x="328" y="7699"/>
                      <a:pt x="341" y="7613"/>
                    </a:cubicBezTo>
                    <a:cubicBezTo>
                      <a:pt x="384" y="7345"/>
                      <a:pt x="378" y="7065"/>
                      <a:pt x="402" y="6798"/>
                    </a:cubicBezTo>
                    <a:cubicBezTo>
                      <a:pt x="420" y="6530"/>
                      <a:pt x="439" y="6256"/>
                      <a:pt x="469" y="5988"/>
                    </a:cubicBezTo>
                    <a:cubicBezTo>
                      <a:pt x="645" y="4266"/>
                      <a:pt x="974" y="2562"/>
                      <a:pt x="1443" y="895"/>
                    </a:cubicBezTo>
                    <a:cubicBezTo>
                      <a:pt x="1443" y="1096"/>
                      <a:pt x="1449" y="1297"/>
                      <a:pt x="1455" y="1492"/>
                    </a:cubicBezTo>
                    <a:cubicBezTo>
                      <a:pt x="1473" y="1918"/>
                      <a:pt x="1510" y="2343"/>
                      <a:pt x="1564" y="2769"/>
                    </a:cubicBezTo>
                    <a:cubicBezTo>
                      <a:pt x="1686" y="3627"/>
                      <a:pt x="1875" y="4479"/>
                      <a:pt x="2130" y="5307"/>
                    </a:cubicBezTo>
                    <a:cubicBezTo>
                      <a:pt x="2142" y="5356"/>
                      <a:pt x="2180" y="5377"/>
                      <a:pt x="2217" y="5377"/>
                    </a:cubicBezTo>
                    <a:cubicBezTo>
                      <a:pt x="2273" y="5377"/>
                      <a:pt x="2331" y="5331"/>
                      <a:pt x="2313" y="5258"/>
                    </a:cubicBezTo>
                    <a:cubicBezTo>
                      <a:pt x="2100" y="4431"/>
                      <a:pt x="1960" y="3585"/>
                      <a:pt x="1887" y="2727"/>
                    </a:cubicBezTo>
                    <a:cubicBezTo>
                      <a:pt x="1850" y="2301"/>
                      <a:pt x="1820" y="1875"/>
                      <a:pt x="1808" y="1449"/>
                    </a:cubicBezTo>
                    <a:cubicBezTo>
                      <a:pt x="1796" y="1023"/>
                      <a:pt x="1820" y="597"/>
                      <a:pt x="1820" y="171"/>
                    </a:cubicBezTo>
                    <a:cubicBezTo>
                      <a:pt x="1820" y="56"/>
                      <a:pt x="1739"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a:extLst>
                  <a:ext uri="{FF2B5EF4-FFF2-40B4-BE49-F238E27FC236}">
                    <a16:creationId xmlns:a16="http://schemas.microsoft.com/office/drawing/2014/main" id="{6D9D00BF-8638-096A-F130-F66DBC718A8A}"/>
                  </a:ext>
                </a:extLst>
              </p:cNvPr>
              <p:cNvSpPr/>
              <p:nvPr/>
            </p:nvSpPr>
            <p:spPr>
              <a:xfrm>
                <a:off x="345625" y="3356523"/>
                <a:ext cx="723856" cy="1500321"/>
              </a:xfrm>
              <a:custGeom>
                <a:avLst/>
                <a:gdLst/>
                <a:ahLst/>
                <a:cxnLst/>
                <a:rect l="l" t="t" r="r" b="b"/>
                <a:pathLst>
                  <a:path w="10801" h="22387" extrusionOk="0">
                    <a:moveTo>
                      <a:pt x="4722" y="0"/>
                    </a:moveTo>
                    <a:cubicBezTo>
                      <a:pt x="2848" y="1759"/>
                      <a:pt x="0" y="20561"/>
                      <a:pt x="1795" y="22387"/>
                    </a:cubicBezTo>
                    <a:lnTo>
                      <a:pt x="7479" y="19009"/>
                    </a:lnTo>
                    <a:lnTo>
                      <a:pt x="10801" y="7296"/>
                    </a:lnTo>
                    <a:lnTo>
                      <a:pt x="47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a:extLst>
                  <a:ext uri="{FF2B5EF4-FFF2-40B4-BE49-F238E27FC236}">
                    <a16:creationId xmlns:a16="http://schemas.microsoft.com/office/drawing/2014/main" id="{CB77D354-F108-F9F1-6371-6815A3AE110F}"/>
                  </a:ext>
                </a:extLst>
              </p:cNvPr>
              <p:cNvSpPr/>
              <p:nvPr/>
            </p:nvSpPr>
            <p:spPr>
              <a:xfrm>
                <a:off x="647397" y="3077737"/>
                <a:ext cx="1395505" cy="1452470"/>
              </a:xfrm>
              <a:custGeom>
                <a:avLst/>
                <a:gdLst/>
                <a:ahLst/>
                <a:cxnLst/>
                <a:rect l="l" t="t" r="r" b="b"/>
                <a:pathLst>
                  <a:path w="20823" h="21673" extrusionOk="0">
                    <a:moveTo>
                      <a:pt x="13079" y="0"/>
                    </a:moveTo>
                    <a:cubicBezTo>
                      <a:pt x="10932" y="0"/>
                      <a:pt x="8975" y="84"/>
                      <a:pt x="8975" y="84"/>
                    </a:cubicBezTo>
                    <a:cubicBezTo>
                      <a:pt x="8975" y="84"/>
                      <a:pt x="2896" y="1702"/>
                      <a:pt x="219" y="4160"/>
                    </a:cubicBezTo>
                    <a:cubicBezTo>
                      <a:pt x="0" y="5171"/>
                      <a:pt x="493" y="12418"/>
                      <a:pt x="4898" y="21673"/>
                    </a:cubicBezTo>
                    <a:lnTo>
                      <a:pt x="18139" y="21673"/>
                    </a:lnTo>
                    <a:cubicBezTo>
                      <a:pt x="17707" y="15265"/>
                      <a:pt x="20500" y="14754"/>
                      <a:pt x="20658" y="11322"/>
                    </a:cubicBezTo>
                    <a:cubicBezTo>
                      <a:pt x="20822" y="7848"/>
                      <a:pt x="16843" y="5213"/>
                      <a:pt x="17731" y="254"/>
                    </a:cubicBezTo>
                    <a:cubicBezTo>
                      <a:pt x="16685" y="55"/>
                      <a:pt x="14819" y="0"/>
                      <a:pt x="13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a:extLst>
                  <a:ext uri="{FF2B5EF4-FFF2-40B4-BE49-F238E27FC236}">
                    <a16:creationId xmlns:a16="http://schemas.microsoft.com/office/drawing/2014/main" id="{A3D94CA7-7C4D-3FD3-67CE-C883438AD6BB}"/>
                  </a:ext>
                </a:extLst>
              </p:cNvPr>
              <p:cNvSpPr/>
              <p:nvPr/>
            </p:nvSpPr>
            <p:spPr>
              <a:xfrm>
                <a:off x="1136278" y="3079212"/>
                <a:ext cx="670108" cy="1476261"/>
              </a:xfrm>
              <a:custGeom>
                <a:avLst/>
                <a:gdLst/>
                <a:ahLst/>
                <a:cxnLst/>
                <a:rect l="l" t="t" r="r" b="b"/>
                <a:pathLst>
                  <a:path w="9999" h="22028" extrusionOk="0">
                    <a:moveTo>
                      <a:pt x="7339" y="1"/>
                    </a:moveTo>
                    <a:lnTo>
                      <a:pt x="1" y="573"/>
                    </a:lnTo>
                    <a:cubicBezTo>
                      <a:pt x="1" y="573"/>
                      <a:pt x="2855" y="9359"/>
                      <a:pt x="3226" y="12243"/>
                    </a:cubicBezTo>
                    <a:cubicBezTo>
                      <a:pt x="3597" y="15134"/>
                      <a:pt x="3554" y="22028"/>
                      <a:pt x="3554" y="22028"/>
                    </a:cubicBezTo>
                    <a:lnTo>
                      <a:pt x="9998" y="22028"/>
                    </a:lnTo>
                    <a:cubicBezTo>
                      <a:pt x="9998" y="22028"/>
                      <a:pt x="9457" y="10862"/>
                      <a:pt x="9475" y="9803"/>
                    </a:cubicBezTo>
                    <a:cubicBezTo>
                      <a:pt x="9493" y="8745"/>
                      <a:pt x="7339" y="1"/>
                      <a:pt x="7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a:extLst>
                  <a:ext uri="{FF2B5EF4-FFF2-40B4-BE49-F238E27FC236}">
                    <a16:creationId xmlns:a16="http://schemas.microsoft.com/office/drawing/2014/main" id="{74EE12FA-ED23-9A3D-1C06-D5AE4131470A}"/>
                  </a:ext>
                </a:extLst>
              </p:cNvPr>
              <p:cNvSpPr/>
              <p:nvPr/>
            </p:nvSpPr>
            <p:spPr>
              <a:xfrm>
                <a:off x="1723471" y="4077882"/>
                <a:ext cx="620314" cy="1576185"/>
              </a:xfrm>
              <a:custGeom>
                <a:avLst/>
                <a:gdLst/>
                <a:ahLst/>
                <a:cxnLst/>
                <a:rect l="l" t="t" r="r" b="b"/>
                <a:pathLst>
                  <a:path w="9256" h="23519" extrusionOk="0">
                    <a:moveTo>
                      <a:pt x="938" y="1"/>
                    </a:moveTo>
                    <a:lnTo>
                      <a:pt x="1" y="4321"/>
                    </a:lnTo>
                    <a:cubicBezTo>
                      <a:pt x="3129" y="10028"/>
                      <a:pt x="4893" y="23518"/>
                      <a:pt x="4893" y="23518"/>
                    </a:cubicBezTo>
                    <a:cubicBezTo>
                      <a:pt x="4893" y="23518"/>
                      <a:pt x="7163" y="23433"/>
                      <a:pt x="9256" y="22764"/>
                    </a:cubicBezTo>
                    <a:cubicBezTo>
                      <a:pt x="8544" y="20543"/>
                      <a:pt x="7954" y="16484"/>
                      <a:pt x="6287" y="11446"/>
                    </a:cubicBezTo>
                    <a:cubicBezTo>
                      <a:pt x="6256" y="11349"/>
                      <a:pt x="6226" y="11245"/>
                      <a:pt x="6189" y="11142"/>
                    </a:cubicBezTo>
                    <a:cubicBezTo>
                      <a:pt x="6153" y="11038"/>
                      <a:pt x="6116" y="10935"/>
                      <a:pt x="6080" y="10831"/>
                    </a:cubicBezTo>
                    <a:lnTo>
                      <a:pt x="5995" y="10582"/>
                    </a:lnTo>
                    <a:cubicBezTo>
                      <a:pt x="4711" y="6876"/>
                      <a:pt x="3013" y="3329"/>
                      <a:pt x="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a:extLst>
                  <a:ext uri="{FF2B5EF4-FFF2-40B4-BE49-F238E27FC236}">
                    <a16:creationId xmlns:a16="http://schemas.microsoft.com/office/drawing/2014/main" id="{5C416451-62B2-87CF-1476-E6F2501BE30B}"/>
                  </a:ext>
                </a:extLst>
              </p:cNvPr>
              <p:cNvSpPr/>
              <p:nvPr/>
            </p:nvSpPr>
            <p:spPr>
              <a:xfrm>
                <a:off x="1156718" y="2668203"/>
                <a:ext cx="424154" cy="677145"/>
              </a:xfrm>
              <a:custGeom>
                <a:avLst/>
                <a:gdLst/>
                <a:ahLst/>
                <a:cxnLst/>
                <a:rect l="l" t="t" r="r" b="b"/>
                <a:pathLst>
                  <a:path w="6329" h="10104" extrusionOk="0">
                    <a:moveTo>
                      <a:pt x="0" y="0"/>
                    </a:moveTo>
                    <a:lnTo>
                      <a:pt x="694" y="7643"/>
                    </a:lnTo>
                    <a:cubicBezTo>
                      <a:pt x="818" y="9040"/>
                      <a:pt x="1991" y="10104"/>
                      <a:pt x="3383" y="10104"/>
                    </a:cubicBezTo>
                    <a:cubicBezTo>
                      <a:pt x="3422" y="10104"/>
                      <a:pt x="3460" y="10103"/>
                      <a:pt x="3499" y="10101"/>
                    </a:cubicBezTo>
                    <a:cubicBezTo>
                      <a:pt x="4929" y="10046"/>
                      <a:pt x="6067" y="8884"/>
                      <a:pt x="6097" y="7454"/>
                    </a:cubicBezTo>
                    <a:lnTo>
                      <a:pt x="6121" y="6158"/>
                    </a:lnTo>
                    <a:lnTo>
                      <a:pt x="6231" y="3688"/>
                    </a:lnTo>
                    <a:lnTo>
                      <a:pt x="6328" y="1534"/>
                    </a:lnTo>
                    <a:lnTo>
                      <a:pt x="0" y="0"/>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a:extLst>
                  <a:ext uri="{FF2B5EF4-FFF2-40B4-BE49-F238E27FC236}">
                    <a16:creationId xmlns:a16="http://schemas.microsoft.com/office/drawing/2014/main" id="{34246543-E8CD-548B-2A77-C0C0FC987480}"/>
                  </a:ext>
                </a:extLst>
              </p:cNvPr>
              <p:cNvSpPr/>
              <p:nvPr/>
            </p:nvSpPr>
            <p:spPr>
              <a:xfrm>
                <a:off x="1136278" y="3072711"/>
                <a:ext cx="499615" cy="343800"/>
              </a:xfrm>
              <a:custGeom>
                <a:avLst/>
                <a:gdLst/>
                <a:ahLst/>
                <a:cxnLst/>
                <a:rect l="l" t="t" r="r" b="b"/>
                <a:pathLst>
                  <a:path w="7455" h="5130" extrusionOk="0">
                    <a:moveTo>
                      <a:pt x="6432" y="0"/>
                    </a:moveTo>
                    <a:lnTo>
                      <a:pt x="5264" y="3566"/>
                    </a:lnTo>
                    <a:lnTo>
                      <a:pt x="889" y="390"/>
                    </a:lnTo>
                    <a:lnTo>
                      <a:pt x="1" y="670"/>
                    </a:lnTo>
                    <a:lnTo>
                      <a:pt x="2070" y="5130"/>
                    </a:lnTo>
                    <a:lnTo>
                      <a:pt x="7455" y="4187"/>
                    </a:lnTo>
                    <a:lnTo>
                      <a:pt x="7339" y="98"/>
                    </a:lnTo>
                    <a:lnTo>
                      <a:pt x="6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a:extLst>
                  <a:ext uri="{FF2B5EF4-FFF2-40B4-BE49-F238E27FC236}">
                    <a16:creationId xmlns:a16="http://schemas.microsoft.com/office/drawing/2014/main" id="{45DF8470-897A-BBCA-F6A0-ACB287076518}"/>
                  </a:ext>
                </a:extLst>
              </p:cNvPr>
              <p:cNvSpPr/>
              <p:nvPr/>
            </p:nvSpPr>
            <p:spPr>
              <a:xfrm>
                <a:off x="1483286" y="3538002"/>
                <a:ext cx="27812" cy="35452"/>
              </a:xfrm>
              <a:custGeom>
                <a:avLst/>
                <a:gdLst/>
                <a:ahLst/>
                <a:cxnLst/>
                <a:rect l="l" t="t" r="r" b="b"/>
                <a:pathLst>
                  <a:path w="415" h="529" extrusionOk="0">
                    <a:moveTo>
                      <a:pt x="184" y="0"/>
                    </a:moveTo>
                    <a:cubicBezTo>
                      <a:pt x="161" y="0"/>
                      <a:pt x="138" y="6"/>
                      <a:pt x="117" y="18"/>
                    </a:cubicBezTo>
                    <a:cubicBezTo>
                      <a:pt x="92" y="25"/>
                      <a:pt x="74" y="37"/>
                      <a:pt x="56" y="55"/>
                    </a:cubicBezTo>
                    <a:cubicBezTo>
                      <a:pt x="31" y="73"/>
                      <a:pt x="19" y="104"/>
                      <a:pt x="7" y="134"/>
                    </a:cubicBezTo>
                    <a:cubicBezTo>
                      <a:pt x="7" y="152"/>
                      <a:pt x="7" y="165"/>
                      <a:pt x="7" y="177"/>
                    </a:cubicBezTo>
                    <a:cubicBezTo>
                      <a:pt x="1" y="207"/>
                      <a:pt x="13" y="238"/>
                      <a:pt x="25" y="268"/>
                    </a:cubicBezTo>
                    <a:cubicBezTo>
                      <a:pt x="44" y="298"/>
                      <a:pt x="56" y="335"/>
                      <a:pt x="74" y="365"/>
                    </a:cubicBezTo>
                    <a:cubicBezTo>
                      <a:pt x="86" y="396"/>
                      <a:pt x="104" y="426"/>
                      <a:pt x="129" y="450"/>
                    </a:cubicBezTo>
                    <a:cubicBezTo>
                      <a:pt x="141" y="463"/>
                      <a:pt x="153" y="475"/>
                      <a:pt x="165" y="487"/>
                    </a:cubicBezTo>
                    <a:cubicBezTo>
                      <a:pt x="177" y="499"/>
                      <a:pt x="196" y="511"/>
                      <a:pt x="214" y="517"/>
                    </a:cubicBezTo>
                    <a:cubicBezTo>
                      <a:pt x="226" y="524"/>
                      <a:pt x="238" y="524"/>
                      <a:pt x="250" y="524"/>
                    </a:cubicBezTo>
                    <a:cubicBezTo>
                      <a:pt x="257" y="527"/>
                      <a:pt x="263" y="528"/>
                      <a:pt x="269" y="528"/>
                    </a:cubicBezTo>
                    <a:cubicBezTo>
                      <a:pt x="275" y="528"/>
                      <a:pt x="281" y="527"/>
                      <a:pt x="287" y="524"/>
                    </a:cubicBezTo>
                    <a:cubicBezTo>
                      <a:pt x="299" y="524"/>
                      <a:pt x="311" y="524"/>
                      <a:pt x="323" y="517"/>
                    </a:cubicBezTo>
                    <a:cubicBezTo>
                      <a:pt x="342" y="511"/>
                      <a:pt x="360" y="499"/>
                      <a:pt x="372" y="487"/>
                    </a:cubicBezTo>
                    <a:lnTo>
                      <a:pt x="396" y="457"/>
                    </a:lnTo>
                    <a:cubicBezTo>
                      <a:pt x="403" y="444"/>
                      <a:pt x="409" y="432"/>
                      <a:pt x="409" y="420"/>
                    </a:cubicBezTo>
                    <a:lnTo>
                      <a:pt x="415" y="384"/>
                    </a:lnTo>
                    <a:cubicBezTo>
                      <a:pt x="415" y="365"/>
                      <a:pt x="415" y="347"/>
                      <a:pt x="415" y="329"/>
                    </a:cubicBezTo>
                    <a:cubicBezTo>
                      <a:pt x="415" y="304"/>
                      <a:pt x="409" y="286"/>
                      <a:pt x="403" y="262"/>
                    </a:cubicBezTo>
                    <a:lnTo>
                      <a:pt x="396" y="238"/>
                    </a:lnTo>
                    <a:cubicBezTo>
                      <a:pt x="384" y="201"/>
                      <a:pt x="366" y="171"/>
                      <a:pt x="354" y="134"/>
                    </a:cubicBezTo>
                    <a:cubicBezTo>
                      <a:pt x="348" y="104"/>
                      <a:pt x="330" y="73"/>
                      <a:pt x="311" y="55"/>
                    </a:cubicBezTo>
                    <a:cubicBezTo>
                      <a:pt x="293" y="37"/>
                      <a:pt x="275" y="25"/>
                      <a:pt x="250" y="18"/>
                    </a:cubicBezTo>
                    <a:cubicBezTo>
                      <a:pt x="229" y="6"/>
                      <a:pt x="206"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a:extLst>
                  <a:ext uri="{FF2B5EF4-FFF2-40B4-BE49-F238E27FC236}">
                    <a16:creationId xmlns:a16="http://schemas.microsoft.com/office/drawing/2014/main" id="{4D22FF41-BB7A-3C6F-D182-0B0AE8CB083D}"/>
                  </a:ext>
                </a:extLst>
              </p:cNvPr>
              <p:cNvSpPr/>
              <p:nvPr/>
            </p:nvSpPr>
            <p:spPr>
              <a:xfrm>
                <a:off x="1524099" y="3826372"/>
                <a:ext cx="24528" cy="37932"/>
              </a:xfrm>
              <a:custGeom>
                <a:avLst/>
                <a:gdLst/>
                <a:ahLst/>
                <a:cxnLst/>
                <a:rect l="l" t="t" r="r" b="b"/>
                <a:pathLst>
                  <a:path w="366" h="566" extrusionOk="0">
                    <a:moveTo>
                      <a:pt x="174" y="1"/>
                    </a:moveTo>
                    <a:cubicBezTo>
                      <a:pt x="166" y="1"/>
                      <a:pt x="159" y="2"/>
                      <a:pt x="153" y="5"/>
                    </a:cubicBezTo>
                    <a:cubicBezTo>
                      <a:pt x="128" y="5"/>
                      <a:pt x="110" y="11"/>
                      <a:pt x="92" y="24"/>
                    </a:cubicBezTo>
                    <a:lnTo>
                      <a:pt x="55" y="54"/>
                    </a:lnTo>
                    <a:cubicBezTo>
                      <a:pt x="37" y="66"/>
                      <a:pt x="25" y="90"/>
                      <a:pt x="19" y="109"/>
                    </a:cubicBezTo>
                    <a:cubicBezTo>
                      <a:pt x="7" y="127"/>
                      <a:pt x="0" y="151"/>
                      <a:pt x="7" y="176"/>
                    </a:cubicBezTo>
                    <a:cubicBezTo>
                      <a:pt x="7" y="212"/>
                      <a:pt x="13" y="249"/>
                      <a:pt x="13" y="291"/>
                    </a:cubicBezTo>
                    <a:cubicBezTo>
                      <a:pt x="19" y="316"/>
                      <a:pt x="19" y="334"/>
                      <a:pt x="25" y="358"/>
                    </a:cubicBezTo>
                    <a:cubicBezTo>
                      <a:pt x="25" y="370"/>
                      <a:pt x="25" y="376"/>
                      <a:pt x="31" y="389"/>
                    </a:cubicBezTo>
                    <a:cubicBezTo>
                      <a:pt x="31" y="407"/>
                      <a:pt x="37" y="425"/>
                      <a:pt x="43" y="443"/>
                    </a:cubicBezTo>
                    <a:cubicBezTo>
                      <a:pt x="55" y="486"/>
                      <a:pt x="86" y="522"/>
                      <a:pt x="122" y="547"/>
                    </a:cubicBezTo>
                    <a:cubicBezTo>
                      <a:pt x="140" y="553"/>
                      <a:pt x="159" y="565"/>
                      <a:pt x="177" y="565"/>
                    </a:cubicBezTo>
                    <a:lnTo>
                      <a:pt x="220" y="565"/>
                    </a:lnTo>
                    <a:cubicBezTo>
                      <a:pt x="244" y="559"/>
                      <a:pt x="262" y="553"/>
                      <a:pt x="280" y="547"/>
                    </a:cubicBezTo>
                    <a:lnTo>
                      <a:pt x="317" y="516"/>
                    </a:lnTo>
                    <a:cubicBezTo>
                      <a:pt x="347" y="486"/>
                      <a:pt x="359" y="449"/>
                      <a:pt x="359" y="401"/>
                    </a:cubicBezTo>
                    <a:cubicBezTo>
                      <a:pt x="366" y="383"/>
                      <a:pt x="366" y="364"/>
                      <a:pt x="366" y="346"/>
                    </a:cubicBezTo>
                    <a:cubicBezTo>
                      <a:pt x="366" y="310"/>
                      <a:pt x="359" y="279"/>
                      <a:pt x="353" y="249"/>
                    </a:cubicBezTo>
                    <a:lnTo>
                      <a:pt x="341" y="127"/>
                    </a:lnTo>
                    <a:cubicBezTo>
                      <a:pt x="329" y="103"/>
                      <a:pt x="317" y="72"/>
                      <a:pt x="293" y="54"/>
                    </a:cubicBezTo>
                    <a:lnTo>
                      <a:pt x="256" y="24"/>
                    </a:lnTo>
                    <a:cubicBezTo>
                      <a:pt x="238" y="11"/>
                      <a:pt x="220" y="5"/>
                      <a:pt x="195" y="5"/>
                    </a:cubicBezTo>
                    <a:cubicBezTo>
                      <a:pt x="189" y="2"/>
                      <a:pt x="181"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a:extLst>
                  <a:ext uri="{FF2B5EF4-FFF2-40B4-BE49-F238E27FC236}">
                    <a16:creationId xmlns:a16="http://schemas.microsoft.com/office/drawing/2014/main" id="{B9881B17-B4F8-7B1C-C136-F272690794E1}"/>
                  </a:ext>
                </a:extLst>
              </p:cNvPr>
              <p:cNvSpPr/>
              <p:nvPr/>
            </p:nvSpPr>
            <p:spPr>
              <a:xfrm>
                <a:off x="1238678" y="2858126"/>
                <a:ext cx="338907" cy="217003"/>
              </a:xfrm>
              <a:custGeom>
                <a:avLst/>
                <a:gdLst/>
                <a:ahLst/>
                <a:cxnLst/>
                <a:rect l="l" t="t" r="r" b="b"/>
                <a:pathLst>
                  <a:path w="5057" h="3238" extrusionOk="0">
                    <a:moveTo>
                      <a:pt x="989" y="0"/>
                    </a:moveTo>
                    <a:cubicBezTo>
                      <a:pt x="588" y="0"/>
                      <a:pt x="241" y="25"/>
                      <a:pt x="0" y="87"/>
                    </a:cubicBezTo>
                    <a:cubicBezTo>
                      <a:pt x="582" y="1732"/>
                      <a:pt x="1797" y="3238"/>
                      <a:pt x="4235" y="3238"/>
                    </a:cubicBezTo>
                    <a:cubicBezTo>
                      <a:pt x="4449" y="3238"/>
                      <a:pt x="4672" y="3226"/>
                      <a:pt x="4904" y="3202"/>
                    </a:cubicBezTo>
                    <a:lnTo>
                      <a:pt x="5057" y="397"/>
                    </a:lnTo>
                    <a:cubicBezTo>
                      <a:pt x="5057" y="397"/>
                      <a:pt x="2591" y="0"/>
                      <a:pt x="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a:extLst>
                  <a:ext uri="{FF2B5EF4-FFF2-40B4-BE49-F238E27FC236}">
                    <a16:creationId xmlns:a16="http://schemas.microsoft.com/office/drawing/2014/main" id="{2D5B6BF6-0CCC-9B42-D68A-50A57E7F36BF}"/>
                  </a:ext>
                </a:extLst>
              </p:cNvPr>
              <p:cNvSpPr/>
              <p:nvPr/>
            </p:nvSpPr>
            <p:spPr>
              <a:xfrm>
                <a:off x="1039641" y="2234008"/>
                <a:ext cx="753277" cy="774253"/>
              </a:xfrm>
              <a:custGeom>
                <a:avLst/>
                <a:gdLst/>
                <a:ahLst/>
                <a:cxnLst/>
                <a:rect l="l" t="t" r="r" b="b"/>
                <a:pathLst>
                  <a:path w="11240" h="11553" extrusionOk="0">
                    <a:moveTo>
                      <a:pt x="6338" y="1"/>
                    </a:moveTo>
                    <a:cubicBezTo>
                      <a:pt x="4487" y="1"/>
                      <a:pt x="2399" y="1039"/>
                      <a:pt x="1461" y="2317"/>
                    </a:cubicBezTo>
                    <a:cubicBezTo>
                      <a:pt x="1" y="4295"/>
                      <a:pt x="335" y="6747"/>
                      <a:pt x="1619" y="8621"/>
                    </a:cubicBezTo>
                    <a:cubicBezTo>
                      <a:pt x="2209" y="9491"/>
                      <a:pt x="2994" y="10221"/>
                      <a:pt x="3907" y="10745"/>
                    </a:cubicBezTo>
                    <a:cubicBezTo>
                      <a:pt x="4793" y="11247"/>
                      <a:pt x="5831" y="11553"/>
                      <a:pt x="6840" y="11553"/>
                    </a:cubicBezTo>
                    <a:cubicBezTo>
                      <a:pt x="7654" y="11553"/>
                      <a:pt x="8449" y="11353"/>
                      <a:pt x="9128" y="10897"/>
                    </a:cubicBezTo>
                    <a:cubicBezTo>
                      <a:pt x="10229" y="10161"/>
                      <a:pt x="10862" y="8846"/>
                      <a:pt x="11002" y="7526"/>
                    </a:cubicBezTo>
                    <a:cubicBezTo>
                      <a:pt x="11239" y="5299"/>
                      <a:pt x="10394" y="2287"/>
                      <a:pt x="8659" y="772"/>
                    </a:cubicBezTo>
                    <a:cubicBezTo>
                      <a:pt x="8106" y="291"/>
                      <a:pt x="7406" y="60"/>
                      <a:pt x="6651" y="11"/>
                    </a:cubicBezTo>
                    <a:cubicBezTo>
                      <a:pt x="6548" y="4"/>
                      <a:pt x="6443" y="1"/>
                      <a:pt x="6338" y="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a:extLst>
                  <a:ext uri="{FF2B5EF4-FFF2-40B4-BE49-F238E27FC236}">
                    <a16:creationId xmlns:a16="http://schemas.microsoft.com/office/drawing/2014/main" id="{55B1CD74-AFD5-3793-81C6-97B72D245527}"/>
                  </a:ext>
                </a:extLst>
              </p:cNvPr>
              <p:cNvSpPr/>
              <p:nvPr/>
            </p:nvSpPr>
            <p:spPr>
              <a:xfrm>
                <a:off x="1626432" y="2530285"/>
                <a:ext cx="59646" cy="66682"/>
              </a:xfrm>
              <a:custGeom>
                <a:avLst/>
                <a:gdLst/>
                <a:ahLst/>
                <a:cxnLst/>
                <a:rect l="l" t="t" r="r" b="b"/>
                <a:pathLst>
                  <a:path w="890" h="995" extrusionOk="0">
                    <a:moveTo>
                      <a:pt x="367" y="1"/>
                    </a:moveTo>
                    <a:cubicBezTo>
                      <a:pt x="327" y="1"/>
                      <a:pt x="288" y="9"/>
                      <a:pt x="250" y="26"/>
                    </a:cubicBezTo>
                    <a:cubicBezTo>
                      <a:pt x="68" y="117"/>
                      <a:pt x="1" y="397"/>
                      <a:pt x="110" y="659"/>
                    </a:cubicBezTo>
                    <a:cubicBezTo>
                      <a:pt x="198" y="864"/>
                      <a:pt x="368" y="994"/>
                      <a:pt x="526" y="994"/>
                    </a:cubicBezTo>
                    <a:cubicBezTo>
                      <a:pt x="565" y="994"/>
                      <a:pt x="603" y="986"/>
                      <a:pt x="640" y="969"/>
                    </a:cubicBezTo>
                    <a:cubicBezTo>
                      <a:pt x="828" y="878"/>
                      <a:pt x="889" y="598"/>
                      <a:pt x="786" y="336"/>
                    </a:cubicBezTo>
                    <a:cubicBezTo>
                      <a:pt x="698" y="132"/>
                      <a:pt x="52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a:extLst>
                  <a:ext uri="{FF2B5EF4-FFF2-40B4-BE49-F238E27FC236}">
                    <a16:creationId xmlns:a16="http://schemas.microsoft.com/office/drawing/2014/main" id="{4517BFEB-6FEA-9EAD-4F4F-4DBF1DADE21E}"/>
                  </a:ext>
                </a:extLst>
              </p:cNvPr>
              <p:cNvSpPr/>
              <p:nvPr/>
            </p:nvSpPr>
            <p:spPr>
              <a:xfrm>
                <a:off x="1433158" y="2603332"/>
                <a:ext cx="59981" cy="66414"/>
              </a:xfrm>
              <a:custGeom>
                <a:avLst/>
                <a:gdLst/>
                <a:ahLst/>
                <a:cxnLst/>
                <a:rect l="l" t="t" r="r" b="b"/>
                <a:pathLst>
                  <a:path w="895" h="991" extrusionOk="0">
                    <a:moveTo>
                      <a:pt x="367" y="0"/>
                    </a:moveTo>
                    <a:cubicBezTo>
                      <a:pt x="327" y="0"/>
                      <a:pt x="288" y="8"/>
                      <a:pt x="250" y="25"/>
                    </a:cubicBezTo>
                    <a:cubicBezTo>
                      <a:pt x="67" y="110"/>
                      <a:pt x="1" y="396"/>
                      <a:pt x="110" y="652"/>
                    </a:cubicBezTo>
                    <a:cubicBezTo>
                      <a:pt x="197" y="859"/>
                      <a:pt x="364" y="990"/>
                      <a:pt x="523" y="990"/>
                    </a:cubicBezTo>
                    <a:cubicBezTo>
                      <a:pt x="565" y="990"/>
                      <a:pt x="606" y="981"/>
                      <a:pt x="646" y="962"/>
                    </a:cubicBezTo>
                    <a:cubicBezTo>
                      <a:pt x="828" y="877"/>
                      <a:pt x="895" y="597"/>
                      <a:pt x="785" y="335"/>
                    </a:cubicBezTo>
                    <a:cubicBezTo>
                      <a:pt x="698" y="131"/>
                      <a:pt x="528"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a:extLst>
                  <a:ext uri="{FF2B5EF4-FFF2-40B4-BE49-F238E27FC236}">
                    <a16:creationId xmlns:a16="http://schemas.microsoft.com/office/drawing/2014/main" id="{0ED1D58F-E5A2-3EBE-FF6D-D9CD68ECF5DF}"/>
                  </a:ext>
                </a:extLst>
              </p:cNvPr>
              <p:cNvSpPr/>
              <p:nvPr/>
            </p:nvSpPr>
            <p:spPr>
              <a:xfrm>
                <a:off x="1526109" y="2521573"/>
                <a:ext cx="123647" cy="194016"/>
              </a:xfrm>
              <a:custGeom>
                <a:avLst/>
                <a:gdLst/>
                <a:ahLst/>
                <a:cxnLst/>
                <a:rect l="l" t="t" r="r" b="b"/>
                <a:pathLst>
                  <a:path w="1845" h="2895" extrusionOk="0">
                    <a:moveTo>
                      <a:pt x="75" y="1"/>
                    </a:moveTo>
                    <a:cubicBezTo>
                      <a:pt x="36" y="1"/>
                      <a:pt x="1" y="43"/>
                      <a:pt x="31" y="83"/>
                    </a:cubicBezTo>
                    <a:cubicBezTo>
                      <a:pt x="378" y="545"/>
                      <a:pt x="731" y="1002"/>
                      <a:pt x="1096" y="1446"/>
                    </a:cubicBezTo>
                    <a:cubicBezTo>
                      <a:pt x="1273" y="1665"/>
                      <a:pt x="1498" y="1884"/>
                      <a:pt x="1589" y="2158"/>
                    </a:cubicBezTo>
                    <a:cubicBezTo>
                      <a:pt x="1662" y="2389"/>
                      <a:pt x="1559" y="2602"/>
                      <a:pt x="1431" y="2785"/>
                    </a:cubicBezTo>
                    <a:cubicBezTo>
                      <a:pt x="1396" y="2831"/>
                      <a:pt x="1428" y="2895"/>
                      <a:pt x="1484" y="2895"/>
                    </a:cubicBezTo>
                    <a:cubicBezTo>
                      <a:pt x="1486" y="2895"/>
                      <a:pt x="1489" y="2894"/>
                      <a:pt x="1492" y="2894"/>
                    </a:cubicBezTo>
                    <a:cubicBezTo>
                      <a:pt x="1711" y="2864"/>
                      <a:pt x="1839" y="2632"/>
                      <a:pt x="1839" y="2426"/>
                    </a:cubicBezTo>
                    <a:cubicBezTo>
                      <a:pt x="1845" y="2127"/>
                      <a:pt x="1668" y="1866"/>
                      <a:pt x="1492" y="1641"/>
                    </a:cubicBezTo>
                    <a:cubicBezTo>
                      <a:pt x="1054" y="1081"/>
                      <a:pt x="591" y="551"/>
                      <a:pt x="116" y="22"/>
                    </a:cubicBezTo>
                    <a:cubicBezTo>
                      <a:pt x="105" y="7"/>
                      <a:pt x="90"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a:extLst>
                  <a:ext uri="{FF2B5EF4-FFF2-40B4-BE49-F238E27FC236}">
                    <a16:creationId xmlns:a16="http://schemas.microsoft.com/office/drawing/2014/main" id="{41FE7E36-6324-EA9C-263B-F4A93266AB8B}"/>
                  </a:ext>
                </a:extLst>
              </p:cNvPr>
              <p:cNvSpPr/>
              <p:nvPr/>
            </p:nvSpPr>
            <p:spPr>
              <a:xfrm>
                <a:off x="1020475" y="2214573"/>
                <a:ext cx="610529" cy="575479"/>
              </a:xfrm>
              <a:custGeom>
                <a:avLst/>
                <a:gdLst/>
                <a:ahLst/>
                <a:cxnLst/>
                <a:rect l="l" t="t" r="r" b="b"/>
                <a:pathLst>
                  <a:path w="9110" h="8587" extrusionOk="0">
                    <a:moveTo>
                      <a:pt x="7643" y="1"/>
                    </a:moveTo>
                    <a:cubicBezTo>
                      <a:pt x="7323" y="1"/>
                      <a:pt x="7003" y="74"/>
                      <a:pt x="6706" y="222"/>
                    </a:cubicBezTo>
                    <a:cubicBezTo>
                      <a:pt x="6421" y="187"/>
                      <a:pt x="6128" y="169"/>
                      <a:pt x="5832" y="169"/>
                    </a:cubicBezTo>
                    <a:cubicBezTo>
                      <a:pt x="4431" y="169"/>
                      <a:pt x="2968" y="572"/>
                      <a:pt x="1948" y="1482"/>
                    </a:cubicBezTo>
                    <a:cubicBezTo>
                      <a:pt x="700" y="2607"/>
                      <a:pt x="1" y="4208"/>
                      <a:pt x="7" y="5887"/>
                    </a:cubicBezTo>
                    <a:cubicBezTo>
                      <a:pt x="13" y="6788"/>
                      <a:pt x="360" y="7652"/>
                      <a:pt x="980" y="8309"/>
                    </a:cubicBezTo>
                    <a:cubicBezTo>
                      <a:pt x="1156" y="8496"/>
                      <a:pt x="1408" y="8586"/>
                      <a:pt x="1664" y="8586"/>
                    </a:cubicBezTo>
                    <a:cubicBezTo>
                      <a:pt x="1941" y="8586"/>
                      <a:pt x="2221" y="8481"/>
                      <a:pt x="2410" y="8278"/>
                    </a:cubicBezTo>
                    <a:cubicBezTo>
                      <a:pt x="2745" y="7922"/>
                      <a:pt x="2773" y="7341"/>
                      <a:pt x="2523" y="6918"/>
                    </a:cubicBezTo>
                    <a:lnTo>
                      <a:pt x="2523" y="6918"/>
                    </a:lnTo>
                    <a:cubicBezTo>
                      <a:pt x="2566" y="6929"/>
                      <a:pt x="2610" y="6935"/>
                      <a:pt x="2655" y="6935"/>
                    </a:cubicBezTo>
                    <a:cubicBezTo>
                      <a:pt x="2725" y="6935"/>
                      <a:pt x="2796" y="6920"/>
                      <a:pt x="2861" y="6891"/>
                    </a:cubicBezTo>
                    <a:cubicBezTo>
                      <a:pt x="3080" y="6788"/>
                      <a:pt x="3213" y="6544"/>
                      <a:pt x="3232" y="6301"/>
                    </a:cubicBezTo>
                    <a:cubicBezTo>
                      <a:pt x="3238" y="6051"/>
                      <a:pt x="3183" y="5808"/>
                      <a:pt x="3074" y="5589"/>
                    </a:cubicBezTo>
                    <a:cubicBezTo>
                      <a:pt x="2874" y="5190"/>
                      <a:pt x="2600" y="4835"/>
                      <a:pt x="2269" y="4545"/>
                    </a:cubicBezTo>
                    <a:lnTo>
                      <a:pt x="2269" y="4545"/>
                    </a:lnTo>
                    <a:cubicBezTo>
                      <a:pt x="2342" y="4571"/>
                      <a:pt x="2420" y="4584"/>
                      <a:pt x="2498" y="4584"/>
                    </a:cubicBezTo>
                    <a:cubicBezTo>
                      <a:pt x="2593" y="4584"/>
                      <a:pt x="2689" y="4564"/>
                      <a:pt x="2775" y="4524"/>
                    </a:cubicBezTo>
                    <a:cubicBezTo>
                      <a:pt x="3042" y="4388"/>
                      <a:pt x="3216" y="4119"/>
                      <a:pt x="3242" y="3824"/>
                    </a:cubicBezTo>
                    <a:lnTo>
                      <a:pt x="3242" y="3824"/>
                    </a:lnTo>
                    <a:cubicBezTo>
                      <a:pt x="3314" y="3855"/>
                      <a:pt x="3393" y="3873"/>
                      <a:pt x="3476" y="3873"/>
                    </a:cubicBezTo>
                    <a:cubicBezTo>
                      <a:pt x="3572" y="3873"/>
                      <a:pt x="3673" y="3849"/>
                      <a:pt x="3773" y="3794"/>
                    </a:cubicBezTo>
                    <a:cubicBezTo>
                      <a:pt x="4047" y="3642"/>
                      <a:pt x="4169" y="3313"/>
                      <a:pt x="4242" y="3009"/>
                    </a:cubicBezTo>
                    <a:cubicBezTo>
                      <a:pt x="4321" y="2705"/>
                      <a:pt x="4321" y="2358"/>
                      <a:pt x="4552" y="2145"/>
                    </a:cubicBezTo>
                    <a:cubicBezTo>
                      <a:pt x="4570" y="2638"/>
                      <a:pt x="4741" y="3112"/>
                      <a:pt x="5033" y="3502"/>
                    </a:cubicBezTo>
                    <a:cubicBezTo>
                      <a:pt x="5167" y="3696"/>
                      <a:pt x="5355" y="3855"/>
                      <a:pt x="5568" y="3952"/>
                    </a:cubicBezTo>
                    <a:cubicBezTo>
                      <a:pt x="5656" y="3988"/>
                      <a:pt x="5749" y="4006"/>
                      <a:pt x="5840" y="4006"/>
                    </a:cubicBezTo>
                    <a:cubicBezTo>
                      <a:pt x="5983" y="4006"/>
                      <a:pt x="6123" y="3962"/>
                      <a:pt x="6238" y="3873"/>
                    </a:cubicBezTo>
                    <a:cubicBezTo>
                      <a:pt x="6469" y="3684"/>
                      <a:pt x="6499" y="3331"/>
                      <a:pt x="6408" y="3045"/>
                    </a:cubicBezTo>
                    <a:cubicBezTo>
                      <a:pt x="6317" y="2759"/>
                      <a:pt x="6140" y="2516"/>
                      <a:pt x="6000" y="2248"/>
                    </a:cubicBezTo>
                    <a:cubicBezTo>
                      <a:pt x="5866" y="1987"/>
                      <a:pt x="5806" y="1676"/>
                      <a:pt x="5909" y="1396"/>
                    </a:cubicBezTo>
                    <a:lnTo>
                      <a:pt x="5909" y="1396"/>
                    </a:lnTo>
                    <a:cubicBezTo>
                      <a:pt x="6244" y="1415"/>
                      <a:pt x="6475" y="1731"/>
                      <a:pt x="6664" y="2005"/>
                    </a:cubicBezTo>
                    <a:cubicBezTo>
                      <a:pt x="6852" y="2279"/>
                      <a:pt x="7096" y="2583"/>
                      <a:pt x="7436" y="2583"/>
                    </a:cubicBezTo>
                    <a:cubicBezTo>
                      <a:pt x="7704" y="2583"/>
                      <a:pt x="7947" y="2352"/>
                      <a:pt x="8002" y="2084"/>
                    </a:cubicBezTo>
                    <a:cubicBezTo>
                      <a:pt x="8051" y="1810"/>
                      <a:pt x="7966" y="1530"/>
                      <a:pt x="7777" y="1329"/>
                    </a:cubicBezTo>
                    <a:cubicBezTo>
                      <a:pt x="7595" y="1129"/>
                      <a:pt x="7236" y="1056"/>
                      <a:pt x="6974" y="970"/>
                    </a:cubicBezTo>
                    <a:cubicBezTo>
                      <a:pt x="7061" y="924"/>
                      <a:pt x="7156" y="905"/>
                      <a:pt x="7254" y="905"/>
                    </a:cubicBezTo>
                    <a:cubicBezTo>
                      <a:pt x="7400" y="905"/>
                      <a:pt x="7551" y="948"/>
                      <a:pt x="7686" y="1007"/>
                    </a:cubicBezTo>
                    <a:cubicBezTo>
                      <a:pt x="7911" y="1104"/>
                      <a:pt x="8118" y="1244"/>
                      <a:pt x="8355" y="1305"/>
                    </a:cubicBezTo>
                    <a:cubicBezTo>
                      <a:pt x="8416" y="1319"/>
                      <a:pt x="8479" y="1326"/>
                      <a:pt x="8541" y="1326"/>
                    </a:cubicBezTo>
                    <a:cubicBezTo>
                      <a:pt x="8731" y="1326"/>
                      <a:pt x="8918" y="1260"/>
                      <a:pt x="9018" y="1104"/>
                    </a:cubicBezTo>
                    <a:cubicBezTo>
                      <a:pt x="9110" y="928"/>
                      <a:pt x="9098" y="721"/>
                      <a:pt x="8988" y="563"/>
                    </a:cubicBezTo>
                    <a:cubicBezTo>
                      <a:pt x="8878" y="405"/>
                      <a:pt x="8726" y="283"/>
                      <a:pt x="8550" y="204"/>
                    </a:cubicBezTo>
                    <a:cubicBezTo>
                      <a:pt x="8263" y="69"/>
                      <a:pt x="7953" y="1"/>
                      <a:pt x="7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a:extLst>
                  <a:ext uri="{FF2B5EF4-FFF2-40B4-BE49-F238E27FC236}">
                    <a16:creationId xmlns:a16="http://schemas.microsoft.com/office/drawing/2014/main" id="{CA36DF04-9C09-34FC-22F5-4B7F7E69A589}"/>
                  </a:ext>
                </a:extLst>
              </p:cNvPr>
              <p:cNvSpPr/>
              <p:nvPr/>
            </p:nvSpPr>
            <p:spPr>
              <a:xfrm>
                <a:off x="955670" y="2697556"/>
                <a:ext cx="290789" cy="258486"/>
              </a:xfrm>
              <a:custGeom>
                <a:avLst/>
                <a:gdLst/>
                <a:ahLst/>
                <a:cxnLst/>
                <a:rect l="l" t="t" r="r" b="b"/>
                <a:pathLst>
                  <a:path w="4339" h="3857" extrusionOk="0">
                    <a:moveTo>
                      <a:pt x="1487" y="0"/>
                    </a:moveTo>
                    <a:cubicBezTo>
                      <a:pt x="988" y="0"/>
                      <a:pt x="482" y="213"/>
                      <a:pt x="238" y="639"/>
                    </a:cubicBezTo>
                    <a:cubicBezTo>
                      <a:pt x="0" y="1059"/>
                      <a:pt x="61" y="1582"/>
                      <a:pt x="219" y="2039"/>
                    </a:cubicBezTo>
                    <a:cubicBezTo>
                      <a:pt x="426" y="2623"/>
                      <a:pt x="797" y="3158"/>
                      <a:pt x="1321" y="3493"/>
                    </a:cubicBezTo>
                    <a:cubicBezTo>
                      <a:pt x="1670" y="3723"/>
                      <a:pt x="2089" y="3856"/>
                      <a:pt x="2505" y="3856"/>
                    </a:cubicBezTo>
                    <a:cubicBezTo>
                      <a:pt x="2704" y="3856"/>
                      <a:pt x="2902" y="3826"/>
                      <a:pt x="3091" y="3761"/>
                    </a:cubicBezTo>
                    <a:cubicBezTo>
                      <a:pt x="3682" y="3566"/>
                      <a:pt x="4156" y="3031"/>
                      <a:pt x="4217" y="2416"/>
                    </a:cubicBezTo>
                    <a:cubicBezTo>
                      <a:pt x="4339" y="1230"/>
                      <a:pt x="2769" y="171"/>
                      <a:pt x="1740" y="19"/>
                    </a:cubicBezTo>
                    <a:cubicBezTo>
                      <a:pt x="1657" y="6"/>
                      <a:pt x="1572" y="0"/>
                      <a:pt x="1487"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a:extLst>
                  <a:ext uri="{FF2B5EF4-FFF2-40B4-BE49-F238E27FC236}">
                    <a16:creationId xmlns:a16="http://schemas.microsoft.com/office/drawing/2014/main" id="{FD986686-A756-D7CF-AF96-1B20AE272BFE}"/>
                  </a:ext>
                </a:extLst>
              </p:cNvPr>
              <p:cNvSpPr/>
              <p:nvPr/>
            </p:nvSpPr>
            <p:spPr>
              <a:xfrm>
                <a:off x="1845037" y="3926158"/>
                <a:ext cx="126462" cy="226854"/>
              </a:xfrm>
              <a:custGeom>
                <a:avLst/>
                <a:gdLst/>
                <a:ahLst/>
                <a:cxnLst/>
                <a:rect l="l" t="t" r="r" b="b"/>
                <a:pathLst>
                  <a:path w="1887" h="3385" extrusionOk="0">
                    <a:moveTo>
                      <a:pt x="0" y="1"/>
                    </a:moveTo>
                    <a:lnTo>
                      <a:pt x="0" y="646"/>
                    </a:lnTo>
                    <a:lnTo>
                      <a:pt x="0" y="1796"/>
                    </a:lnTo>
                    <a:lnTo>
                      <a:pt x="0" y="2380"/>
                    </a:lnTo>
                    <a:lnTo>
                      <a:pt x="0" y="2484"/>
                    </a:lnTo>
                    <a:lnTo>
                      <a:pt x="0" y="2636"/>
                    </a:lnTo>
                    <a:lnTo>
                      <a:pt x="0" y="3384"/>
                    </a:lnTo>
                    <a:lnTo>
                      <a:pt x="1887" y="3384"/>
                    </a:lnTo>
                    <a:lnTo>
                      <a:pt x="1887" y="3001"/>
                    </a:lnTo>
                    <a:lnTo>
                      <a:pt x="1887" y="2952"/>
                    </a:lnTo>
                    <a:lnTo>
                      <a:pt x="1887" y="2484"/>
                    </a:lnTo>
                    <a:lnTo>
                      <a:pt x="1887" y="2380"/>
                    </a:lnTo>
                    <a:lnTo>
                      <a:pt x="1887" y="2307"/>
                    </a:lnTo>
                    <a:lnTo>
                      <a:pt x="1887" y="2295"/>
                    </a:lnTo>
                    <a:lnTo>
                      <a:pt x="1887" y="1796"/>
                    </a:lnTo>
                    <a:lnTo>
                      <a:pt x="1887" y="1595"/>
                    </a:lnTo>
                    <a:lnTo>
                      <a:pt x="1887" y="889"/>
                    </a:lnTo>
                    <a:lnTo>
                      <a:pt x="1887" y="646"/>
                    </a:lnTo>
                    <a:lnTo>
                      <a:pt x="18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a:extLst>
                  <a:ext uri="{FF2B5EF4-FFF2-40B4-BE49-F238E27FC236}">
                    <a16:creationId xmlns:a16="http://schemas.microsoft.com/office/drawing/2014/main" id="{A1BBF956-A367-F6D7-0A42-451E168B440E}"/>
                  </a:ext>
                </a:extLst>
              </p:cNvPr>
              <p:cNvSpPr/>
              <p:nvPr/>
            </p:nvSpPr>
            <p:spPr>
              <a:xfrm>
                <a:off x="1517598" y="4441644"/>
                <a:ext cx="776867" cy="21647"/>
              </a:xfrm>
              <a:custGeom>
                <a:avLst/>
                <a:gdLst/>
                <a:ahLst/>
                <a:cxnLst/>
                <a:rect l="l" t="t" r="r" b="b"/>
                <a:pathLst>
                  <a:path w="11592" h="323" extrusionOk="0">
                    <a:moveTo>
                      <a:pt x="0" y="0"/>
                    </a:moveTo>
                    <a:lnTo>
                      <a:pt x="0" y="323"/>
                    </a:lnTo>
                    <a:lnTo>
                      <a:pt x="11592" y="323"/>
                    </a:lnTo>
                    <a:lnTo>
                      <a:pt x="11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a:extLst>
                  <a:ext uri="{FF2B5EF4-FFF2-40B4-BE49-F238E27FC236}">
                    <a16:creationId xmlns:a16="http://schemas.microsoft.com/office/drawing/2014/main" id="{F3BDF9C3-2ED8-E320-3C75-1A9EEB18831F}"/>
                  </a:ext>
                </a:extLst>
              </p:cNvPr>
              <p:cNvSpPr/>
              <p:nvPr/>
            </p:nvSpPr>
            <p:spPr>
              <a:xfrm>
                <a:off x="1659873" y="4259361"/>
                <a:ext cx="38401" cy="32906"/>
              </a:xfrm>
              <a:custGeom>
                <a:avLst/>
                <a:gdLst/>
                <a:ahLst/>
                <a:cxnLst/>
                <a:rect l="l" t="t" r="r" b="b"/>
                <a:pathLst>
                  <a:path w="573" h="491" extrusionOk="0">
                    <a:moveTo>
                      <a:pt x="244" y="0"/>
                    </a:moveTo>
                    <a:cubicBezTo>
                      <a:pt x="110" y="0"/>
                      <a:pt x="1" y="110"/>
                      <a:pt x="1" y="244"/>
                    </a:cubicBezTo>
                    <a:cubicBezTo>
                      <a:pt x="1" y="392"/>
                      <a:pt x="121" y="491"/>
                      <a:pt x="249" y="491"/>
                    </a:cubicBezTo>
                    <a:cubicBezTo>
                      <a:pt x="308" y="491"/>
                      <a:pt x="370" y="469"/>
                      <a:pt x="421" y="420"/>
                    </a:cubicBezTo>
                    <a:cubicBezTo>
                      <a:pt x="573" y="262"/>
                      <a:pt x="463" y="0"/>
                      <a:pt x="244" y="0"/>
                    </a:cubicBezTo>
                    <a:close/>
                  </a:path>
                </a:pathLst>
              </a:custGeom>
              <a:solidFill>
                <a:srgbClr val="FF6E24"/>
              </a:solidFill>
              <a:ln w="1975" cap="flat" cmpd="sng">
                <a:solidFill>
                  <a:srgbClr val="FFAE8E"/>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a:extLst>
                  <a:ext uri="{FF2B5EF4-FFF2-40B4-BE49-F238E27FC236}">
                    <a16:creationId xmlns:a16="http://schemas.microsoft.com/office/drawing/2014/main" id="{95BAA04D-EEC7-B879-6139-E5351DB5B0F8}"/>
                  </a:ext>
                </a:extLst>
              </p:cNvPr>
              <p:cNvSpPr/>
              <p:nvPr/>
            </p:nvSpPr>
            <p:spPr>
              <a:xfrm>
                <a:off x="1601167" y="3926158"/>
                <a:ext cx="126864" cy="226854"/>
              </a:xfrm>
              <a:custGeom>
                <a:avLst/>
                <a:gdLst/>
                <a:ahLst/>
                <a:cxnLst/>
                <a:rect l="l" t="t" r="r" b="b"/>
                <a:pathLst>
                  <a:path w="1893" h="3385" extrusionOk="0">
                    <a:moveTo>
                      <a:pt x="0" y="1"/>
                    </a:moveTo>
                    <a:lnTo>
                      <a:pt x="0" y="646"/>
                    </a:lnTo>
                    <a:lnTo>
                      <a:pt x="0" y="1796"/>
                    </a:lnTo>
                    <a:lnTo>
                      <a:pt x="0" y="2380"/>
                    </a:lnTo>
                    <a:lnTo>
                      <a:pt x="0" y="2484"/>
                    </a:lnTo>
                    <a:lnTo>
                      <a:pt x="0" y="2636"/>
                    </a:lnTo>
                    <a:lnTo>
                      <a:pt x="0" y="3384"/>
                    </a:lnTo>
                    <a:lnTo>
                      <a:pt x="1893" y="3384"/>
                    </a:lnTo>
                    <a:lnTo>
                      <a:pt x="1893" y="3001"/>
                    </a:lnTo>
                    <a:lnTo>
                      <a:pt x="1893" y="2952"/>
                    </a:lnTo>
                    <a:lnTo>
                      <a:pt x="1893" y="2484"/>
                    </a:lnTo>
                    <a:lnTo>
                      <a:pt x="1893" y="2380"/>
                    </a:lnTo>
                    <a:lnTo>
                      <a:pt x="1893" y="2307"/>
                    </a:lnTo>
                    <a:lnTo>
                      <a:pt x="1893" y="2295"/>
                    </a:lnTo>
                    <a:lnTo>
                      <a:pt x="1893" y="1796"/>
                    </a:lnTo>
                    <a:lnTo>
                      <a:pt x="1893" y="1595"/>
                    </a:lnTo>
                    <a:lnTo>
                      <a:pt x="1893" y="889"/>
                    </a:lnTo>
                    <a:lnTo>
                      <a:pt x="1893" y="646"/>
                    </a:lnTo>
                    <a:lnTo>
                      <a:pt x="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a:extLst>
                  <a:ext uri="{FF2B5EF4-FFF2-40B4-BE49-F238E27FC236}">
                    <a16:creationId xmlns:a16="http://schemas.microsoft.com/office/drawing/2014/main" id="{AAA2ECF6-04D8-E645-F715-7E2B9E3C7386}"/>
                  </a:ext>
                </a:extLst>
              </p:cNvPr>
              <p:cNvSpPr/>
              <p:nvPr/>
            </p:nvSpPr>
            <p:spPr>
              <a:xfrm>
                <a:off x="1601167" y="4152940"/>
                <a:ext cx="126864" cy="265121"/>
              </a:xfrm>
              <a:custGeom>
                <a:avLst/>
                <a:gdLst/>
                <a:ahLst/>
                <a:cxnLst/>
                <a:rect l="l" t="t" r="r" b="b"/>
                <a:pathLst>
                  <a:path w="1893" h="3956" extrusionOk="0">
                    <a:moveTo>
                      <a:pt x="1118" y="1585"/>
                    </a:moveTo>
                    <a:cubicBezTo>
                      <a:pt x="1243" y="1585"/>
                      <a:pt x="1363" y="1683"/>
                      <a:pt x="1363" y="1832"/>
                    </a:cubicBezTo>
                    <a:cubicBezTo>
                      <a:pt x="1370" y="1966"/>
                      <a:pt x="1254" y="2075"/>
                      <a:pt x="1120" y="2075"/>
                    </a:cubicBezTo>
                    <a:cubicBezTo>
                      <a:pt x="901" y="2075"/>
                      <a:pt x="792" y="1813"/>
                      <a:pt x="950" y="1655"/>
                    </a:cubicBezTo>
                    <a:cubicBezTo>
                      <a:pt x="998" y="1606"/>
                      <a:pt x="1059" y="1585"/>
                      <a:pt x="1118" y="1585"/>
                    </a:cubicBezTo>
                    <a:close/>
                    <a:moveTo>
                      <a:pt x="0" y="0"/>
                    </a:moveTo>
                    <a:lnTo>
                      <a:pt x="0" y="3036"/>
                    </a:lnTo>
                    <a:cubicBezTo>
                      <a:pt x="19" y="3548"/>
                      <a:pt x="433" y="3955"/>
                      <a:pt x="944" y="3955"/>
                    </a:cubicBezTo>
                    <a:cubicBezTo>
                      <a:pt x="1455" y="3955"/>
                      <a:pt x="1875" y="3548"/>
                      <a:pt x="1893" y="3036"/>
                    </a:cubicBezTo>
                    <a:lnTo>
                      <a:pt x="1893" y="317"/>
                    </a:lnTo>
                    <a:lnTo>
                      <a:pt x="1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a:extLst>
                  <a:ext uri="{FF2B5EF4-FFF2-40B4-BE49-F238E27FC236}">
                    <a16:creationId xmlns:a16="http://schemas.microsoft.com/office/drawing/2014/main" id="{3DFC1045-79DE-3600-1732-D56F2756E6A8}"/>
                  </a:ext>
                </a:extLst>
              </p:cNvPr>
              <p:cNvSpPr/>
              <p:nvPr/>
            </p:nvSpPr>
            <p:spPr>
              <a:xfrm>
                <a:off x="1577108" y="3862158"/>
                <a:ext cx="174581" cy="36793"/>
              </a:xfrm>
              <a:custGeom>
                <a:avLst/>
                <a:gdLst/>
                <a:ahLst/>
                <a:cxnLst/>
                <a:rect l="l" t="t" r="r" b="b"/>
                <a:pathLst>
                  <a:path w="2605" h="549" extrusionOk="0">
                    <a:moveTo>
                      <a:pt x="274" y="1"/>
                    </a:moveTo>
                    <a:cubicBezTo>
                      <a:pt x="122" y="1"/>
                      <a:pt x="0" y="122"/>
                      <a:pt x="0" y="274"/>
                    </a:cubicBezTo>
                    <a:cubicBezTo>
                      <a:pt x="0" y="347"/>
                      <a:pt x="31" y="414"/>
                      <a:pt x="80" y="469"/>
                    </a:cubicBezTo>
                    <a:cubicBezTo>
                      <a:pt x="134" y="518"/>
                      <a:pt x="201" y="548"/>
                      <a:pt x="274" y="548"/>
                    </a:cubicBezTo>
                    <a:lnTo>
                      <a:pt x="2331" y="548"/>
                    </a:lnTo>
                    <a:cubicBezTo>
                      <a:pt x="2477" y="548"/>
                      <a:pt x="2599" y="427"/>
                      <a:pt x="2599" y="274"/>
                    </a:cubicBezTo>
                    <a:cubicBezTo>
                      <a:pt x="2605" y="201"/>
                      <a:pt x="2574" y="135"/>
                      <a:pt x="2526" y="80"/>
                    </a:cubicBezTo>
                    <a:cubicBezTo>
                      <a:pt x="2471" y="25"/>
                      <a:pt x="2404" y="1"/>
                      <a:pt x="2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a:extLst>
                  <a:ext uri="{FF2B5EF4-FFF2-40B4-BE49-F238E27FC236}">
                    <a16:creationId xmlns:a16="http://schemas.microsoft.com/office/drawing/2014/main" id="{2FA72AA7-4C39-8469-7A39-A020E4243B61}"/>
                  </a:ext>
                </a:extLst>
              </p:cNvPr>
              <p:cNvSpPr/>
              <p:nvPr/>
            </p:nvSpPr>
            <p:spPr>
              <a:xfrm>
                <a:off x="1601154" y="3888834"/>
                <a:ext cx="126864" cy="36996"/>
              </a:xfrm>
              <a:custGeom>
                <a:avLst/>
                <a:gdLst/>
                <a:ahLst/>
                <a:cxnLst/>
                <a:rect l="l" t="t" r="r" b="b"/>
                <a:pathLst>
                  <a:path w="1893" h="408" extrusionOk="0">
                    <a:moveTo>
                      <a:pt x="0" y="0"/>
                    </a:moveTo>
                    <a:lnTo>
                      <a:pt x="0" y="408"/>
                    </a:lnTo>
                    <a:lnTo>
                      <a:pt x="1893" y="408"/>
                    </a:lnTo>
                    <a:lnTo>
                      <a:pt x="18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a:extLst>
                  <a:ext uri="{FF2B5EF4-FFF2-40B4-BE49-F238E27FC236}">
                    <a16:creationId xmlns:a16="http://schemas.microsoft.com/office/drawing/2014/main" id="{C41A8D90-011D-F323-F272-701E5524F3EF}"/>
                  </a:ext>
                </a:extLst>
              </p:cNvPr>
              <p:cNvSpPr/>
              <p:nvPr/>
            </p:nvSpPr>
            <p:spPr>
              <a:xfrm>
                <a:off x="1654176" y="4259361"/>
                <a:ext cx="38401" cy="38401"/>
              </a:xfrm>
              <a:custGeom>
                <a:avLst/>
                <a:gdLst/>
                <a:ahLst/>
                <a:cxnLst/>
                <a:rect l="l" t="t" r="r" b="b"/>
                <a:pathLst>
                  <a:path w="573" h="573" fill="none" extrusionOk="0">
                    <a:moveTo>
                      <a:pt x="572" y="244"/>
                    </a:moveTo>
                    <a:cubicBezTo>
                      <a:pt x="572" y="463"/>
                      <a:pt x="311" y="572"/>
                      <a:pt x="159" y="414"/>
                    </a:cubicBezTo>
                    <a:cubicBezTo>
                      <a:pt x="1" y="262"/>
                      <a:pt x="110" y="0"/>
                      <a:pt x="329" y="0"/>
                    </a:cubicBezTo>
                    <a:cubicBezTo>
                      <a:pt x="463" y="0"/>
                      <a:pt x="572" y="110"/>
                      <a:pt x="572" y="244"/>
                    </a:cubicBezTo>
                    <a:close/>
                  </a:path>
                </a:pathLst>
              </a:custGeom>
              <a:noFill/>
              <a:ln w="1675" cap="flat" cmpd="sng">
                <a:solidFill>
                  <a:srgbClr val="FFAE8E"/>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a:extLst>
                  <a:ext uri="{FF2B5EF4-FFF2-40B4-BE49-F238E27FC236}">
                    <a16:creationId xmlns:a16="http://schemas.microsoft.com/office/drawing/2014/main" id="{D7FA1565-87B1-EF02-4A3E-414D5B0A8C9F}"/>
                  </a:ext>
                </a:extLst>
              </p:cNvPr>
              <p:cNvSpPr/>
              <p:nvPr/>
            </p:nvSpPr>
            <p:spPr>
              <a:xfrm>
                <a:off x="2294379" y="4089275"/>
                <a:ext cx="46175" cy="410750"/>
              </a:xfrm>
              <a:custGeom>
                <a:avLst/>
                <a:gdLst/>
                <a:ahLst/>
                <a:cxnLst/>
                <a:rect l="l" t="t" r="r" b="b"/>
                <a:pathLst>
                  <a:path w="689" h="6129" extrusionOk="0">
                    <a:moveTo>
                      <a:pt x="1" y="1"/>
                    </a:moveTo>
                    <a:lnTo>
                      <a:pt x="1" y="950"/>
                    </a:lnTo>
                    <a:lnTo>
                      <a:pt x="1" y="5258"/>
                    </a:lnTo>
                    <a:lnTo>
                      <a:pt x="1" y="5581"/>
                    </a:lnTo>
                    <a:lnTo>
                      <a:pt x="1" y="6128"/>
                    </a:lnTo>
                    <a:lnTo>
                      <a:pt x="688" y="6128"/>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a:extLst>
                  <a:ext uri="{FF2B5EF4-FFF2-40B4-BE49-F238E27FC236}">
                    <a16:creationId xmlns:a16="http://schemas.microsoft.com/office/drawing/2014/main" id="{039F1A0A-7EDA-4CA7-DA51-76F43B914FE5}"/>
                  </a:ext>
                </a:extLst>
              </p:cNvPr>
              <p:cNvSpPr/>
              <p:nvPr/>
            </p:nvSpPr>
            <p:spPr>
              <a:xfrm>
                <a:off x="1471491" y="4089275"/>
                <a:ext cx="46175" cy="410750"/>
              </a:xfrm>
              <a:custGeom>
                <a:avLst/>
                <a:gdLst/>
                <a:ahLst/>
                <a:cxnLst/>
                <a:rect l="l" t="t" r="r" b="b"/>
                <a:pathLst>
                  <a:path w="689" h="6129" extrusionOk="0">
                    <a:moveTo>
                      <a:pt x="1" y="1"/>
                    </a:moveTo>
                    <a:lnTo>
                      <a:pt x="1" y="6128"/>
                    </a:lnTo>
                    <a:lnTo>
                      <a:pt x="688" y="6128"/>
                    </a:lnTo>
                    <a:lnTo>
                      <a:pt x="688" y="5581"/>
                    </a:lnTo>
                    <a:lnTo>
                      <a:pt x="688" y="5258"/>
                    </a:lnTo>
                    <a:lnTo>
                      <a:pt x="688" y="950"/>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a:extLst>
                  <a:ext uri="{FF2B5EF4-FFF2-40B4-BE49-F238E27FC236}">
                    <a16:creationId xmlns:a16="http://schemas.microsoft.com/office/drawing/2014/main" id="{57143CA8-7FCC-11C5-8D30-E059EAD66765}"/>
                  </a:ext>
                </a:extLst>
              </p:cNvPr>
              <p:cNvSpPr/>
              <p:nvPr/>
            </p:nvSpPr>
            <p:spPr>
              <a:xfrm>
                <a:off x="1845037" y="4152940"/>
                <a:ext cx="126462" cy="265121"/>
              </a:xfrm>
              <a:custGeom>
                <a:avLst/>
                <a:gdLst/>
                <a:ahLst/>
                <a:cxnLst/>
                <a:rect l="l" t="t" r="r" b="b"/>
                <a:pathLst>
                  <a:path w="1887" h="3956" extrusionOk="0">
                    <a:moveTo>
                      <a:pt x="1146" y="1585"/>
                    </a:moveTo>
                    <a:cubicBezTo>
                      <a:pt x="1273" y="1585"/>
                      <a:pt x="1394" y="1683"/>
                      <a:pt x="1394" y="1832"/>
                    </a:cubicBezTo>
                    <a:cubicBezTo>
                      <a:pt x="1394" y="1966"/>
                      <a:pt x="1284" y="2075"/>
                      <a:pt x="1150" y="2075"/>
                    </a:cubicBezTo>
                    <a:cubicBezTo>
                      <a:pt x="931" y="2075"/>
                      <a:pt x="822" y="1813"/>
                      <a:pt x="974" y="1655"/>
                    </a:cubicBezTo>
                    <a:cubicBezTo>
                      <a:pt x="1025" y="1606"/>
                      <a:pt x="1086" y="1585"/>
                      <a:pt x="1146" y="1585"/>
                    </a:cubicBezTo>
                    <a:close/>
                    <a:moveTo>
                      <a:pt x="900" y="2765"/>
                    </a:moveTo>
                    <a:cubicBezTo>
                      <a:pt x="1027" y="2765"/>
                      <a:pt x="1150" y="2863"/>
                      <a:pt x="1150" y="3012"/>
                    </a:cubicBezTo>
                    <a:cubicBezTo>
                      <a:pt x="1150" y="3146"/>
                      <a:pt x="1041" y="3256"/>
                      <a:pt x="907" y="3256"/>
                    </a:cubicBezTo>
                    <a:cubicBezTo>
                      <a:pt x="688" y="3256"/>
                      <a:pt x="578" y="2994"/>
                      <a:pt x="730" y="2836"/>
                    </a:cubicBezTo>
                    <a:cubicBezTo>
                      <a:pt x="779" y="2787"/>
                      <a:pt x="840" y="2765"/>
                      <a:pt x="900" y="2765"/>
                    </a:cubicBezTo>
                    <a:close/>
                    <a:moveTo>
                      <a:pt x="0" y="0"/>
                    </a:moveTo>
                    <a:lnTo>
                      <a:pt x="0" y="3036"/>
                    </a:lnTo>
                    <a:cubicBezTo>
                      <a:pt x="18" y="3548"/>
                      <a:pt x="432" y="3955"/>
                      <a:pt x="943" y="3955"/>
                    </a:cubicBezTo>
                    <a:cubicBezTo>
                      <a:pt x="1454" y="3955"/>
                      <a:pt x="1874" y="3548"/>
                      <a:pt x="1887" y="3036"/>
                    </a:cubicBezTo>
                    <a:lnTo>
                      <a:pt x="1887" y="317"/>
                    </a:lnTo>
                    <a:lnTo>
                      <a:pt x="1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a:extLst>
                  <a:ext uri="{FF2B5EF4-FFF2-40B4-BE49-F238E27FC236}">
                    <a16:creationId xmlns:a16="http://schemas.microsoft.com/office/drawing/2014/main" id="{1288BCB3-DBD4-C244-FA4C-442C5B93184C}"/>
                  </a:ext>
                </a:extLst>
              </p:cNvPr>
              <p:cNvSpPr/>
              <p:nvPr/>
            </p:nvSpPr>
            <p:spPr>
              <a:xfrm>
                <a:off x="1820979" y="3862158"/>
                <a:ext cx="174581" cy="36793"/>
              </a:xfrm>
              <a:custGeom>
                <a:avLst/>
                <a:gdLst/>
                <a:ahLst/>
                <a:cxnLst/>
                <a:rect l="l" t="t" r="r" b="b"/>
                <a:pathLst>
                  <a:path w="2605" h="549" extrusionOk="0">
                    <a:moveTo>
                      <a:pt x="274" y="1"/>
                    </a:moveTo>
                    <a:cubicBezTo>
                      <a:pt x="122" y="1"/>
                      <a:pt x="0" y="122"/>
                      <a:pt x="0" y="274"/>
                    </a:cubicBezTo>
                    <a:cubicBezTo>
                      <a:pt x="0" y="347"/>
                      <a:pt x="31" y="414"/>
                      <a:pt x="85" y="469"/>
                    </a:cubicBezTo>
                    <a:cubicBezTo>
                      <a:pt x="134" y="518"/>
                      <a:pt x="201" y="548"/>
                      <a:pt x="274" y="548"/>
                    </a:cubicBezTo>
                    <a:lnTo>
                      <a:pt x="2331" y="548"/>
                    </a:lnTo>
                    <a:cubicBezTo>
                      <a:pt x="2483" y="548"/>
                      <a:pt x="2605" y="427"/>
                      <a:pt x="2605" y="274"/>
                    </a:cubicBezTo>
                    <a:cubicBezTo>
                      <a:pt x="2605" y="201"/>
                      <a:pt x="2574" y="128"/>
                      <a:pt x="2525" y="80"/>
                    </a:cubicBezTo>
                    <a:cubicBezTo>
                      <a:pt x="2471" y="31"/>
                      <a:pt x="2404" y="1"/>
                      <a:pt x="2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a:extLst>
                  <a:ext uri="{FF2B5EF4-FFF2-40B4-BE49-F238E27FC236}">
                    <a16:creationId xmlns:a16="http://schemas.microsoft.com/office/drawing/2014/main" id="{AFB748CF-4DAD-6A1E-EA76-113FD0BA4217}"/>
                  </a:ext>
                </a:extLst>
              </p:cNvPr>
              <p:cNvSpPr/>
              <p:nvPr/>
            </p:nvSpPr>
            <p:spPr>
              <a:xfrm>
                <a:off x="1845028" y="3888834"/>
                <a:ext cx="126462" cy="36996"/>
              </a:xfrm>
              <a:custGeom>
                <a:avLst/>
                <a:gdLst/>
                <a:ahLst/>
                <a:cxnLst/>
                <a:rect l="l" t="t" r="r" b="b"/>
                <a:pathLst>
                  <a:path w="1887" h="408" extrusionOk="0">
                    <a:moveTo>
                      <a:pt x="0" y="0"/>
                    </a:moveTo>
                    <a:lnTo>
                      <a:pt x="0" y="408"/>
                    </a:lnTo>
                    <a:lnTo>
                      <a:pt x="1887" y="408"/>
                    </a:lnTo>
                    <a:lnTo>
                      <a:pt x="18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a:extLst>
                  <a:ext uri="{FF2B5EF4-FFF2-40B4-BE49-F238E27FC236}">
                    <a16:creationId xmlns:a16="http://schemas.microsoft.com/office/drawing/2014/main" id="{D33F74C2-DFE4-768D-E515-B496665CC14C}"/>
                  </a:ext>
                </a:extLst>
              </p:cNvPr>
              <p:cNvSpPr/>
              <p:nvPr/>
            </p:nvSpPr>
            <p:spPr>
              <a:xfrm>
                <a:off x="1889067" y="4338038"/>
                <a:ext cx="38803" cy="33040"/>
              </a:xfrm>
              <a:custGeom>
                <a:avLst/>
                <a:gdLst/>
                <a:ahLst/>
                <a:cxnLst/>
                <a:rect l="l" t="t" r="r" b="b"/>
                <a:pathLst>
                  <a:path w="579" h="493" extrusionOk="0">
                    <a:moveTo>
                      <a:pt x="250" y="1"/>
                    </a:moveTo>
                    <a:cubicBezTo>
                      <a:pt x="110" y="1"/>
                      <a:pt x="0" y="110"/>
                      <a:pt x="6" y="250"/>
                    </a:cubicBezTo>
                    <a:cubicBezTo>
                      <a:pt x="6" y="398"/>
                      <a:pt x="125" y="493"/>
                      <a:pt x="249" y="493"/>
                    </a:cubicBezTo>
                    <a:cubicBezTo>
                      <a:pt x="309" y="493"/>
                      <a:pt x="371" y="470"/>
                      <a:pt x="420" y="420"/>
                    </a:cubicBezTo>
                    <a:cubicBezTo>
                      <a:pt x="578" y="268"/>
                      <a:pt x="469" y="1"/>
                      <a:pt x="250" y="1"/>
                    </a:cubicBezTo>
                    <a:close/>
                  </a:path>
                </a:pathLst>
              </a:custGeom>
              <a:solidFill>
                <a:schemeClr val="accent2"/>
              </a:solidFill>
              <a:ln w="19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a:extLst>
                  <a:ext uri="{FF2B5EF4-FFF2-40B4-BE49-F238E27FC236}">
                    <a16:creationId xmlns:a16="http://schemas.microsoft.com/office/drawing/2014/main" id="{41CB7109-2F26-95FC-8840-607251B7A6CC}"/>
                  </a:ext>
                </a:extLst>
              </p:cNvPr>
              <p:cNvSpPr/>
              <p:nvPr/>
            </p:nvSpPr>
            <p:spPr>
              <a:xfrm>
                <a:off x="1905754" y="4259361"/>
                <a:ext cx="32705" cy="32705"/>
              </a:xfrm>
              <a:custGeom>
                <a:avLst/>
                <a:gdLst/>
                <a:ahLst/>
                <a:cxnLst/>
                <a:rect l="l" t="t" r="r" b="b"/>
                <a:pathLst>
                  <a:path w="488" h="488" extrusionOk="0">
                    <a:moveTo>
                      <a:pt x="244" y="0"/>
                    </a:moveTo>
                    <a:cubicBezTo>
                      <a:pt x="110" y="0"/>
                      <a:pt x="1" y="110"/>
                      <a:pt x="1" y="244"/>
                    </a:cubicBezTo>
                    <a:cubicBezTo>
                      <a:pt x="1" y="378"/>
                      <a:pt x="110" y="487"/>
                      <a:pt x="244" y="487"/>
                    </a:cubicBezTo>
                    <a:cubicBezTo>
                      <a:pt x="378" y="487"/>
                      <a:pt x="488" y="378"/>
                      <a:pt x="488" y="244"/>
                    </a:cubicBezTo>
                    <a:cubicBezTo>
                      <a:pt x="488" y="110"/>
                      <a:pt x="378" y="0"/>
                      <a:pt x="244" y="0"/>
                    </a:cubicBezTo>
                    <a:close/>
                  </a:path>
                </a:pathLst>
              </a:custGeom>
              <a:solidFill>
                <a:schemeClr val="accent2"/>
              </a:solidFill>
              <a:ln w="19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a:extLst>
                  <a:ext uri="{FF2B5EF4-FFF2-40B4-BE49-F238E27FC236}">
                    <a16:creationId xmlns:a16="http://schemas.microsoft.com/office/drawing/2014/main" id="{8406DA40-7902-7B7C-CC06-D9A16EBE5754}"/>
                  </a:ext>
                </a:extLst>
              </p:cNvPr>
              <p:cNvSpPr/>
              <p:nvPr/>
            </p:nvSpPr>
            <p:spPr>
              <a:xfrm>
                <a:off x="1883773" y="4338038"/>
                <a:ext cx="38401" cy="38401"/>
              </a:xfrm>
              <a:custGeom>
                <a:avLst/>
                <a:gdLst/>
                <a:ahLst/>
                <a:cxnLst/>
                <a:rect l="l" t="t" r="r" b="b"/>
                <a:pathLst>
                  <a:path w="573" h="573" fill="none" extrusionOk="0">
                    <a:moveTo>
                      <a:pt x="572" y="250"/>
                    </a:moveTo>
                    <a:cubicBezTo>
                      <a:pt x="572" y="463"/>
                      <a:pt x="305" y="573"/>
                      <a:pt x="152" y="420"/>
                    </a:cubicBezTo>
                    <a:cubicBezTo>
                      <a:pt x="0" y="262"/>
                      <a:pt x="110" y="1"/>
                      <a:pt x="329" y="1"/>
                    </a:cubicBezTo>
                    <a:cubicBezTo>
                      <a:pt x="463" y="1"/>
                      <a:pt x="572" y="110"/>
                      <a:pt x="572" y="250"/>
                    </a:cubicBezTo>
                    <a:close/>
                  </a:path>
                </a:pathLst>
              </a:custGeom>
              <a:solidFill>
                <a:schemeClr val="accent2"/>
              </a:solidFill>
              <a:ln w="16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a:extLst>
                  <a:ext uri="{FF2B5EF4-FFF2-40B4-BE49-F238E27FC236}">
                    <a16:creationId xmlns:a16="http://schemas.microsoft.com/office/drawing/2014/main" id="{6D38B4C2-9C75-1967-49D0-4E2556445EC1}"/>
                  </a:ext>
                </a:extLst>
              </p:cNvPr>
              <p:cNvSpPr/>
              <p:nvPr/>
            </p:nvSpPr>
            <p:spPr>
              <a:xfrm>
                <a:off x="1905754" y="4259361"/>
                <a:ext cx="32705" cy="32705"/>
              </a:xfrm>
              <a:custGeom>
                <a:avLst/>
                <a:gdLst/>
                <a:ahLst/>
                <a:cxnLst/>
                <a:rect l="l" t="t" r="r" b="b"/>
                <a:pathLst>
                  <a:path w="488" h="488" fill="none" extrusionOk="0">
                    <a:moveTo>
                      <a:pt x="488" y="244"/>
                    </a:moveTo>
                    <a:cubicBezTo>
                      <a:pt x="488" y="378"/>
                      <a:pt x="378" y="487"/>
                      <a:pt x="244" y="487"/>
                    </a:cubicBezTo>
                    <a:cubicBezTo>
                      <a:pt x="110" y="487"/>
                      <a:pt x="1" y="378"/>
                      <a:pt x="1" y="244"/>
                    </a:cubicBezTo>
                    <a:cubicBezTo>
                      <a:pt x="1" y="110"/>
                      <a:pt x="110" y="0"/>
                      <a:pt x="244" y="0"/>
                    </a:cubicBezTo>
                    <a:cubicBezTo>
                      <a:pt x="378" y="0"/>
                      <a:pt x="488" y="110"/>
                      <a:pt x="488" y="244"/>
                    </a:cubicBezTo>
                    <a:close/>
                  </a:path>
                </a:pathLst>
              </a:custGeom>
              <a:solidFill>
                <a:schemeClr val="accent2"/>
              </a:solidFill>
              <a:ln w="16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a:extLst>
                  <a:ext uri="{FF2B5EF4-FFF2-40B4-BE49-F238E27FC236}">
                    <a16:creationId xmlns:a16="http://schemas.microsoft.com/office/drawing/2014/main" id="{653D8DED-8531-5CC3-A736-7F79DB7E105D}"/>
                  </a:ext>
                </a:extLst>
              </p:cNvPr>
              <p:cNvSpPr/>
              <p:nvPr/>
            </p:nvSpPr>
            <p:spPr>
              <a:xfrm>
                <a:off x="1517598" y="4152940"/>
                <a:ext cx="778073" cy="67"/>
              </a:xfrm>
              <a:custGeom>
                <a:avLst/>
                <a:gdLst/>
                <a:ahLst/>
                <a:cxnLst/>
                <a:rect l="l" t="t" r="r" b="b"/>
                <a:pathLst>
                  <a:path w="11610" h="1" fill="none" extrusionOk="0">
                    <a:moveTo>
                      <a:pt x="0" y="0"/>
                    </a:moveTo>
                    <a:lnTo>
                      <a:pt x="1247" y="0"/>
                    </a:lnTo>
                    <a:lnTo>
                      <a:pt x="1655" y="0"/>
                    </a:lnTo>
                    <a:lnTo>
                      <a:pt x="3140" y="0"/>
                    </a:lnTo>
                    <a:lnTo>
                      <a:pt x="4886" y="0"/>
                    </a:lnTo>
                    <a:lnTo>
                      <a:pt x="5294" y="0"/>
                    </a:lnTo>
                    <a:lnTo>
                      <a:pt x="6773" y="0"/>
                    </a:lnTo>
                    <a:lnTo>
                      <a:pt x="8482" y="0"/>
                    </a:lnTo>
                    <a:lnTo>
                      <a:pt x="8890" y="0"/>
                    </a:lnTo>
                    <a:lnTo>
                      <a:pt x="10369" y="0"/>
                    </a:lnTo>
                    <a:lnTo>
                      <a:pt x="11592" y="0"/>
                    </a:lnTo>
                    <a:lnTo>
                      <a:pt x="11610" y="0"/>
                    </a:lnTo>
                  </a:path>
                </a:pathLst>
              </a:custGeom>
              <a:noFill/>
              <a:ln w="19050" cap="flat" cmpd="sng">
                <a:solidFill>
                  <a:srgbClr val="2B0046"/>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a:extLst>
                  <a:ext uri="{FF2B5EF4-FFF2-40B4-BE49-F238E27FC236}">
                    <a16:creationId xmlns:a16="http://schemas.microsoft.com/office/drawing/2014/main" id="{5D942E04-ABDB-C982-B84C-5390AEB8C0FB}"/>
                  </a:ext>
                </a:extLst>
              </p:cNvPr>
              <p:cNvSpPr/>
              <p:nvPr/>
            </p:nvSpPr>
            <p:spPr>
              <a:xfrm>
                <a:off x="1025501" y="2804179"/>
                <a:ext cx="138190" cy="57501"/>
              </a:xfrm>
              <a:custGeom>
                <a:avLst/>
                <a:gdLst/>
                <a:ahLst/>
                <a:cxnLst/>
                <a:rect l="l" t="t" r="r" b="b"/>
                <a:pathLst>
                  <a:path w="2062" h="858" extrusionOk="0">
                    <a:moveTo>
                      <a:pt x="769" y="0"/>
                    </a:moveTo>
                    <a:cubicBezTo>
                      <a:pt x="551" y="0"/>
                      <a:pt x="326" y="32"/>
                      <a:pt x="96" y="83"/>
                    </a:cubicBezTo>
                    <a:cubicBezTo>
                      <a:pt x="1" y="101"/>
                      <a:pt x="10" y="253"/>
                      <a:pt x="109" y="253"/>
                    </a:cubicBezTo>
                    <a:cubicBezTo>
                      <a:pt x="110" y="253"/>
                      <a:pt x="112" y="253"/>
                      <a:pt x="114" y="253"/>
                    </a:cubicBezTo>
                    <a:cubicBezTo>
                      <a:pt x="146" y="251"/>
                      <a:pt x="177" y="249"/>
                      <a:pt x="209" y="249"/>
                    </a:cubicBezTo>
                    <a:cubicBezTo>
                      <a:pt x="702" y="249"/>
                      <a:pt x="1243" y="550"/>
                      <a:pt x="1575" y="819"/>
                    </a:cubicBezTo>
                    <a:cubicBezTo>
                      <a:pt x="1617" y="844"/>
                      <a:pt x="1667" y="858"/>
                      <a:pt x="1717" y="858"/>
                    </a:cubicBezTo>
                    <a:cubicBezTo>
                      <a:pt x="1739" y="858"/>
                      <a:pt x="1761" y="855"/>
                      <a:pt x="1782" y="849"/>
                    </a:cubicBezTo>
                    <a:cubicBezTo>
                      <a:pt x="2013" y="795"/>
                      <a:pt x="2061" y="484"/>
                      <a:pt x="1861" y="357"/>
                    </a:cubicBezTo>
                    <a:cubicBezTo>
                      <a:pt x="1516" y="97"/>
                      <a:pt x="1152" y="0"/>
                      <a:pt x="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a:extLst>
                  <a:ext uri="{FF2B5EF4-FFF2-40B4-BE49-F238E27FC236}">
                    <a16:creationId xmlns:a16="http://schemas.microsoft.com/office/drawing/2014/main" id="{3947D0CC-1ABB-E07C-A9BB-E5591C5A3953}"/>
                  </a:ext>
                </a:extLst>
              </p:cNvPr>
              <p:cNvSpPr/>
              <p:nvPr/>
            </p:nvSpPr>
            <p:spPr>
              <a:xfrm>
                <a:off x="1575232" y="2361807"/>
                <a:ext cx="127869" cy="63935"/>
              </a:xfrm>
              <a:custGeom>
                <a:avLst/>
                <a:gdLst/>
                <a:ahLst/>
                <a:cxnLst/>
                <a:rect l="l" t="t" r="r" b="b"/>
                <a:pathLst>
                  <a:path w="1908" h="954" extrusionOk="0">
                    <a:moveTo>
                      <a:pt x="1222" y="1"/>
                    </a:moveTo>
                    <a:cubicBezTo>
                      <a:pt x="760" y="1"/>
                      <a:pt x="92" y="325"/>
                      <a:pt x="35" y="666"/>
                    </a:cubicBezTo>
                    <a:cubicBezTo>
                      <a:pt x="0" y="868"/>
                      <a:pt x="211" y="954"/>
                      <a:pt x="493" y="954"/>
                    </a:cubicBezTo>
                    <a:cubicBezTo>
                      <a:pt x="1058" y="954"/>
                      <a:pt x="1907" y="606"/>
                      <a:pt x="1611" y="155"/>
                    </a:cubicBezTo>
                    <a:cubicBezTo>
                      <a:pt x="1539" y="47"/>
                      <a:pt x="1395" y="1"/>
                      <a:pt x="1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a:extLst>
                  <a:ext uri="{FF2B5EF4-FFF2-40B4-BE49-F238E27FC236}">
                    <a16:creationId xmlns:a16="http://schemas.microsoft.com/office/drawing/2014/main" id="{501F2C53-1924-C4D0-60FB-3BDC6305C011}"/>
                  </a:ext>
                </a:extLst>
              </p:cNvPr>
              <p:cNvSpPr/>
              <p:nvPr/>
            </p:nvSpPr>
            <p:spPr>
              <a:xfrm>
                <a:off x="1270377" y="2477945"/>
                <a:ext cx="140067" cy="84308"/>
              </a:xfrm>
              <a:custGeom>
                <a:avLst/>
                <a:gdLst/>
                <a:ahLst/>
                <a:cxnLst/>
                <a:rect l="l" t="t" r="r" b="b"/>
                <a:pathLst>
                  <a:path w="2090" h="1258" extrusionOk="0">
                    <a:moveTo>
                      <a:pt x="1407" y="1"/>
                    </a:moveTo>
                    <a:cubicBezTo>
                      <a:pt x="872" y="1"/>
                      <a:pt x="53" y="472"/>
                      <a:pt x="20" y="892"/>
                    </a:cubicBezTo>
                    <a:cubicBezTo>
                      <a:pt x="0" y="1155"/>
                      <a:pt x="154" y="1257"/>
                      <a:pt x="379" y="1257"/>
                    </a:cubicBezTo>
                    <a:cubicBezTo>
                      <a:pt x="980" y="1257"/>
                      <a:pt x="2090" y="529"/>
                      <a:pt x="1785" y="144"/>
                    </a:cubicBezTo>
                    <a:cubicBezTo>
                      <a:pt x="1704" y="44"/>
                      <a:pt x="1568"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a:extLst>
                  <a:ext uri="{FF2B5EF4-FFF2-40B4-BE49-F238E27FC236}">
                    <a16:creationId xmlns:a16="http://schemas.microsoft.com/office/drawing/2014/main" id="{A64FEEF9-D478-E1D8-5F8B-722EFD985E7B}"/>
                  </a:ext>
                </a:extLst>
              </p:cNvPr>
              <p:cNvSpPr/>
              <p:nvPr/>
            </p:nvSpPr>
            <p:spPr>
              <a:xfrm>
                <a:off x="1507010" y="2765577"/>
                <a:ext cx="90139" cy="42556"/>
              </a:xfrm>
              <a:custGeom>
                <a:avLst/>
                <a:gdLst/>
                <a:ahLst/>
                <a:cxnLst/>
                <a:rect l="l" t="t" r="r" b="b"/>
                <a:pathLst>
                  <a:path w="1345" h="635" extrusionOk="0">
                    <a:moveTo>
                      <a:pt x="762" y="1"/>
                    </a:moveTo>
                    <a:cubicBezTo>
                      <a:pt x="425" y="1"/>
                      <a:pt x="45" y="49"/>
                      <a:pt x="30" y="123"/>
                    </a:cubicBezTo>
                    <a:cubicBezTo>
                      <a:pt x="0" y="268"/>
                      <a:pt x="269" y="634"/>
                      <a:pt x="654" y="634"/>
                    </a:cubicBezTo>
                    <a:cubicBezTo>
                      <a:pt x="657" y="634"/>
                      <a:pt x="660" y="634"/>
                      <a:pt x="663" y="634"/>
                    </a:cubicBezTo>
                    <a:cubicBezTo>
                      <a:pt x="1132" y="628"/>
                      <a:pt x="1345" y="166"/>
                      <a:pt x="1272" y="81"/>
                    </a:cubicBezTo>
                    <a:cubicBezTo>
                      <a:pt x="1221" y="25"/>
                      <a:pt x="1002" y="1"/>
                      <a:pt x="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a:extLst>
                  <a:ext uri="{FF2B5EF4-FFF2-40B4-BE49-F238E27FC236}">
                    <a16:creationId xmlns:a16="http://schemas.microsoft.com/office/drawing/2014/main" id="{7907C12B-72EC-12E9-015B-E348D3130F8A}"/>
                  </a:ext>
                </a:extLst>
              </p:cNvPr>
              <p:cNvSpPr/>
              <p:nvPr/>
            </p:nvSpPr>
            <p:spPr>
              <a:xfrm>
                <a:off x="2546827" y="3092280"/>
                <a:ext cx="336495" cy="230205"/>
              </a:xfrm>
              <a:custGeom>
                <a:avLst/>
                <a:gdLst/>
                <a:ahLst/>
                <a:cxnLst/>
                <a:rect l="l" t="t" r="r" b="b"/>
                <a:pathLst>
                  <a:path w="5021" h="3435" extrusionOk="0">
                    <a:moveTo>
                      <a:pt x="0" y="1"/>
                    </a:moveTo>
                    <a:cubicBezTo>
                      <a:pt x="6" y="19"/>
                      <a:pt x="49" y="134"/>
                      <a:pt x="122" y="305"/>
                    </a:cubicBezTo>
                    <a:cubicBezTo>
                      <a:pt x="463" y="1084"/>
                      <a:pt x="1479" y="3079"/>
                      <a:pt x="3146" y="3390"/>
                    </a:cubicBezTo>
                    <a:cubicBezTo>
                      <a:pt x="3293" y="3419"/>
                      <a:pt x="3444" y="3434"/>
                      <a:pt x="3601" y="3434"/>
                    </a:cubicBezTo>
                    <a:cubicBezTo>
                      <a:pt x="4036" y="3434"/>
                      <a:pt x="4510" y="3316"/>
                      <a:pt x="5020" y="3043"/>
                    </a:cubicBezTo>
                    <a:lnTo>
                      <a:pt x="3341" y="2021"/>
                    </a:lnTo>
                    <a:lnTo>
                      <a:pt x="195"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a:extLst>
                  <a:ext uri="{FF2B5EF4-FFF2-40B4-BE49-F238E27FC236}">
                    <a16:creationId xmlns:a16="http://schemas.microsoft.com/office/drawing/2014/main" id="{DE5D52E4-7D70-D21C-AB8B-2CBE6C63BCB4}"/>
                  </a:ext>
                </a:extLst>
              </p:cNvPr>
              <p:cNvSpPr/>
              <p:nvPr/>
            </p:nvSpPr>
            <p:spPr>
              <a:xfrm>
                <a:off x="2554936" y="2939752"/>
                <a:ext cx="234561" cy="380123"/>
              </a:xfrm>
              <a:custGeom>
                <a:avLst/>
                <a:gdLst/>
                <a:ahLst/>
                <a:cxnLst/>
                <a:rect l="l" t="t" r="r" b="b"/>
                <a:pathLst>
                  <a:path w="3500" h="5672" extrusionOk="0">
                    <a:moveTo>
                      <a:pt x="1023" y="1"/>
                    </a:moveTo>
                    <a:lnTo>
                      <a:pt x="74" y="2404"/>
                    </a:lnTo>
                    <a:lnTo>
                      <a:pt x="1" y="2587"/>
                    </a:lnTo>
                    <a:cubicBezTo>
                      <a:pt x="342" y="3366"/>
                      <a:pt x="1358" y="5355"/>
                      <a:pt x="3025" y="5672"/>
                    </a:cubicBezTo>
                    <a:cubicBezTo>
                      <a:pt x="3092" y="5240"/>
                      <a:pt x="3159" y="4777"/>
                      <a:pt x="3220" y="4303"/>
                    </a:cubicBezTo>
                    <a:cubicBezTo>
                      <a:pt x="3378" y="3061"/>
                      <a:pt x="3475" y="1814"/>
                      <a:pt x="3500" y="561"/>
                    </a:cubicBezTo>
                    <a:lnTo>
                      <a:pt x="1023" y="1"/>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a:extLst>
                  <a:ext uri="{FF2B5EF4-FFF2-40B4-BE49-F238E27FC236}">
                    <a16:creationId xmlns:a16="http://schemas.microsoft.com/office/drawing/2014/main" id="{A9B4C21D-0167-797B-67FA-2BE12513D89F}"/>
                  </a:ext>
                </a:extLst>
              </p:cNvPr>
              <p:cNvSpPr/>
              <p:nvPr/>
            </p:nvSpPr>
            <p:spPr>
              <a:xfrm>
                <a:off x="547879" y="4399759"/>
                <a:ext cx="1037498" cy="405657"/>
              </a:xfrm>
              <a:custGeom>
                <a:avLst/>
                <a:gdLst/>
                <a:ahLst/>
                <a:cxnLst/>
                <a:rect l="l" t="t" r="r" b="b"/>
                <a:pathLst>
                  <a:path w="15481" h="6053" extrusionOk="0">
                    <a:moveTo>
                      <a:pt x="10764" y="1"/>
                    </a:moveTo>
                    <a:cubicBezTo>
                      <a:pt x="7856" y="1"/>
                      <a:pt x="3955" y="82"/>
                      <a:pt x="98" y="412"/>
                    </a:cubicBezTo>
                    <a:lnTo>
                      <a:pt x="0" y="6053"/>
                    </a:lnTo>
                    <a:lnTo>
                      <a:pt x="14640" y="2609"/>
                    </a:lnTo>
                    <a:lnTo>
                      <a:pt x="15480" y="78"/>
                    </a:lnTo>
                    <a:cubicBezTo>
                      <a:pt x="15480" y="78"/>
                      <a:pt x="13591" y="1"/>
                      <a:pt x="10764" y="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a:extLst>
                  <a:ext uri="{FF2B5EF4-FFF2-40B4-BE49-F238E27FC236}">
                    <a16:creationId xmlns:a16="http://schemas.microsoft.com/office/drawing/2014/main" id="{8F567EC6-D0AA-BF35-578C-42A47F9E5A1C}"/>
                  </a:ext>
                </a:extLst>
              </p:cNvPr>
              <p:cNvSpPr/>
              <p:nvPr/>
            </p:nvSpPr>
            <p:spPr>
              <a:xfrm>
                <a:off x="1449912" y="4275646"/>
                <a:ext cx="687600" cy="298965"/>
              </a:xfrm>
              <a:custGeom>
                <a:avLst/>
                <a:gdLst/>
                <a:ahLst/>
                <a:cxnLst/>
                <a:rect l="l" t="t" r="r" b="b"/>
                <a:pathLst>
                  <a:path w="10260" h="4461" extrusionOk="0">
                    <a:moveTo>
                      <a:pt x="2623" y="1"/>
                    </a:moveTo>
                    <a:lnTo>
                      <a:pt x="0" y="3487"/>
                    </a:lnTo>
                    <a:lnTo>
                      <a:pt x="1174" y="4461"/>
                    </a:lnTo>
                    <a:lnTo>
                      <a:pt x="10259" y="4461"/>
                    </a:lnTo>
                    <a:lnTo>
                      <a:pt x="26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a:extLst>
                  <a:ext uri="{FF2B5EF4-FFF2-40B4-BE49-F238E27FC236}">
                    <a16:creationId xmlns:a16="http://schemas.microsoft.com/office/drawing/2014/main" id="{806FC0FB-7F7D-8F50-D6CD-B0A207D16A16}"/>
                  </a:ext>
                </a:extLst>
              </p:cNvPr>
              <p:cNvSpPr/>
              <p:nvPr/>
            </p:nvSpPr>
            <p:spPr>
              <a:xfrm>
                <a:off x="1584011" y="4215801"/>
                <a:ext cx="158697" cy="143820"/>
              </a:xfrm>
              <a:custGeom>
                <a:avLst/>
                <a:gdLst/>
                <a:ahLst/>
                <a:cxnLst/>
                <a:rect l="l" t="t" r="r" b="b"/>
                <a:pathLst>
                  <a:path w="2368" h="2146" extrusionOk="0">
                    <a:moveTo>
                      <a:pt x="1091" y="1"/>
                    </a:moveTo>
                    <a:cubicBezTo>
                      <a:pt x="869" y="1"/>
                      <a:pt x="645" y="63"/>
                      <a:pt x="445" y="194"/>
                    </a:cubicBezTo>
                    <a:lnTo>
                      <a:pt x="348" y="255"/>
                    </a:lnTo>
                    <a:cubicBezTo>
                      <a:pt x="37" y="456"/>
                      <a:pt x="1" y="894"/>
                      <a:pt x="269" y="1149"/>
                    </a:cubicBezTo>
                    <a:lnTo>
                      <a:pt x="1200" y="1995"/>
                    </a:lnTo>
                    <a:cubicBezTo>
                      <a:pt x="1306" y="2096"/>
                      <a:pt x="1443" y="2146"/>
                      <a:pt x="1579" y="2146"/>
                    </a:cubicBezTo>
                    <a:cubicBezTo>
                      <a:pt x="1746" y="2146"/>
                      <a:pt x="1913" y="2072"/>
                      <a:pt x="2027" y="1928"/>
                    </a:cubicBezTo>
                    <a:cubicBezTo>
                      <a:pt x="2319" y="1563"/>
                      <a:pt x="2368" y="1052"/>
                      <a:pt x="2149" y="638"/>
                    </a:cubicBezTo>
                    <a:cubicBezTo>
                      <a:pt x="1933" y="230"/>
                      <a:pt x="1517"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a:extLst>
                  <a:ext uri="{FF2B5EF4-FFF2-40B4-BE49-F238E27FC236}">
                    <a16:creationId xmlns:a16="http://schemas.microsoft.com/office/drawing/2014/main" id="{CE8193B6-698E-E9FD-A71C-5F64A0155DEF}"/>
                  </a:ext>
                </a:extLst>
              </p:cNvPr>
              <p:cNvSpPr/>
              <p:nvPr/>
            </p:nvSpPr>
            <p:spPr>
              <a:xfrm>
                <a:off x="1804225" y="4420400"/>
                <a:ext cx="500822" cy="154207"/>
              </a:xfrm>
              <a:custGeom>
                <a:avLst/>
                <a:gdLst/>
                <a:ahLst/>
                <a:cxnLst/>
                <a:rect l="l" t="t" r="r" b="b"/>
                <a:pathLst>
                  <a:path w="7473" h="2301" extrusionOk="0">
                    <a:moveTo>
                      <a:pt x="1" y="1"/>
                    </a:moveTo>
                    <a:lnTo>
                      <a:pt x="4972" y="2301"/>
                    </a:lnTo>
                    <a:lnTo>
                      <a:pt x="5118" y="2203"/>
                    </a:lnTo>
                    <a:cubicBezTo>
                      <a:pt x="5497" y="1952"/>
                      <a:pt x="5938" y="1823"/>
                      <a:pt x="6384" y="1823"/>
                    </a:cubicBezTo>
                    <a:cubicBezTo>
                      <a:pt x="6596" y="1823"/>
                      <a:pt x="6809" y="1853"/>
                      <a:pt x="7017" y="1911"/>
                    </a:cubicBezTo>
                    <a:cubicBezTo>
                      <a:pt x="7041" y="1918"/>
                      <a:pt x="7065" y="1922"/>
                      <a:pt x="7089" y="1922"/>
                    </a:cubicBezTo>
                    <a:cubicBezTo>
                      <a:pt x="7168" y="1922"/>
                      <a:pt x="7244" y="1884"/>
                      <a:pt x="7290" y="1814"/>
                    </a:cubicBezTo>
                    <a:cubicBezTo>
                      <a:pt x="7296" y="1802"/>
                      <a:pt x="7303" y="1784"/>
                      <a:pt x="7309" y="1771"/>
                    </a:cubicBezTo>
                    <a:cubicBezTo>
                      <a:pt x="7473" y="1370"/>
                      <a:pt x="7327" y="907"/>
                      <a:pt x="6968" y="670"/>
                    </a:cubicBezTo>
                    <a:cubicBezTo>
                      <a:pt x="6907" y="634"/>
                      <a:pt x="6840" y="603"/>
                      <a:pt x="6773" y="579"/>
                    </a:cubicBezTo>
                    <a:lnTo>
                      <a:pt x="6445" y="488"/>
                    </a:lnTo>
                    <a:lnTo>
                      <a:pt x="6408" y="481"/>
                    </a:lnTo>
                    <a:cubicBezTo>
                      <a:pt x="6253" y="438"/>
                      <a:pt x="6094" y="416"/>
                      <a:pt x="5937" y="416"/>
                    </a:cubicBezTo>
                    <a:cubicBezTo>
                      <a:pt x="5526" y="416"/>
                      <a:pt x="5121" y="562"/>
                      <a:pt x="4796" y="834"/>
                    </a:cubicBezTo>
                    <a:lnTo>
                      <a:pt x="147" y="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a:extLst>
                  <a:ext uri="{FF2B5EF4-FFF2-40B4-BE49-F238E27FC236}">
                    <a16:creationId xmlns:a16="http://schemas.microsoft.com/office/drawing/2014/main" id="{C19461B6-24ED-3FC7-B2D7-6BD4B9FD6E63}"/>
                  </a:ext>
                </a:extLst>
              </p:cNvPr>
              <p:cNvSpPr/>
              <p:nvPr/>
            </p:nvSpPr>
            <p:spPr>
              <a:xfrm>
                <a:off x="1906625" y="4448279"/>
                <a:ext cx="346279" cy="107161"/>
              </a:xfrm>
              <a:custGeom>
                <a:avLst/>
                <a:gdLst/>
                <a:ahLst/>
                <a:cxnLst/>
                <a:rect l="l" t="t" r="r" b="b"/>
                <a:pathLst>
                  <a:path w="5167" h="1599" extrusionOk="0">
                    <a:moveTo>
                      <a:pt x="4411" y="0"/>
                    </a:moveTo>
                    <a:cubicBezTo>
                      <a:pt x="3998" y="0"/>
                      <a:pt x="3593" y="146"/>
                      <a:pt x="3268" y="418"/>
                    </a:cubicBezTo>
                    <a:lnTo>
                      <a:pt x="2239" y="1094"/>
                    </a:lnTo>
                    <a:lnTo>
                      <a:pt x="0" y="905"/>
                    </a:lnTo>
                    <a:lnTo>
                      <a:pt x="0" y="905"/>
                    </a:lnTo>
                    <a:lnTo>
                      <a:pt x="2507" y="1599"/>
                    </a:lnTo>
                    <a:cubicBezTo>
                      <a:pt x="3084" y="1157"/>
                      <a:pt x="3591" y="1004"/>
                      <a:pt x="4053" y="1004"/>
                    </a:cubicBezTo>
                    <a:cubicBezTo>
                      <a:pt x="4298" y="1004"/>
                      <a:pt x="4529" y="1047"/>
                      <a:pt x="4752" y="1112"/>
                    </a:cubicBezTo>
                    <a:cubicBezTo>
                      <a:pt x="4775" y="1119"/>
                      <a:pt x="4798" y="1122"/>
                      <a:pt x="4820" y="1122"/>
                    </a:cubicBezTo>
                    <a:cubicBezTo>
                      <a:pt x="4901" y="1122"/>
                      <a:pt x="4979" y="1081"/>
                      <a:pt x="5026" y="1015"/>
                    </a:cubicBezTo>
                    <a:cubicBezTo>
                      <a:pt x="5032" y="1003"/>
                      <a:pt x="5038" y="984"/>
                      <a:pt x="5044" y="972"/>
                    </a:cubicBezTo>
                    <a:cubicBezTo>
                      <a:pt x="5166" y="668"/>
                      <a:pt x="5117" y="327"/>
                      <a:pt x="4917" y="72"/>
                    </a:cubicBezTo>
                    <a:lnTo>
                      <a:pt x="4886" y="65"/>
                    </a:lnTo>
                    <a:cubicBezTo>
                      <a:pt x="4729" y="22"/>
                      <a:pt x="4570" y="0"/>
                      <a:pt x="44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a:extLst>
                  <a:ext uri="{FF2B5EF4-FFF2-40B4-BE49-F238E27FC236}">
                    <a16:creationId xmlns:a16="http://schemas.microsoft.com/office/drawing/2014/main" id="{F3EB1AA0-4F7E-9FD1-9C65-682223B88D38}"/>
                  </a:ext>
                </a:extLst>
              </p:cNvPr>
              <p:cNvSpPr/>
              <p:nvPr/>
            </p:nvSpPr>
            <p:spPr>
              <a:xfrm>
                <a:off x="1723069" y="4367391"/>
                <a:ext cx="502899" cy="154207"/>
              </a:xfrm>
              <a:custGeom>
                <a:avLst/>
                <a:gdLst/>
                <a:ahLst/>
                <a:cxnLst/>
                <a:rect l="l" t="t" r="r" b="b"/>
                <a:pathLst>
                  <a:path w="7504" h="2301" extrusionOk="0">
                    <a:moveTo>
                      <a:pt x="1" y="1"/>
                    </a:moveTo>
                    <a:lnTo>
                      <a:pt x="4978" y="2301"/>
                    </a:lnTo>
                    <a:lnTo>
                      <a:pt x="5118" y="2210"/>
                    </a:lnTo>
                    <a:cubicBezTo>
                      <a:pt x="5497" y="1958"/>
                      <a:pt x="5941" y="1827"/>
                      <a:pt x="6388" y="1827"/>
                    </a:cubicBezTo>
                    <a:cubicBezTo>
                      <a:pt x="6601" y="1827"/>
                      <a:pt x="6815" y="1857"/>
                      <a:pt x="7023" y="1917"/>
                    </a:cubicBezTo>
                    <a:cubicBezTo>
                      <a:pt x="7045" y="1924"/>
                      <a:pt x="7068" y="1927"/>
                      <a:pt x="7090" y="1927"/>
                    </a:cubicBezTo>
                    <a:cubicBezTo>
                      <a:pt x="7187" y="1927"/>
                      <a:pt x="7275" y="1866"/>
                      <a:pt x="7315" y="1771"/>
                    </a:cubicBezTo>
                    <a:cubicBezTo>
                      <a:pt x="7503" y="1297"/>
                      <a:pt x="7260" y="755"/>
                      <a:pt x="6779" y="579"/>
                    </a:cubicBezTo>
                    <a:lnTo>
                      <a:pt x="6414" y="481"/>
                    </a:lnTo>
                    <a:cubicBezTo>
                      <a:pt x="6260" y="439"/>
                      <a:pt x="6102" y="419"/>
                      <a:pt x="5944" y="419"/>
                    </a:cubicBezTo>
                    <a:cubicBezTo>
                      <a:pt x="5531" y="419"/>
                      <a:pt x="5123" y="561"/>
                      <a:pt x="4802" y="83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a:extLst>
                  <a:ext uri="{FF2B5EF4-FFF2-40B4-BE49-F238E27FC236}">
                    <a16:creationId xmlns:a16="http://schemas.microsoft.com/office/drawing/2014/main" id="{DA1E896C-A3F1-FA94-E13B-00DC3B7DE201}"/>
                  </a:ext>
                </a:extLst>
              </p:cNvPr>
              <p:cNvSpPr/>
              <p:nvPr/>
            </p:nvSpPr>
            <p:spPr>
              <a:xfrm>
                <a:off x="1920899" y="4481586"/>
                <a:ext cx="270617" cy="49593"/>
              </a:xfrm>
              <a:custGeom>
                <a:avLst/>
                <a:gdLst/>
                <a:ahLst/>
                <a:cxnLst/>
                <a:rect l="l" t="t" r="r" b="b"/>
                <a:pathLst>
                  <a:path w="4038" h="740" extrusionOk="0">
                    <a:moveTo>
                      <a:pt x="3503" y="1"/>
                    </a:moveTo>
                    <a:cubicBezTo>
                      <a:pt x="3050" y="1"/>
                      <a:pt x="2590" y="297"/>
                      <a:pt x="2166" y="426"/>
                    </a:cubicBezTo>
                    <a:cubicBezTo>
                      <a:pt x="1996" y="487"/>
                      <a:pt x="1813" y="524"/>
                      <a:pt x="1637" y="542"/>
                    </a:cubicBezTo>
                    <a:cubicBezTo>
                      <a:pt x="1567" y="547"/>
                      <a:pt x="1497" y="549"/>
                      <a:pt x="1428" y="549"/>
                    </a:cubicBezTo>
                    <a:cubicBezTo>
                      <a:pt x="1315" y="549"/>
                      <a:pt x="1202" y="543"/>
                      <a:pt x="1089" y="536"/>
                    </a:cubicBezTo>
                    <a:cubicBezTo>
                      <a:pt x="913" y="524"/>
                      <a:pt x="730" y="506"/>
                      <a:pt x="560" y="481"/>
                    </a:cubicBezTo>
                    <a:cubicBezTo>
                      <a:pt x="383" y="457"/>
                      <a:pt x="213" y="420"/>
                      <a:pt x="43" y="408"/>
                    </a:cubicBezTo>
                    <a:cubicBezTo>
                      <a:pt x="40" y="408"/>
                      <a:pt x="38" y="408"/>
                      <a:pt x="36" y="408"/>
                    </a:cubicBezTo>
                    <a:cubicBezTo>
                      <a:pt x="1" y="408"/>
                      <a:pt x="7" y="457"/>
                      <a:pt x="30" y="469"/>
                    </a:cubicBezTo>
                    <a:cubicBezTo>
                      <a:pt x="359" y="591"/>
                      <a:pt x="700" y="676"/>
                      <a:pt x="1047" y="718"/>
                    </a:cubicBezTo>
                    <a:cubicBezTo>
                      <a:pt x="1176" y="733"/>
                      <a:pt x="1306" y="740"/>
                      <a:pt x="1435" y="740"/>
                    </a:cubicBezTo>
                    <a:cubicBezTo>
                      <a:pt x="1634" y="740"/>
                      <a:pt x="1833" y="724"/>
                      <a:pt x="2032" y="694"/>
                    </a:cubicBezTo>
                    <a:cubicBezTo>
                      <a:pt x="2367" y="658"/>
                      <a:pt x="2683" y="475"/>
                      <a:pt x="2975" y="335"/>
                    </a:cubicBezTo>
                    <a:cubicBezTo>
                      <a:pt x="3174" y="240"/>
                      <a:pt x="3404" y="159"/>
                      <a:pt x="3630" y="159"/>
                    </a:cubicBezTo>
                    <a:cubicBezTo>
                      <a:pt x="3736" y="159"/>
                      <a:pt x="3842" y="177"/>
                      <a:pt x="3943" y="220"/>
                    </a:cubicBezTo>
                    <a:cubicBezTo>
                      <a:pt x="3952" y="224"/>
                      <a:pt x="3960" y="226"/>
                      <a:pt x="3968" y="226"/>
                    </a:cubicBezTo>
                    <a:cubicBezTo>
                      <a:pt x="4010" y="226"/>
                      <a:pt x="4038" y="166"/>
                      <a:pt x="3992" y="140"/>
                    </a:cubicBezTo>
                    <a:cubicBezTo>
                      <a:pt x="3831" y="40"/>
                      <a:pt x="3667" y="1"/>
                      <a:pt x="3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a:extLst>
                  <a:ext uri="{FF2B5EF4-FFF2-40B4-BE49-F238E27FC236}">
                    <a16:creationId xmlns:a16="http://schemas.microsoft.com/office/drawing/2014/main" id="{B5BEDB4B-7648-95BA-19DB-CAAC726B0C6D}"/>
                  </a:ext>
                </a:extLst>
              </p:cNvPr>
              <p:cNvSpPr/>
              <p:nvPr/>
            </p:nvSpPr>
            <p:spPr>
              <a:xfrm>
                <a:off x="2031408" y="4513418"/>
                <a:ext cx="192943" cy="48052"/>
              </a:xfrm>
              <a:custGeom>
                <a:avLst/>
                <a:gdLst/>
                <a:ahLst/>
                <a:cxnLst/>
                <a:rect l="l" t="t" r="r" b="b"/>
                <a:pathLst>
                  <a:path w="2879" h="717" extrusionOk="0">
                    <a:moveTo>
                      <a:pt x="2251" y="1"/>
                    </a:moveTo>
                    <a:cubicBezTo>
                      <a:pt x="1987" y="1"/>
                      <a:pt x="1719" y="41"/>
                      <a:pt x="1466" y="104"/>
                    </a:cubicBezTo>
                    <a:cubicBezTo>
                      <a:pt x="1241" y="164"/>
                      <a:pt x="1022" y="262"/>
                      <a:pt x="821" y="390"/>
                    </a:cubicBezTo>
                    <a:cubicBezTo>
                      <a:pt x="718" y="450"/>
                      <a:pt x="602" y="493"/>
                      <a:pt x="493" y="529"/>
                    </a:cubicBezTo>
                    <a:cubicBezTo>
                      <a:pt x="454" y="541"/>
                      <a:pt x="413" y="546"/>
                      <a:pt x="370" y="546"/>
                    </a:cubicBezTo>
                    <a:cubicBezTo>
                      <a:pt x="251" y="546"/>
                      <a:pt x="123" y="507"/>
                      <a:pt x="24" y="463"/>
                    </a:cubicBezTo>
                    <a:cubicBezTo>
                      <a:pt x="23" y="462"/>
                      <a:pt x="22" y="462"/>
                      <a:pt x="20" y="462"/>
                    </a:cubicBezTo>
                    <a:cubicBezTo>
                      <a:pt x="10" y="462"/>
                      <a:pt x="1" y="481"/>
                      <a:pt x="6" y="481"/>
                    </a:cubicBezTo>
                    <a:cubicBezTo>
                      <a:pt x="181" y="566"/>
                      <a:pt x="373" y="717"/>
                      <a:pt x="574" y="717"/>
                    </a:cubicBezTo>
                    <a:cubicBezTo>
                      <a:pt x="618" y="717"/>
                      <a:pt x="662" y="710"/>
                      <a:pt x="706" y="694"/>
                    </a:cubicBezTo>
                    <a:cubicBezTo>
                      <a:pt x="925" y="615"/>
                      <a:pt x="1114" y="450"/>
                      <a:pt x="1326" y="347"/>
                    </a:cubicBezTo>
                    <a:cubicBezTo>
                      <a:pt x="1552" y="231"/>
                      <a:pt x="1795" y="152"/>
                      <a:pt x="2051" y="122"/>
                    </a:cubicBezTo>
                    <a:cubicBezTo>
                      <a:pt x="2127" y="116"/>
                      <a:pt x="2204" y="114"/>
                      <a:pt x="2281" y="114"/>
                    </a:cubicBezTo>
                    <a:cubicBezTo>
                      <a:pt x="2459" y="114"/>
                      <a:pt x="2638" y="128"/>
                      <a:pt x="2817" y="158"/>
                    </a:cubicBezTo>
                    <a:cubicBezTo>
                      <a:pt x="2860" y="158"/>
                      <a:pt x="2878" y="97"/>
                      <a:pt x="2836" y="79"/>
                    </a:cubicBezTo>
                    <a:cubicBezTo>
                      <a:pt x="2649" y="24"/>
                      <a:pt x="2451" y="1"/>
                      <a:pt x="2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a:extLst>
                  <a:ext uri="{FF2B5EF4-FFF2-40B4-BE49-F238E27FC236}">
                    <a16:creationId xmlns:a16="http://schemas.microsoft.com/office/drawing/2014/main" id="{A55D164D-58A5-566E-19BE-AF67C24084C3}"/>
                  </a:ext>
                </a:extLst>
              </p:cNvPr>
              <p:cNvSpPr/>
              <p:nvPr/>
            </p:nvSpPr>
            <p:spPr>
              <a:xfrm>
                <a:off x="1651362" y="4337502"/>
                <a:ext cx="70167" cy="28415"/>
              </a:xfrm>
              <a:custGeom>
                <a:avLst/>
                <a:gdLst/>
                <a:ahLst/>
                <a:cxnLst/>
                <a:rect l="l" t="t" r="r" b="b"/>
                <a:pathLst>
                  <a:path w="1047" h="424" extrusionOk="0">
                    <a:moveTo>
                      <a:pt x="87" y="0"/>
                    </a:moveTo>
                    <a:cubicBezTo>
                      <a:pt x="42" y="0"/>
                      <a:pt x="1" y="47"/>
                      <a:pt x="24" y="94"/>
                    </a:cubicBezTo>
                    <a:cubicBezTo>
                      <a:pt x="116" y="282"/>
                      <a:pt x="298" y="404"/>
                      <a:pt x="511" y="422"/>
                    </a:cubicBezTo>
                    <a:cubicBezTo>
                      <a:pt x="524" y="423"/>
                      <a:pt x="536" y="424"/>
                      <a:pt x="549" y="424"/>
                    </a:cubicBezTo>
                    <a:cubicBezTo>
                      <a:pt x="640" y="424"/>
                      <a:pt x="730" y="404"/>
                      <a:pt x="815" y="355"/>
                    </a:cubicBezTo>
                    <a:cubicBezTo>
                      <a:pt x="894" y="301"/>
                      <a:pt x="961" y="234"/>
                      <a:pt x="1022" y="155"/>
                    </a:cubicBezTo>
                    <a:cubicBezTo>
                      <a:pt x="1046" y="126"/>
                      <a:pt x="1020" y="85"/>
                      <a:pt x="987" y="85"/>
                    </a:cubicBezTo>
                    <a:cubicBezTo>
                      <a:pt x="979" y="85"/>
                      <a:pt x="970" y="88"/>
                      <a:pt x="961" y="94"/>
                    </a:cubicBezTo>
                    <a:cubicBezTo>
                      <a:pt x="900" y="136"/>
                      <a:pt x="827" y="161"/>
                      <a:pt x="748" y="167"/>
                    </a:cubicBezTo>
                    <a:cubicBezTo>
                      <a:pt x="695" y="176"/>
                      <a:pt x="638" y="181"/>
                      <a:pt x="583" y="181"/>
                    </a:cubicBezTo>
                    <a:cubicBezTo>
                      <a:pt x="563" y="181"/>
                      <a:pt x="543" y="181"/>
                      <a:pt x="523" y="179"/>
                    </a:cubicBezTo>
                    <a:cubicBezTo>
                      <a:pt x="377" y="167"/>
                      <a:pt x="237" y="106"/>
                      <a:pt x="128" y="15"/>
                    </a:cubicBezTo>
                    <a:cubicBezTo>
                      <a:pt x="115" y="5"/>
                      <a:pt x="101"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a:extLst>
                  <a:ext uri="{FF2B5EF4-FFF2-40B4-BE49-F238E27FC236}">
                    <a16:creationId xmlns:a16="http://schemas.microsoft.com/office/drawing/2014/main" id="{0C265FBC-4329-9A16-CD75-FB83115F6DEB}"/>
                  </a:ext>
                </a:extLst>
              </p:cNvPr>
              <p:cNvSpPr/>
              <p:nvPr/>
            </p:nvSpPr>
            <p:spPr>
              <a:xfrm>
                <a:off x="1351198" y="4390645"/>
                <a:ext cx="233757" cy="227591"/>
              </a:xfrm>
              <a:custGeom>
                <a:avLst/>
                <a:gdLst/>
                <a:ahLst/>
                <a:cxnLst/>
                <a:rect l="l" t="t" r="r" b="b"/>
                <a:pathLst>
                  <a:path w="3488" h="3396" extrusionOk="0">
                    <a:moveTo>
                      <a:pt x="925" y="1"/>
                    </a:moveTo>
                    <a:cubicBezTo>
                      <a:pt x="925" y="1"/>
                      <a:pt x="0" y="2142"/>
                      <a:pt x="828" y="3396"/>
                    </a:cubicBezTo>
                    <a:lnTo>
                      <a:pt x="3487" y="2532"/>
                    </a:lnTo>
                    <a:lnTo>
                      <a:pt x="3043" y="195"/>
                    </a:lnTo>
                    <a:lnTo>
                      <a:pt x="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a:extLst>
                  <a:ext uri="{FF2B5EF4-FFF2-40B4-BE49-F238E27FC236}">
                    <a16:creationId xmlns:a16="http://schemas.microsoft.com/office/drawing/2014/main" id="{6A137D93-01D3-AEE2-BDF6-85A6124448F1}"/>
                  </a:ext>
                </a:extLst>
              </p:cNvPr>
              <p:cNvSpPr/>
              <p:nvPr/>
            </p:nvSpPr>
            <p:spPr>
              <a:xfrm>
                <a:off x="466321" y="4324970"/>
                <a:ext cx="886172" cy="542105"/>
              </a:xfrm>
              <a:custGeom>
                <a:avLst/>
                <a:gdLst/>
                <a:ahLst/>
                <a:cxnLst/>
                <a:rect l="l" t="t" r="r" b="b"/>
                <a:pathLst>
                  <a:path w="13223" h="8089" extrusionOk="0">
                    <a:moveTo>
                      <a:pt x="864" y="1"/>
                    </a:moveTo>
                    <a:lnTo>
                      <a:pt x="0" y="7936"/>
                    </a:lnTo>
                    <a:cubicBezTo>
                      <a:pt x="379" y="8043"/>
                      <a:pt x="916" y="8089"/>
                      <a:pt x="1558" y="8089"/>
                    </a:cubicBezTo>
                    <a:cubicBezTo>
                      <a:pt x="5429" y="8089"/>
                      <a:pt x="13125" y="6414"/>
                      <a:pt x="13125" y="6414"/>
                    </a:cubicBezTo>
                    <a:lnTo>
                      <a:pt x="13223" y="1041"/>
                    </a:lnTo>
                    <a:cubicBezTo>
                      <a:pt x="13223" y="1041"/>
                      <a:pt x="5373" y="123"/>
                      <a:pt x="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a:extLst>
                  <a:ext uri="{FF2B5EF4-FFF2-40B4-BE49-F238E27FC236}">
                    <a16:creationId xmlns:a16="http://schemas.microsoft.com/office/drawing/2014/main" id="{5E548CAC-F12C-2266-913D-59C60C958B16}"/>
                  </a:ext>
                </a:extLst>
              </p:cNvPr>
              <p:cNvSpPr/>
              <p:nvPr/>
            </p:nvSpPr>
            <p:spPr>
              <a:xfrm>
                <a:off x="677621" y="3430777"/>
                <a:ext cx="629227" cy="1126899"/>
              </a:xfrm>
              <a:custGeom>
                <a:avLst/>
                <a:gdLst/>
                <a:ahLst/>
                <a:cxnLst/>
                <a:rect l="l" t="t" r="r" b="b"/>
                <a:pathLst>
                  <a:path w="9389" h="16815" extrusionOk="0">
                    <a:moveTo>
                      <a:pt x="331" y="1"/>
                    </a:moveTo>
                    <a:cubicBezTo>
                      <a:pt x="289" y="1"/>
                      <a:pt x="252" y="67"/>
                      <a:pt x="291" y="97"/>
                    </a:cubicBezTo>
                    <a:cubicBezTo>
                      <a:pt x="1034" y="700"/>
                      <a:pt x="1636" y="1479"/>
                      <a:pt x="2105" y="2306"/>
                    </a:cubicBezTo>
                    <a:cubicBezTo>
                      <a:pt x="2518" y="3042"/>
                      <a:pt x="2841" y="3827"/>
                      <a:pt x="3072" y="4643"/>
                    </a:cubicBezTo>
                    <a:cubicBezTo>
                      <a:pt x="3194" y="5056"/>
                      <a:pt x="3291" y="5482"/>
                      <a:pt x="3364" y="5902"/>
                    </a:cubicBezTo>
                    <a:cubicBezTo>
                      <a:pt x="3401" y="6115"/>
                      <a:pt x="3462" y="6322"/>
                      <a:pt x="3510" y="6535"/>
                    </a:cubicBezTo>
                    <a:cubicBezTo>
                      <a:pt x="3571" y="6797"/>
                      <a:pt x="3571" y="7089"/>
                      <a:pt x="3583" y="7356"/>
                    </a:cubicBezTo>
                    <a:cubicBezTo>
                      <a:pt x="3705" y="9498"/>
                      <a:pt x="3413" y="11622"/>
                      <a:pt x="3133" y="13733"/>
                    </a:cubicBezTo>
                    <a:cubicBezTo>
                      <a:pt x="3127" y="13776"/>
                      <a:pt x="3133" y="13812"/>
                      <a:pt x="3151" y="13849"/>
                    </a:cubicBezTo>
                    <a:cubicBezTo>
                      <a:pt x="2579" y="14257"/>
                      <a:pt x="2026" y="14689"/>
                      <a:pt x="1502" y="15151"/>
                    </a:cubicBezTo>
                    <a:cubicBezTo>
                      <a:pt x="967" y="15626"/>
                      <a:pt x="517" y="16179"/>
                      <a:pt x="42" y="16709"/>
                    </a:cubicBezTo>
                    <a:cubicBezTo>
                      <a:pt x="0" y="16755"/>
                      <a:pt x="39" y="16815"/>
                      <a:pt x="87" y="16815"/>
                    </a:cubicBezTo>
                    <a:cubicBezTo>
                      <a:pt x="102" y="16815"/>
                      <a:pt x="118" y="16809"/>
                      <a:pt x="133" y="16794"/>
                    </a:cubicBezTo>
                    <a:cubicBezTo>
                      <a:pt x="626" y="16301"/>
                      <a:pt x="1186" y="15881"/>
                      <a:pt x="1721" y="15425"/>
                    </a:cubicBezTo>
                    <a:cubicBezTo>
                      <a:pt x="2111" y="15090"/>
                      <a:pt x="2512" y="14768"/>
                      <a:pt x="2926" y="14464"/>
                    </a:cubicBezTo>
                    <a:lnTo>
                      <a:pt x="2926" y="14464"/>
                    </a:lnTo>
                    <a:cubicBezTo>
                      <a:pt x="2896" y="14500"/>
                      <a:pt x="2871" y="14537"/>
                      <a:pt x="2841" y="14579"/>
                    </a:cubicBezTo>
                    <a:cubicBezTo>
                      <a:pt x="2713" y="14756"/>
                      <a:pt x="2591" y="14950"/>
                      <a:pt x="2482" y="15151"/>
                    </a:cubicBezTo>
                    <a:cubicBezTo>
                      <a:pt x="2281" y="15559"/>
                      <a:pt x="2123" y="15991"/>
                      <a:pt x="1959" y="16417"/>
                    </a:cubicBezTo>
                    <a:cubicBezTo>
                      <a:pt x="1943" y="16457"/>
                      <a:pt x="1982" y="16489"/>
                      <a:pt x="2018" y="16489"/>
                    </a:cubicBezTo>
                    <a:cubicBezTo>
                      <a:pt x="2036" y="16489"/>
                      <a:pt x="2054" y="16480"/>
                      <a:pt x="2062" y="16459"/>
                    </a:cubicBezTo>
                    <a:cubicBezTo>
                      <a:pt x="2257" y="16052"/>
                      <a:pt x="2494" y="15668"/>
                      <a:pt x="2762" y="15309"/>
                    </a:cubicBezTo>
                    <a:cubicBezTo>
                      <a:pt x="2896" y="15127"/>
                      <a:pt x="3017" y="14932"/>
                      <a:pt x="3151" y="14750"/>
                    </a:cubicBezTo>
                    <a:cubicBezTo>
                      <a:pt x="3212" y="14658"/>
                      <a:pt x="3279" y="14573"/>
                      <a:pt x="3352" y="14488"/>
                    </a:cubicBezTo>
                    <a:cubicBezTo>
                      <a:pt x="3395" y="14427"/>
                      <a:pt x="3449" y="14366"/>
                      <a:pt x="3498" y="14305"/>
                    </a:cubicBezTo>
                    <a:cubicBezTo>
                      <a:pt x="3918" y="14354"/>
                      <a:pt x="4344" y="14384"/>
                      <a:pt x="4770" y="14409"/>
                    </a:cubicBezTo>
                    <a:cubicBezTo>
                      <a:pt x="5524" y="14457"/>
                      <a:pt x="6279" y="14488"/>
                      <a:pt x="7033" y="14488"/>
                    </a:cubicBezTo>
                    <a:cubicBezTo>
                      <a:pt x="7417" y="14488"/>
                      <a:pt x="7806" y="14488"/>
                      <a:pt x="8183" y="14457"/>
                    </a:cubicBezTo>
                    <a:cubicBezTo>
                      <a:pt x="8561" y="14427"/>
                      <a:pt x="8932" y="14391"/>
                      <a:pt x="9315" y="14384"/>
                    </a:cubicBezTo>
                    <a:cubicBezTo>
                      <a:pt x="9388" y="14384"/>
                      <a:pt x="9388" y="14275"/>
                      <a:pt x="9315" y="14275"/>
                    </a:cubicBezTo>
                    <a:cubicBezTo>
                      <a:pt x="9290" y="14275"/>
                      <a:pt x="9264" y="14275"/>
                      <a:pt x="9239" y="14275"/>
                    </a:cubicBezTo>
                    <a:cubicBezTo>
                      <a:pt x="8827" y="14275"/>
                      <a:pt x="8420" y="14231"/>
                      <a:pt x="8007" y="14214"/>
                    </a:cubicBezTo>
                    <a:cubicBezTo>
                      <a:pt x="7252" y="14190"/>
                      <a:pt x="6504" y="14147"/>
                      <a:pt x="5743" y="14111"/>
                    </a:cubicBezTo>
                    <a:cubicBezTo>
                      <a:pt x="4983" y="14074"/>
                      <a:pt x="4228" y="14001"/>
                      <a:pt x="3468" y="13952"/>
                    </a:cubicBezTo>
                    <a:lnTo>
                      <a:pt x="3449" y="13952"/>
                    </a:lnTo>
                    <a:cubicBezTo>
                      <a:pt x="3449" y="13934"/>
                      <a:pt x="3443" y="13910"/>
                      <a:pt x="3431" y="13892"/>
                    </a:cubicBezTo>
                    <a:cubicBezTo>
                      <a:pt x="3419" y="13879"/>
                      <a:pt x="3413" y="13867"/>
                      <a:pt x="3401" y="13861"/>
                    </a:cubicBezTo>
                    <a:cubicBezTo>
                      <a:pt x="3413" y="13843"/>
                      <a:pt x="3425" y="13825"/>
                      <a:pt x="3425" y="13806"/>
                    </a:cubicBezTo>
                    <a:cubicBezTo>
                      <a:pt x="3589" y="12583"/>
                      <a:pt x="3742" y="11354"/>
                      <a:pt x="3821" y="10125"/>
                    </a:cubicBezTo>
                    <a:cubicBezTo>
                      <a:pt x="3900" y="9042"/>
                      <a:pt x="3881" y="7953"/>
                      <a:pt x="3778" y="6870"/>
                    </a:cubicBezTo>
                    <a:cubicBezTo>
                      <a:pt x="3760" y="6736"/>
                      <a:pt x="3742" y="6596"/>
                      <a:pt x="3742" y="6456"/>
                    </a:cubicBezTo>
                    <a:cubicBezTo>
                      <a:pt x="3735" y="6352"/>
                      <a:pt x="3735" y="6243"/>
                      <a:pt x="3729" y="6139"/>
                    </a:cubicBezTo>
                    <a:cubicBezTo>
                      <a:pt x="3705" y="5920"/>
                      <a:pt x="3675" y="5701"/>
                      <a:pt x="3626" y="5488"/>
                    </a:cubicBezTo>
                    <a:cubicBezTo>
                      <a:pt x="3535" y="5056"/>
                      <a:pt x="3425" y="4630"/>
                      <a:pt x="3285" y="4217"/>
                    </a:cubicBezTo>
                    <a:cubicBezTo>
                      <a:pt x="3017" y="3383"/>
                      <a:pt x="2634" y="2586"/>
                      <a:pt x="2141" y="1862"/>
                    </a:cubicBezTo>
                    <a:cubicBezTo>
                      <a:pt x="1648" y="1150"/>
                      <a:pt x="1046" y="529"/>
                      <a:pt x="358" y="12"/>
                    </a:cubicBezTo>
                    <a:cubicBezTo>
                      <a:pt x="349" y="4"/>
                      <a:pt x="340"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a:extLst>
                  <a:ext uri="{FF2B5EF4-FFF2-40B4-BE49-F238E27FC236}">
                    <a16:creationId xmlns:a16="http://schemas.microsoft.com/office/drawing/2014/main" id="{511D4B79-4509-9257-BB28-1E50D789793F}"/>
                  </a:ext>
                </a:extLst>
              </p:cNvPr>
              <p:cNvSpPr/>
              <p:nvPr/>
            </p:nvSpPr>
            <p:spPr>
              <a:xfrm>
                <a:off x="646928" y="4762918"/>
                <a:ext cx="649601" cy="106692"/>
              </a:xfrm>
              <a:custGeom>
                <a:avLst/>
                <a:gdLst/>
                <a:ahLst/>
                <a:cxnLst/>
                <a:rect l="l" t="t" r="r" b="b"/>
                <a:pathLst>
                  <a:path w="9693" h="1592" extrusionOk="0">
                    <a:moveTo>
                      <a:pt x="9609" y="1"/>
                    </a:moveTo>
                    <a:cubicBezTo>
                      <a:pt x="9607" y="1"/>
                      <a:pt x="9605" y="1"/>
                      <a:pt x="9603" y="1"/>
                    </a:cubicBezTo>
                    <a:cubicBezTo>
                      <a:pt x="8915" y="92"/>
                      <a:pt x="8216" y="135"/>
                      <a:pt x="7528" y="214"/>
                    </a:cubicBezTo>
                    <a:cubicBezTo>
                      <a:pt x="6305" y="360"/>
                      <a:pt x="5094" y="536"/>
                      <a:pt x="3877" y="707"/>
                    </a:cubicBezTo>
                    <a:lnTo>
                      <a:pt x="2039" y="975"/>
                    </a:lnTo>
                    <a:lnTo>
                      <a:pt x="1151" y="1102"/>
                    </a:lnTo>
                    <a:cubicBezTo>
                      <a:pt x="841" y="1145"/>
                      <a:pt x="524" y="1181"/>
                      <a:pt x="220" y="1242"/>
                    </a:cubicBezTo>
                    <a:cubicBezTo>
                      <a:pt x="0" y="1277"/>
                      <a:pt x="39" y="1592"/>
                      <a:pt x="242" y="1592"/>
                    </a:cubicBezTo>
                    <a:cubicBezTo>
                      <a:pt x="252" y="1592"/>
                      <a:pt x="263" y="1591"/>
                      <a:pt x="275" y="1589"/>
                    </a:cubicBezTo>
                    <a:cubicBezTo>
                      <a:pt x="622" y="1559"/>
                      <a:pt x="968" y="1492"/>
                      <a:pt x="1315" y="1443"/>
                    </a:cubicBezTo>
                    <a:lnTo>
                      <a:pt x="2338" y="1297"/>
                    </a:lnTo>
                    <a:cubicBezTo>
                      <a:pt x="3555" y="1115"/>
                      <a:pt x="4765" y="944"/>
                      <a:pt x="5976" y="762"/>
                    </a:cubicBezTo>
                    <a:cubicBezTo>
                      <a:pt x="6591" y="670"/>
                      <a:pt x="7212" y="567"/>
                      <a:pt x="7814" y="463"/>
                    </a:cubicBezTo>
                    <a:cubicBezTo>
                      <a:pt x="8422" y="360"/>
                      <a:pt x="9013" y="220"/>
                      <a:pt x="9621" y="123"/>
                    </a:cubicBezTo>
                    <a:cubicBezTo>
                      <a:pt x="9692" y="105"/>
                      <a:pt x="9677" y="1"/>
                      <a:pt x="9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5">
              <a:extLst>
                <a:ext uri="{FF2B5EF4-FFF2-40B4-BE49-F238E27FC236}">
                  <a16:creationId xmlns:a16="http://schemas.microsoft.com/office/drawing/2014/main" id="{A2473A74-5A33-544F-1144-63B617E8F461}"/>
                </a:ext>
              </a:extLst>
            </p:cNvPr>
            <p:cNvGrpSpPr/>
            <p:nvPr/>
          </p:nvGrpSpPr>
          <p:grpSpPr>
            <a:xfrm>
              <a:off x="2868288" y="2327696"/>
              <a:ext cx="433933" cy="818269"/>
              <a:chOff x="2366555" y="2327696"/>
              <a:chExt cx="433933" cy="818269"/>
            </a:xfrm>
          </p:grpSpPr>
          <p:sp>
            <p:nvSpPr>
              <p:cNvPr id="2771" name="Google Shape;2771;p75">
                <a:extLst>
                  <a:ext uri="{FF2B5EF4-FFF2-40B4-BE49-F238E27FC236}">
                    <a16:creationId xmlns:a16="http://schemas.microsoft.com/office/drawing/2014/main" id="{518E509E-AB85-EB23-B426-0A4B3A8C8C3D}"/>
                  </a:ext>
                </a:extLst>
              </p:cNvPr>
              <p:cNvSpPr/>
              <p:nvPr/>
            </p:nvSpPr>
            <p:spPr>
              <a:xfrm>
                <a:off x="2445298" y="2352961"/>
                <a:ext cx="52676" cy="16419"/>
              </a:xfrm>
              <a:custGeom>
                <a:avLst/>
                <a:gdLst/>
                <a:ahLst/>
                <a:cxnLst/>
                <a:rect l="l" t="t" r="r" b="b"/>
                <a:pathLst>
                  <a:path w="786" h="245" fill="none" extrusionOk="0">
                    <a:moveTo>
                      <a:pt x="785" y="244"/>
                    </a:moveTo>
                    <a:lnTo>
                      <a:pt x="0" y="1"/>
                    </a:lnTo>
                  </a:path>
                </a:pathLst>
              </a:custGeom>
              <a:noFill/>
              <a:ln w="1825" cap="flat" cmpd="sng">
                <a:solidFill>
                  <a:srgbClr val="BF3B0D"/>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a:extLst>
                  <a:ext uri="{FF2B5EF4-FFF2-40B4-BE49-F238E27FC236}">
                    <a16:creationId xmlns:a16="http://schemas.microsoft.com/office/drawing/2014/main" id="{B93CF220-0242-0E44-F1C3-FEFCBF4C59D4}"/>
                  </a:ext>
                </a:extLst>
              </p:cNvPr>
              <p:cNvSpPr/>
              <p:nvPr/>
            </p:nvSpPr>
            <p:spPr>
              <a:xfrm>
                <a:off x="2430622" y="2401480"/>
                <a:ext cx="52609" cy="16017"/>
              </a:xfrm>
              <a:custGeom>
                <a:avLst/>
                <a:gdLst/>
                <a:ahLst/>
                <a:cxnLst/>
                <a:rect l="l" t="t" r="r" b="b"/>
                <a:pathLst>
                  <a:path w="785" h="239" fill="none" extrusionOk="0">
                    <a:moveTo>
                      <a:pt x="785" y="238"/>
                    </a:moveTo>
                    <a:lnTo>
                      <a:pt x="0" y="1"/>
                    </a:lnTo>
                  </a:path>
                </a:pathLst>
              </a:custGeom>
              <a:noFill/>
              <a:ln w="1825" cap="flat" cmpd="sng">
                <a:solidFill>
                  <a:srgbClr val="BF3B0D"/>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a:extLst>
                  <a:ext uri="{FF2B5EF4-FFF2-40B4-BE49-F238E27FC236}">
                    <a16:creationId xmlns:a16="http://schemas.microsoft.com/office/drawing/2014/main" id="{18ADCDBE-83D3-A0D0-B08B-A6AD9C7B4A5F}"/>
                  </a:ext>
                </a:extLst>
              </p:cNvPr>
              <p:cNvSpPr/>
              <p:nvPr/>
            </p:nvSpPr>
            <p:spPr>
              <a:xfrm>
                <a:off x="2507690" y="2624978"/>
                <a:ext cx="283886" cy="361157"/>
              </a:xfrm>
              <a:custGeom>
                <a:avLst/>
                <a:gdLst/>
                <a:ahLst/>
                <a:cxnLst/>
                <a:rect l="l" t="t" r="r" b="b"/>
                <a:pathLst>
                  <a:path w="4236" h="5389" extrusionOk="0">
                    <a:moveTo>
                      <a:pt x="0" y="0"/>
                    </a:moveTo>
                    <a:cubicBezTo>
                      <a:pt x="581" y="3157"/>
                      <a:pt x="1069" y="5389"/>
                      <a:pt x="3200" y="5389"/>
                    </a:cubicBezTo>
                    <a:cubicBezTo>
                      <a:pt x="3500" y="5389"/>
                      <a:pt x="3834" y="5344"/>
                      <a:pt x="4205" y="5251"/>
                    </a:cubicBezTo>
                    <a:lnTo>
                      <a:pt x="4235" y="42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a:extLst>
                  <a:ext uri="{FF2B5EF4-FFF2-40B4-BE49-F238E27FC236}">
                    <a16:creationId xmlns:a16="http://schemas.microsoft.com/office/drawing/2014/main" id="{F3F24FED-DD8B-5BE8-E6AB-F339DCE1B92D}"/>
                  </a:ext>
                </a:extLst>
              </p:cNvPr>
              <p:cNvSpPr/>
              <p:nvPr/>
            </p:nvSpPr>
            <p:spPr>
              <a:xfrm>
                <a:off x="2366555" y="2327696"/>
                <a:ext cx="427036" cy="650070"/>
              </a:xfrm>
              <a:custGeom>
                <a:avLst/>
                <a:gdLst/>
                <a:ahLst/>
                <a:cxnLst/>
                <a:rect l="l" t="t" r="r" b="b"/>
                <a:pathLst>
                  <a:path w="6372" h="9700" extrusionOk="0">
                    <a:moveTo>
                      <a:pt x="3075" y="0"/>
                    </a:moveTo>
                    <a:cubicBezTo>
                      <a:pt x="3044" y="0"/>
                      <a:pt x="3013" y="2"/>
                      <a:pt x="2982" y="7"/>
                    </a:cubicBezTo>
                    <a:lnTo>
                      <a:pt x="439" y="323"/>
                    </a:lnTo>
                    <a:cubicBezTo>
                      <a:pt x="189" y="347"/>
                      <a:pt x="1" y="566"/>
                      <a:pt x="13" y="816"/>
                    </a:cubicBezTo>
                    <a:cubicBezTo>
                      <a:pt x="25" y="1053"/>
                      <a:pt x="208" y="1236"/>
                      <a:pt x="439" y="1260"/>
                    </a:cubicBezTo>
                    <a:lnTo>
                      <a:pt x="2483" y="1436"/>
                    </a:lnTo>
                    <a:lnTo>
                      <a:pt x="2982" y="2763"/>
                    </a:lnTo>
                    <a:cubicBezTo>
                      <a:pt x="2982" y="2763"/>
                      <a:pt x="2447" y="6420"/>
                      <a:pt x="3512" y="7905"/>
                    </a:cubicBezTo>
                    <a:cubicBezTo>
                      <a:pt x="4388" y="9359"/>
                      <a:pt x="5824" y="9116"/>
                      <a:pt x="6146" y="9700"/>
                    </a:cubicBezTo>
                    <a:lnTo>
                      <a:pt x="6353" y="4521"/>
                    </a:lnTo>
                    <a:cubicBezTo>
                      <a:pt x="6372" y="4077"/>
                      <a:pt x="6238" y="3651"/>
                      <a:pt x="5970" y="3305"/>
                    </a:cubicBezTo>
                    <a:lnTo>
                      <a:pt x="3609" y="226"/>
                    </a:lnTo>
                    <a:cubicBezTo>
                      <a:pt x="3467" y="83"/>
                      <a:pt x="3274" y="0"/>
                      <a:pt x="3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a:extLst>
                  <a:ext uri="{FF2B5EF4-FFF2-40B4-BE49-F238E27FC236}">
                    <a16:creationId xmlns:a16="http://schemas.microsoft.com/office/drawing/2014/main" id="{5CBF5C9E-DCA7-A112-6303-D970408AC9E6}"/>
                  </a:ext>
                </a:extLst>
              </p:cNvPr>
              <p:cNvSpPr/>
              <p:nvPr/>
            </p:nvSpPr>
            <p:spPr>
              <a:xfrm>
                <a:off x="2454680" y="2481028"/>
                <a:ext cx="254465" cy="345475"/>
              </a:xfrm>
              <a:custGeom>
                <a:avLst/>
                <a:gdLst/>
                <a:ahLst/>
                <a:cxnLst/>
                <a:rect l="l" t="t" r="r" b="b"/>
                <a:pathLst>
                  <a:path w="3797" h="5155" extrusionOk="0">
                    <a:moveTo>
                      <a:pt x="1619" y="0"/>
                    </a:moveTo>
                    <a:cubicBezTo>
                      <a:pt x="341" y="372"/>
                      <a:pt x="0" y="1254"/>
                      <a:pt x="554" y="1814"/>
                    </a:cubicBezTo>
                    <a:cubicBezTo>
                      <a:pt x="469" y="2580"/>
                      <a:pt x="767" y="2982"/>
                      <a:pt x="1393" y="3189"/>
                    </a:cubicBezTo>
                    <a:cubicBezTo>
                      <a:pt x="481" y="3304"/>
                      <a:pt x="578" y="4168"/>
                      <a:pt x="895" y="4479"/>
                    </a:cubicBezTo>
                    <a:cubicBezTo>
                      <a:pt x="1211" y="4789"/>
                      <a:pt x="2860" y="5154"/>
                      <a:pt x="2860" y="5154"/>
                    </a:cubicBezTo>
                    <a:lnTo>
                      <a:pt x="3797" y="1144"/>
                    </a:lnTo>
                    <a:lnTo>
                      <a:pt x="1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a:extLst>
                  <a:ext uri="{FF2B5EF4-FFF2-40B4-BE49-F238E27FC236}">
                    <a16:creationId xmlns:a16="http://schemas.microsoft.com/office/drawing/2014/main" id="{B3072194-5150-172B-F63F-C20CA7D6689A}"/>
                  </a:ext>
                </a:extLst>
              </p:cNvPr>
              <p:cNvSpPr/>
              <p:nvPr/>
            </p:nvSpPr>
            <p:spPr>
              <a:xfrm>
                <a:off x="2581877" y="2469970"/>
                <a:ext cx="128406" cy="39741"/>
              </a:xfrm>
              <a:custGeom>
                <a:avLst/>
                <a:gdLst/>
                <a:ahLst/>
                <a:cxnLst/>
                <a:rect l="l" t="t" r="r" b="b"/>
                <a:pathLst>
                  <a:path w="1916" h="593" extrusionOk="0">
                    <a:moveTo>
                      <a:pt x="460" y="0"/>
                    </a:moveTo>
                    <a:cubicBezTo>
                      <a:pt x="314" y="0"/>
                      <a:pt x="165" y="31"/>
                      <a:pt x="37" y="92"/>
                    </a:cubicBezTo>
                    <a:cubicBezTo>
                      <a:pt x="1" y="105"/>
                      <a:pt x="7" y="153"/>
                      <a:pt x="37" y="159"/>
                    </a:cubicBezTo>
                    <a:cubicBezTo>
                      <a:pt x="189" y="190"/>
                      <a:pt x="347" y="208"/>
                      <a:pt x="499" y="220"/>
                    </a:cubicBezTo>
                    <a:cubicBezTo>
                      <a:pt x="652" y="238"/>
                      <a:pt x="798" y="244"/>
                      <a:pt x="944" y="263"/>
                    </a:cubicBezTo>
                    <a:cubicBezTo>
                      <a:pt x="1254" y="317"/>
                      <a:pt x="1552" y="427"/>
                      <a:pt x="1820" y="585"/>
                    </a:cubicBezTo>
                    <a:cubicBezTo>
                      <a:pt x="1827" y="590"/>
                      <a:pt x="1835" y="592"/>
                      <a:pt x="1843" y="592"/>
                    </a:cubicBezTo>
                    <a:cubicBezTo>
                      <a:pt x="1883" y="592"/>
                      <a:pt x="1916" y="531"/>
                      <a:pt x="1875" y="500"/>
                    </a:cubicBezTo>
                    <a:cubicBezTo>
                      <a:pt x="1601" y="324"/>
                      <a:pt x="1303" y="184"/>
                      <a:pt x="992" y="92"/>
                    </a:cubicBezTo>
                    <a:cubicBezTo>
                      <a:pt x="834" y="38"/>
                      <a:pt x="664" y="7"/>
                      <a:pt x="499" y="1"/>
                    </a:cubicBezTo>
                    <a:cubicBezTo>
                      <a:pt x="486" y="1"/>
                      <a:pt x="473"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a:extLst>
                  <a:ext uri="{FF2B5EF4-FFF2-40B4-BE49-F238E27FC236}">
                    <a16:creationId xmlns:a16="http://schemas.microsoft.com/office/drawing/2014/main" id="{A46C8F96-A2B8-545C-E079-0F9364F37705}"/>
                  </a:ext>
                </a:extLst>
              </p:cNvPr>
              <p:cNvSpPr/>
              <p:nvPr/>
            </p:nvSpPr>
            <p:spPr>
              <a:xfrm>
                <a:off x="2509365" y="2563592"/>
                <a:ext cx="169420" cy="50464"/>
              </a:xfrm>
              <a:custGeom>
                <a:avLst/>
                <a:gdLst/>
                <a:ahLst/>
                <a:cxnLst/>
                <a:rect l="l" t="t" r="r" b="b"/>
                <a:pathLst>
                  <a:path w="2528" h="753" extrusionOk="0">
                    <a:moveTo>
                      <a:pt x="943" y="0"/>
                    </a:moveTo>
                    <a:cubicBezTo>
                      <a:pt x="746" y="0"/>
                      <a:pt x="549" y="24"/>
                      <a:pt x="358" y="71"/>
                    </a:cubicBezTo>
                    <a:cubicBezTo>
                      <a:pt x="310" y="83"/>
                      <a:pt x="255" y="101"/>
                      <a:pt x="206" y="119"/>
                    </a:cubicBezTo>
                    <a:cubicBezTo>
                      <a:pt x="158" y="150"/>
                      <a:pt x="103" y="180"/>
                      <a:pt x="48" y="204"/>
                    </a:cubicBezTo>
                    <a:cubicBezTo>
                      <a:pt x="1" y="215"/>
                      <a:pt x="22" y="289"/>
                      <a:pt x="72" y="289"/>
                    </a:cubicBezTo>
                    <a:cubicBezTo>
                      <a:pt x="79" y="289"/>
                      <a:pt x="88" y="288"/>
                      <a:pt x="97" y="283"/>
                    </a:cubicBezTo>
                    <a:cubicBezTo>
                      <a:pt x="145" y="265"/>
                      <a:pt x="200" y="253"/>
                      <a:pt x="261" y="253"/>
                    </a:cubicBezTo>
                    <a:cubicBezTo>
                      <a:pt x="310" y="241"/>
                      <a:pt x="358" y="235"/>
                      <a:pt x="413" y="223"/>
                    </a:cubicBezTo>
                    <a:cubicBezTo>
                      <a:pt x="504" y="204"/>
                      <a:pt x="608" y="192"/>
                      <a:pt x="705" y="186"/>
                    </a:cubicBezTo>
                    <a:cubicBezTo>
                      <a:pt x="731" y="185"/>
                      <a:pt x="756" y="185"/>
                      <a:pt x="782" y="185"/>
                    </a:cubicBezTo>
                    <a:cubicBezTo>
                      <a:pt x="958" y="185"/>
                      <a:pt x="1138" y="203"/>
                      <a:pt x="1308" y="235"/>
                    </a:cubicBezTo>
                    <a:cubicBezTo>
                      <a:pt x="1721" y="296"/>
                      <a:pt x="2105" y="472"/>
                      <a:pt x="2427" y="740"/>
                    </a:cubicBezTo>
                    <a:cubicBezTo>
                      <a:pt x="2438" y="749"/>
                      <a:pt x="2448" y="753"/>
                      <a:pt x="2459" y="753"/>
                    </a:cubicBezTo>
                    <a:cubicBezTo>
                      <a:pt x="2497" y="753"/>
                      <a:pt x="2528" y="699"/>
                      <a:pt x="2494" y="661"/>
                    </a:cubicBezTo>
                    <a:cubicBezTo>
                      <a:pt x="2184" y="344"/>
                      <a:pt x="1782" y="125"/>
                      <a:pt x="1350" y="34"/>
                    </a:cubicBezTo>
                    <a:cubicBezTo>
                      <a:pt x="1216" y="12"/>
                      <a:pt x="1079" y="0"/>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a:extLst>
                  <a:ext uri="{FF2B5EF4-FFF2-40B4-BE49-F238E27FC236}">
                    <a16:creationId xmlns:a16="http://schemas.microsoft.com/office/drawing/2014/main" id="{338C6CBA-E7C0-EEB2-1A4F-8F41B35BC48D}"/>
                  </a:ext>
                </a:extLst>
              </p:cNvPr>
              <p:cNvSpPr/>
              <p:nvPr/>
            </p:nvSpPr>
            <p:spPr>
              <a:xfrm>
                <a:off x="2553328" y="2670482"/>
                <a:ext cx="89401" cy="31833"/>
              </a:xfrm>
              <a:custGeom>
                <a:avLst/>
                <a:gdLst/>
                <a:ahLst/>
                <a:cxnLst/>
                <a:rect l="l" t="t" r="r" b="b"/>
                <a:pathLst>
                  <a:path w="1334" h="475" extrusionOk="0">
                    <a:moveTo>
                      <a:pt x="251" y="0"/>
                    </a:moveTo>
                    <a:cubicBezTo>
                      <a:pt x="234" y="0"/>
                      <a:pt x="217" y="1"/>
                      <a:pt x="201" y="3"/>
                    </a:cubicBezTo>
                    <a:cubicBezTo>
                      <a:pt x="191" y="2"/>
                      <a:pt x="181" y="1"/>
                      <a:pt x="172" y="1"/>
                    </a:cubicBezTo>
                    <a:cubicBezTo>
                      <a:pt x="129" y="1"/>
                      <a:pt x="89" y="11"/>
                      <a:pt x="49" y="21"/>
                    </a:cubicBezTo>
                    <a:cubicBezTo>
                      <a:pt x="13" y="33"/>
                      <a:pt x="1" y="76"/>
                      <a:pt x="31" y="100"/>
                    </a:cubicBezTo>
                    <a:cubicBezTo>
                      <a:pt x="116" y="149"/>
                      <a:pt x="207" y="185"/>
                      <a:pt x="305" y="210"/>
                    </a:cubicBezTo>
                    <a:cubicBezTo>
                      <a:pt x="408" y="240"/>
                      <a:pt x="518" y="271"/>
                      <a:pt x="621" y="289"/>
                    </a:cubicBezTo>
                    <a:cubicBezTo>
                      <a:pt x="834" y="325"/>
                      <a:pt x="1041" y="386"/>
                      <a:pt x="1236" y="471"/>
                    </a:cubicBezTo>
                    <a:cubicBezTo>
                      <a:pt x="1242" y="473"/>
                      <a:pt x="1248" y="474"/>
                      <a:pt x="1254" y="474"/>
                    </a:cubicBezTo>
                    <a:cubicBezTo>
                      <a:pt x="1304" y="474"/>
                      <a:pt x="1334" y="407"/>
                      <a:pt x="1284" y="374"/>
                    </a:cubicBezTo>
                    <a:cubicBezTo>
                      <a:pt x="1090" y="264"/>
                      <a:pt x="895" y="173"/>
                      <a:pt x="688" y="88"/>
                    </a:cubicBezTo>
                    <a:cubicBezTo>
                      <a:pt x="585" y="51"/>
                      <a:pt x="481" y="21"/>
                      <a:pt x="372" y="9"/>
                    </a:cubicBezTo>
                    <a:cubicBezTo>
                      <a:pt x="333" y="5"/>
                      <a:pt x="291"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a:extLst>
                  <a:ext uri="{FF2B5EF4-FFF2-40B4-BE49-F238E27FC236}">
                    <a16:creationId xmlns:a16="http://schemas.microsoft.com/office/drawing/2014/main" id="{2F0EB262-DBE3-5396-B93E-8B446500EA93}"/>
                  </a:ext>
                </a:extLst>
              </p:cNvPr>
              <p:cNvSpPr/>
              <p:nvPr/>
            </p:nvSpPr>
            <p:spPr>
              <a:xfrm>
                <a:off x="2573299" y="2910399"/>
                <a:ext cx="227189" cy="235567"/>
              </a:xfrm>
              <a:custGeom>
                <a:avLst/>
                <a:gdLst/>
                <a:ahLst/>
                <a:cxnLst/>
                <a:rect l="l" t="t" r="r" b="b"/>
                <a:pathLst>
                  <a:path w="3390" h="3515" extrusionOk="0">
                    <a:moveTo>
                      <a:pt x="3226" y="1"/>
                    </a:moveTo>
                    <a:lnTo>
                      <a:pt x="749" y="439"/>
                    </a:lnTo>
                    <a:lnTo>
                      <a:pt x="1" y="2337"/>
                    </a:lnTo>
                    <a:cubicBezTo>
                      <a:pt x="1" y="2337"/>
                      <a:pt x="1027" y="3514"/>
                      <a:pt x="2687" y="3514"/>
                    </a:cubicBezTo>
                    <a:cubicBezTo>
                      <a:pt x="2910" y="3514"/>
                      <a:pt x="3145" y="3493"/>
                      <a:pt x="3390" y="3445"/>
                    </a:cubicBezTo>
                    <a:lnTo>
                      <a:pt x="3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13432;p149">
            <a:extLst>
              <a:ext uri="{FF2B5EF4-FFF2-40B4-BE49-F238E27FC236}">
                <a16:creationId xmlns:a16="http://schemas.microsoft.com/office/drawing/2014/main" id="{C113ECDD-B5D3-F18B-E017-2603FC73C12A}"/>
              </a:ext>
            </a:extLst>
          </p:cNvPr>
          <p:cNvSpPr/>
          <p:nvPr/>
        </p:nvSpPr>
        <p:spPr>
          <a:xfrm>
            <a:off x="2345362" y="1399517"/>
            <a:ext cx="468249" cy="495676"/>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13486;p149">
            <a:extLst>
              <a:ext uri="{FF2B5EF4-FFF2-40B4-BE49-F238E27FC236}">
                <a16:creationId xmlns:a16="http://schemas.microsoft.com/office/drawing/2014/main" id="{B092E850-8839-0122-9781-E68C10C20767}"/>
              </a:ext>
            </a:extLst>
          </p:cNvPr>
          <p:cNvGrpSpPr/>
          <p:nvPr/>
        </p:nvGrpSpPr>
        <p:grpSpPr>
          <a:xfrm>
            <a:off x="2921009" y="1365934"/>
            <a:ext cx="381219" cy="421169"/>
            <a:chOff x="-2668225" y="3239075"/>
            <a:chExt cx="288300" cy="291450"/>
          </a:xfrm>
        </p:grpSpPr>
        <p:sp>
          <p:nvSpPr>
            <p:cNvPr id="34" name="Google Shape;13487;p149">
              <a:extLst>
                <a:ext uri="{FF2B5EF4-FFF2-40B4-BE49-F238E27FC236}">
                  <a16:creationId xmlns:a16="http://schemas.microsoft.com/office/drawing/2014/main" id="{018D5D53-7B73-B2AB-4618-FE988DEA0CED}"/>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488;p149">
              <a:extLst>
                <a:ext uri="{FF2B5EF4-FFF2-40B4-BE49-F238E27FC236}">
                  <a16:creationId xmlns:a16="http://schemas.microsoft.com/office/drawing/2014/main" id="{B3D10B5A-6035-27A9-CF15-3361A46C46D3}"/>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489;p149">
              <a:extLst>
                <a:ext uri="{FF2B5EF4-FFF2-40B4-BE49-F238E27FC236}">
                  <a16:creationId xmlns:a16="http://schemas.microsoft.com/office/drawing/2014/main" id="{A8AE237C-EB74-EF5B-7EEB-D05BE3D7BE58}"/>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490;p149">
              <a:extLst>
                <a:ext uri="{FF2B5EF4-FFF2-40B4-BE49-F238E27FC236}">
                  <a16:creationId xmlns:a16="http://schemas.microsoft.com/office/drawing/2014/main" id="{AC2D9304-B84F-52AA-CFCA-BE9DEF8C0505}"/>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91;p149">
              <a:extLst>
                <a:ext uri="{FF2B5EF4-FFF2-40B4-BE49-F238E27FC236}">
                  <a16:creationId xmlns:a16="http://schemas.microsoft.com/office/drawing/2014/main" id="{9FA72D82-1354-3BA0-62AE-2CB9825CF98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3545;p149">
            <a:extLst>
              <a:ext uri="{FF2B5EF4-FFF2-40B4-BE49-F238E27FC236}">
                <a16:creationId xmlns:a16="http://schemas.microsoft.com/office/drawing/2014/main" id="{41DF2809-0014-9F34-4E1B-5B1DEEEA558A}"/>
              </a:ext>
            </a:extLst>
          </p:cNvPr>
          <p:cNvGrpSpPr/>
          <p:nvPr/>
        </p:nvGrpSpPr>
        <p:grpSpPr>
          <a:xfrm>
            <a:off x="2616375" y="1843459"/>
            <a:ext cx="517891" cy="445109"/>
            <a:chOff x="-1182750" y="3962900"/>
            <a:chExt cx="294575" cy="291450"/>
          </a:xfrm>
        </p:grpSpPr>
        <p:sp>
          <p:nvSpPr>
            <p:cNvPr id="40" name="Google Shape;13546;p149">
              <a:extLst>
                <a:ext uri="{FF2B5EF4-FFF2-40B4-BE49-F238E27FC236}">
                  <a16:creationId xmlns:a16="http://schemas.microsoft.com/office/drawing/2014/main" id="{A88EDCAF-C4A2-2B62-31E4-26355CE311DC}"/>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47;p149">
              <a:extLst>
                <a:ext uri="{FF2B5EF4-FFF2-40B4-BE49-F238E27FC236}">
                  <a16:creationId xmlns:a16="http://schemas.microsoft.com/office/drawing/2014/main" id="{F92BD751-05E1-B9E1-B2AE-136699AE43F5}"/>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48;p149">
              <a:extLst>
                <a:ext uri="{FF2B5EF4-FFF2-40B4-BE49-F238E27FC236}">
                  <a16:creationId xmlns:a16="http://schemas.microsoft.com/office/drawing/2014/main" id="{F4739ED0-EBE3-E35E-375E-5F9FDC77A2AC}"/>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49;p149">
              <a:extLst>
                <a:ext uri="{FF2B5EF4-FFF2-40B4-BE49-F238E27FC236}">
                  <a16:creationId xmlns:a16="http://schemas.microsoft.com/office/drawing/2014/main" id="{4F3C412E-3879-AF6A-6874-2F6D64D89DAC}"/>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50;p149">
              <a:extLst>
                <a:ext uri="{FF2B5EF4-FFF2-40B4-BE49-F238E27FC236}">
                  <a16:creationId xmlns:a16="http://schemas.microsoft.com/office/drawing/2014/main" id="{352B1368-3CE1-934C-0B8B-4763E2273A00}"/>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51;p149">
              <a:extLst>
                <a:ext uri="{FF2B5EF4-FFF2-40B4-BE49-F238E27FC236}">
                  <a16:creationId xmlns:a16="http://schemas.microsoft.com/office/drawing/2014/main" id="{3C81C0B7-CA6B-D26F-C6E9-83A37A9F0562}"/>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52;p149">
              <a:extLst>
                <a:ext uri="{FF2B5EF4-FFF2-40B4-BE49-F238E27FC236}">
                  <a16:creationId xmlns:a16="http://schemas.microsoft.com/office/drawing/2014/main" id="{8937FDD6-47A6-5C93-8E28-AF0A4B5A6E89}"/>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תיבת טקסט 3">
            <a:extLst>
              <a:ext uri="{FF2B5EF4-FFF2-40B4-BE49-F238E27FC236}">
                <a16:creationId xmlns:a16="http://schemas.microsoft.com/office/drawing/2014/main" id="{12E1EAE3-A04E-AEB1-A9D4-19829430C13E}"/>
              </a:ext>
            </a:extLst>
          </p:cNvPr>
          <p:cNvSpPr txBox="1"/>
          <p:nvPr/>
        </p:nvSpPr>
        <p:spPr>
          <a:xfrm>
            <a:off x="3558816" y="3341081"/>
            <a:ext cx="1132129" cy="471690"/>
          </a:xfrm>
          <a:prstGeom prst="rect">
            <a:avLst/>
          </a:prstGeom>
          <a:solidFill>
            <a:schemeClr val="bg1"/>
          </a:solidFill>
        </p:spPr>
        <p:txBody>
          <a:bodyPr wrap="square" rtlCol="1">
            <a:spAutoFit/>
          </a:bodyPr>
          <a:lstStyle/>
          <a:p>
            <a:endParaRPr lang="he-IL" dirty="0"/>
          </a:p>
        </p:txBody>
      </p:sp>
      <p:sp>
        <p:nvSpPr>
          <p:cNvPr id="5" name="תיבת טקסט 4">
            <a:extLst>
              <a:ext uri="{FF2B5EF4-FFF2-40B4-BE49-F238E27FC236}">
                <a16:creationId xmlns:a16="http://schemas.microsoft.com/office/drawing/2014/main" id="{BDA42504-3F8C-83C1-ED13-E297BA424069}"/>
              </a:ext>
            </a:extLst>
          </p:cNvPr>
          <p:cNvSpPr txBox="1"/>
          <p:nvPr/>
        </p:nvSpPr>
        <p:spPr>
          <a:xfrm>
            <a:off x="3558815" y="3812771"/>
            <a:ext cx="1362589" cy="606692"/>
          </a:xfrm>
          <a:prstGeom prst="rect">
            <a:avLst/>
          </a:prstGeom>
          <a:solidFill>
            <a:schemeClr val="bg1"/>
          </a:solidFill>
        </p:spPr>
        <p:txBody>
          <a:bodyPr wrap="square" rtlCol="1">
            <a:spAutoFit/>
          </a:bodyPr>
          <a:lstStyle/>
          <a:p>
            <a:endParaRPr lang="he-IL" dirty="0"/>
          </a:p>
        </p:txBody>
      </p:sp>
      <p:sp>
        <p:nvSpPr>
          <p:cNvPr id="6" name="תיבת טקסט 5">
            <a:extLst>
              <a:ext uri="{FF2B5EF4-FFF2-40B4-BE49-F238E27FC236}">
                <a16:creationId xmlns:a16="http://schemas.microsoft.com/office/drawing/2014/main" id="{76303BC5-E52F-D481-9415-803E73EB25B0}"/>
              </a:ext>
            </a:extLst>
          </p:cNvPr>
          <p:cNvSpPr txBox="1"/>
          <p:nvPr/>
        </p:nvSpPr>
        <p:spPr>
          <a:xfrm>
            <a:off x="7236394" y="3240524"/>
            <a:ext cx="1416952" cy="471690"/>
          </a:xfrm>
          <a:prstGeom prst="rect">
            <a:avLst/>
          </a:prstGeom>
          <a:solidFill>
            <a:schemeClr val="bg1"/>
          </a:solidFill>
        </p:spPr>
        <p:txBody>
          <a:bodyPr wrap="square" rtlCol="1">
            <a:spAutoFit/>
          </a:bodyPr>
          <a:lstStyle/>
          <a:p>
            <a:endParaRPr lang="he-IL" dirty="0"/>
          </a:p>
        </p:txBody>
      </p:sp>
      <p:sp>
        <p:nvSpPr>
          <p:cNvPr id="7" name="תיבת טקסט 6">
            <a:extLst>
              <a:ext uri="{FF2B5EF4-FFF2-40B4-BE49-F238E27FC236}">
                <a16:creationId xmlns:a16="http://schemas.microsoft.com/office/drawing/2014/main" id="{4D320AF8-B092-A75B-E5ED-170356D55E05}"/>
              </a:ext>
            </a:extLst>
          </p:cNvPr>
          <p:cNvSpPr txBox="1"/>
          <p:nvPr/>
        </p:nvSpPr>
        <p:spPr>
          <a:xfrm>
            <a:off x="6936059" y="3741591"/>
            <a:ext cx="1752134" cy="622286"/>
          </a:xfrm>
          <a:prstGeom prst="rect">
            <a:avLst/>
          </a:prstGeom>
          <a:solidFill>
            <a:schemeClr val="bg1"/>
          </a:solidFill>
        </p:spPr>
        <p:txBody>
          <a:bodyPr wrap="square" rtlCol="1">
            <a:spAutoFit/>
          </a:bodyPr>
          <a:lstStyle/>
          <a:p>
            <a:endParaRPr lang="he-IL" dirty="0"/>
          </a:p>
        </p:txBody>
      </p:sp>
      <p:pic>
        <p:nvPicPr>
          <p:cNvPr id="21" name="תמונה 20">
            <a:extLst>
              <a:ext uri="{FF2B5EF4-FFF2-40B4-BE49-F238E27FC236}">
                <a16:creationId xmlns:a16="http://schemas.microsoft.com/office/drawing/2014/main" id="{76A85475-340A-3DDE-9587-4BBB28EF7525}"/>
              </a:ext>
            </a:extLst>
          </p:cNvPr>
          <p:cNvPicPr>
            <a:picLocks noChangeAspect="1"/>
          </p:cNvPicPr>
          <p:nvPr/>
        </p:nvPicPr>
        <p:blipFill>
          <a:blip r:embed="rId3"/>
          <a:stretch>
            <a:fillRect/>
          </a:stretch>
        </p:blipFill>
        <p:spPr>
          <a:xfrm>
            <a:off x="3458170" y="2318240"/>
            <a:ext cx="5544261" cy="2458895"/>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דיו 21">
                <a:extLst>
                  <a:ext uri="{FF2B5EF4-FFF2-40B4-BE49-F238E27FC236}">
                    <a16:creationId xmlns:a16="http://schemas.microsoft.com/office/drawing/2014/main" id="{5F54B0A4-BDC0-EEDC-A99E-51A530D498D7}"/>
                  </a:ext>
                </a:extLst>
              </p14:cNvPr>
              <p14:cNvContentPartPr/>
              <p14:nvPr/>
            </p14:nvContentPartPr>
            <p14:xfrm>
              <a:off x="3507345" y="3978700"/>
              <a:ext cx="2023560" cy="1016640"/>
            </p14:xfrm>
          </p:contentPart>
        </mc:Choice>
        <mc:Fallback>
          <p:pic>
            <p:nvPicPr>
              <p:cNvPr id="22" name="דיו 21">
                <a:extLst>
                  <a:ext uri="{FF2B5EF4-FFF2-40B4-BE49-F238E27FC236}">
                    <a16:creationId xmlns:a16="http://schemas.microsoft.com/office/drawing/2014/main" id="{5F54B0A4-BDC0-EEDC-A99E-51A530D498D7}"/>
                  </a:ext>
                </a:extLst>
              </p:cNvPr>
              <p:cNvPicPr/>
              <p:nvPr/>
            </p:nvPicPr>
            <p:blipFill>
              <a:blip r:embed="rId5"/>
              <a:stretch>
                <a:fillRect/>
              </a:stretch>
            </p:blipFill>
            <p:spPr>
              <a:xfrm>
                <a:off x="3444345" y="3915700"/>
                <a:ext cx="2149200" cy="1142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דיו 22">
                <a:extLst>
                  <a:ext uri="{FF2B5EF4-FFF2-40B4-BE49-F238E27FC236}">
                    <a16:creationId xmlns:a16="http://schemas.microsoft.com/office/drawing/2014/main" id="{E2ECFC4F-1625-CC4A-5D3C-65152E0596DA}"/>
                  </a:ext>
                </a:extLst>
              </p14:cNvPr>
              <p14:cNvContentPartPr/>
              <p14:nvPr/>
            </p14:nvContentPartPr>
            <p14:xfrm>
              <a:off x="8689905" y="2303260"/>
              <a:ext cx="234000" cy="150840"/>
            </p14:xfrm>
          </p:contentPart>
        </mc:Choice>
        <mc:Fallback>
          <p:pic>
            <p:nvPicPr>
              <p:cNvPr id="23" name="דיו 22">
                <a:extLst>
                  <a:ext uri="{FF2B5EF4-FFF2-40B4-BE49-F238E27FC236}">
                    <a16:creationId xmlns:a16="http://schemas.microsoft.com/office/drawing/2014/main" id="{E2ECFC4F-1625-CC4A-5D3C-65152E0596DA}"/>
                  </a:ext>
                </a:extLst>
              </p:cNvPr>
              <p:cNvPicPr/>
              <p:nvPr/>
            </p:nvPicPr>
            <p:blipFill>
              <a:blip r:embed="rId7"/>
              <a:stretch>
                <a:fillRect/>
              </a:stretch>
            </p:blipFill>
            <p:spPr>
              <a:xfrm>
                <a:off x="8627265" y="2240620"/>
                <a:ext cx="359640" cy="276480"/>
              </a:xfrm>
              <a:prstGeom prst="rect">
                <a:avLst/>
              </a:prstGeom>
            </p:spPr>
          </p:pic>
        </mc:Fallback>
      </mc:AlternateContent>
      <p:grpSp>
        <p:nvGrpSpPr>
          <p:cNvPr id="24" name="Google Shape;3305;p82">
            <a:extLst>
              <a:ext uri="{FF2B5EF4-FFF2-40B4-BE49-F238E27FC236}">
                <a16:creationId xmlns:a16="http://schemas.microsoft.com/office/drawing/2014/main" id="{B9BA5AC9-CAEB-BE6A-ED04-E20856B27023}"/>
              </a:ext>
            </a:extLst>
          </p:cNvPr>
          <p:cNvGrpSpPr/>
          <p:nvPr/>
        </p:nvGrpSpPr>
        <p:grpSpPr>
          <a:xfrm rot="8619379">
            <a:off x="7725753" y="430556"/>
            <a:ext cx="661516" cy="929155"/>
            <a:chOff x="2374700" y="1056350"/>
            <a:chExt cx="797300" cy="1119875"/>
          </a:xfrm>
        </p:grpSpPr>
        <p:sp>
          <p:nvSpPr>
            <p:cNvPr id="25" name="Google Shape;3306;p82">
              <a:extLst>
                <a:ext uri="{FF2B5EF4-FFF2-40B4-BE49-F238E27FC236}">
                  <a16:creationId xmlns:a16="http://schemas.microsoft.com/office/drawing/2014/main" id="{94B2DFFA-3B92-A529-5CD9-E46BC651C59C}"/>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07;p82">
              <a:extLst>
                <a:ext uri="{FF2B5EF4-FFF2-40B4-BE49-F238E27FC236}">
                  <a16:creationId xmlns:a16="http://schemas.microsoft.com/office/drawing/2014/main" id="{31A7CE7A-23EE-D85A-DDCD-8248B5F7F6AA}"/>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08;p82">
              <a:extLst>
                <a:ext uri="{FF2B5EF4-FFF2-40B4-BE49-F238E27FC236}">
                  <a16:creationId xmlns:a16="http://schemas.microsoft.com/office/drawing/2014/main" id="{1B2FB16D-CD8E-C7C0-F6C9-A2F8BA037250}"/>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09;p82">
              <a:extLst>
                <a:ext uri="{FF2B5EF4-FFF2-40B4-BE49-F238E27FC236}">
                  <a16:creationId xmlns:a16="http://schemas.microsoft.com/office/drawing/2014/main" id="{8E5B6662-8475-A9C9-5CF4-F40F256D49E2}"/>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10;p82">
              <a:extLst>
                <a:ext uri="{FF2B5EF4-FFF2-40B4-BE49-F238E27FC236}">
                  <a16:creationId xmlns:a16="http://schemas.microsoft.com/office/drawing/2014/main" id="{80FB9EBE-007B-36F4-CF65-AE37BA67057D}"/>
                </a:ext>
              </a:extLst>
            </p:cNvPr>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11;p82">
              <a:extLst>
                <a:ext uri="{FF2B5EF4-FFF2-40B4-BE49-F238E27FC236}">
                  <a16:creationId xmlns:a16="http://schemas.microsoft.com/office/drawing/2014/main" id="{C90C5E18-BD88-3CF3-61B9-7350F3FA21C7}"/>
                </a:ext>
              </a:extLst>
            </p:cNvPr>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2;p82">
              <a:extLst>
                <a:ext uri="{FF2B5EF4-FFF2-40B4-BE49-F238E27FC236}">
                  <a16:creationId xmlns:a16="http://schemas.microsoft.com/office/drawing/2014/main" id="{60CCB3D4-0323-31E8-C599-22223BE91CD7}"/>
                </a:ext>
              </a:extLst>
            </p:cNvPr>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43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706"/>
                                        </p:tgtEl>
                                        <p:attrNameLst>
                                          <p:attrName>style.visibility</p:attrName>
                                        </p:attrNameLst>
                                      </p:cBhvr>
                                      <p:to>
                                        <p:strVal val="visible"/>
                                      </p:to>
                                    </p:set>
                                    <p:anim calcmode="lin" valueType="num">
                                      <p:cBhvr additive="base">
                                        <p:cTn id="7" dur="1000"/>
                                        <p:tgtEl>
                                          <p:spTgt spid="2706"/>
                                        </p:tgtEl>
                                        <p:attrNameLst>
                                          <p:attrName>ppt_w</p:attrName>
                                        </p:attrNameLst>
                                      </p:cBhvr>
                                      <p:tavLst>
                                        <p:tav tm="0">
                                          <p:val>
                                            <p:strVal val="0"/>
                                          </p:val>
                                        </p:tav>
                                        <p:tav tm="100000">
                                          <p:val>
                                            <p:strVal val="#ppt_w"/>
                                          </p:val>
                                        </p:tav>
                                      </p:tavLst>
                                    </p:anim>
                                    <p:anim calcmode="lin" valueType="num">
                                      <p:cBhvr additive="base">
                                        <p:cTn id="8" dur="1000"/>
                                        <p:tgtEl>
                                          <p:spTgt spid="2706"/>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3500" fill="hold"/>
                                        <p:tgtEl>
                                          <p:spTgt spid="24"/>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7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723"/>
        <p:cNvGrpSpPr/>
        <p:nvPr/>
      </p:nvGrpSpPr>
      <p:grpSpPr>
        <a:xfrm>
          <a:off x="0" y="0"/>
          <a:ext cx="0" cy="0"/>
          <a:chOff x="0" y="0"/>
          <a:chExt cx="0" cy="0"/>
        </a:xfrm>
      </p:grpSpPr>
      <p:sp>
        <p:nvSpPr>
          <p:cNvPr id="3728" name="Google Shape;3728;p90"/>
          <p:cNvSpPr/>
          <p:nvPr/>
        </p:nvSpPr>
        <p:spPr>
          <a:xfrm flipH="1">
            <a:off x="3278020" y="2211797"/>
            <a:ext cx="1164900" cy="116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0"/>
          <p:cNvSpPr/>
          <p:nvPr/>
        </p:nvSpPr>
        <p:spPr>
          <a:xfrm flipH="1">
            <a:off x="4889791" y="1645672"/>
            <a:ext cx="933600" cy="933600"/>
          </a:xfrm>
          <a:prstGeom prst="ellipse">
            <a:avLst/>
          </a:pr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0"/>
          <p:cNvSpPr/>
          <p:nvPr/>
        </p:nvSpPr>
        <p:spPr>
          <a:xfrm flipH="1">
            <a:off x="4258123" y="3483472"/>
            <a:ext cx="1164900" cy="116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0"/>
          <p:cNvSpPr txBox="1">
            <a:spLocks noGrp="1"/>
          </p:cNvSpPr>
          <p:nvPr>
            <p:ph type="subTitle" idx="1"/>
          </p:nvPr>
        </p:nvSpPr>
        <p:spPr>
          <a:xfrm>
            <a:off x="929968" y="2746775"/>
            <a:ext cx="20655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Drug-discovery batches, black-box optimizations</a:t>
            </a:r>
            <a:endParaRPr dirty="0"/>
          </a:p>
        </p:txBody>
      </p:sp>
      <p:sp>
        <p:nvSpPr>
          <p:cNvPr id="3732" name="Google Shape;3732;p90"/>
          <p:cNvSpPr txBox="1">
            <a:spLocks noGrp="1"/>
          </p:cNvSpPr>
          <p:nvPr>
            <p:ph type="subTitle" idx="2"/>
          </p:nvPr>
        </p:nvSpPr>
        <p:spPr>
          <a:xfrm>
            <a:off x="664676" y="2340775"/>
            <a:ext cx="23307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APPLICATIONS</a:t>
            </a:r>
            <a:endParaRPr dirty="0"/>
          </a:p>
        </p:txBody>
      </p:sp>
      <p:sp>
        <p:nvSpPr>
          <p:cNvPr id="3733" name="Google Shape;3733;p90"/>
          <p:cNvSpPr txBox="1">
            <a:spLocks noGrp="1"/>
          </p:cNvSpPr>
          <p:nvPr>
            <p:ph type="subTitle" idx="3"/>
          </p:nvPr>
        </p:nvSpPr>
        <p:spPr>
          <a:xfrm>
            <a:off x="5702558" y="4065922"/>
            <a:ext cx="1980000" cy="324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Not diverse enough  Expensive and local</a:t>
            </a:r>
            <a:endParaRPr dirty="0"/>
          </a:p>
        </p:txBody>
      </p:sp>
      <p:sp>
        <p:nvSpPr>
          <p:cNvPr id="3734" name="Google Shape;3734;p90"/>
          <p:cNvSpPr txBox="1">
            <a:spLocks noGrp="1"/>
          </p:cNvSpPr>
          <p:nvPr>
            <p:ph type="subTitle" idx="4"/>
          </p:nvPr>
        </p:nvSpPr>
        <p:spPr>
          <a:xfrm>
            <a:off x="5702558" y="3592322"/>
            <a:ext cx="2330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LIMITATIONS</a:t>
            </a:r>
            <a:endParaRPr dirty="0"/>
          </a:p>
        </p:txBody>
      </p:sp>
      <p:sp>
        <p:nvSpPr>
          <p:cNvPr id="3737" name="Google Shape;3737;p90"/>
          <p:cNvSpPr txBox="1">
            <a:spLocks noGrp="1"/>
          </p:cNvSpPr>
          <p:nvPr>
            <p:ph type="subTitle" idx="7"/>
          </p:nvPr>
        </p:nvSpPr>
        <p:spPr>
          <a:xfrm>
            <a:off x="6100992" y="2050000"/>
            <a:ext cx="2378331"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t>
            </a:r>
            <a:r>
              <a:rPr lang="en-US" dirty="0" err="1"/>
              <a:t>enerate</a:t>
            </a:r>
            <a:r>
              <a:rPr lang="en-US" dirty="0"/>
              <a:t> diverse set of high-reward candidates</a:t>
            </a:r>
            <a:endParaRPr dirty="0"/>
          </a:p>
        </p:txBody>
      </p:sp>
      <p:sp>
        <p:nvSpPr>
          <p:cNvPr id="3738" name="Google Shape;3738;p90"/>
          <p:cNvSpPr txBox="1">
            <a:spLocks noGrp="1"/>
          </p:cNvSpPr>
          <p:nvPr>
            <p:ph type="subTitle" idx="8"/>
          </p:nvPr>
        </p:nvSpPr>
        <p:spPr>
          <a:xfrm>
            <a:off x="6100999" y="1643997"/>
            <a:ext cx="2330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NEED</a:t>
            </a:r>
            <a:endParaRPr dirty="0"/>
          </a:p>
        </p:txBody>
      </p:sp>
      <p:sp>
        <p:nvSpPr>
          <p:cNvPr id="3739" name="Google Shape;3739;p90"/>
          <p:cNvSpPr txBox="1">
            <a:spLocks noGrp="1"/>
          </p:cNvSpPr>
          <p:nvPr>
            <p:ph type="title" idx="9"/>
          </p:nvPr>
        </p:nvSpPr>
        <p:spPr>
          <a:xfrm>
            <a:off x="713225" y="368825"/>
            <a:ext cx="77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MOTIVATION</a:t>
            </a:r>
            <a:endParaRPr dirty="0">
              <a:solidFill>
                <a:schemeClr val="lt2"/>
              </a:solidFill>
            </a:endParaRPr>
          </a:p>
        </p:txBody>
      </p:sp>
      <p:cxnSp>
        <p:nvCxnSpPr>
          <p:cNvPr id="10" name="מחבר ישר 9">
            <a:extLst>
              <a:ext uri="{FF2B5EF4-FFF2-40B4-BE49-F238E27FC236}">
                <a16:creationId xmlns:a16="http://schemas.microsoft.com/office/drawing/2014/main" id="{175F85E5-1667-41FB-AED2-4B997909C2ED}"/>
              </a:ext>
            </a:extLst>
          </p:cNvPr>
          <p:cNvCxnSpPr>
            <a:cxnSpLocks/>
            <a:stCxn id="3729" idx="6"/>
            <a:endCxn id="3726" idx="0"/>
          </p:cNvCxnSpPr>
          <p:nvPr/>
        </p:nvCxnSpPr>
        <p:spPr>
          <a:xfrm flipH="1">
            <a:off x="4840573" y="2112472"/>
            <a:ext cx="49218" cy="1371000"/>
          </a:xfrm>
          <a:prstGeom prst="line">
            <a:avLst/>
          </a:prstGeom>
          <a:ln w="44450"/>
        </p:spPr>
        <p:style>
          <a:lnRef idx="1">
            <a:schemeClr val="dk1"/>
          </a:lnRef>
          <a:fillRef idx="0">
            <a:schemeClr val="dk1"/>
          </a:fillRef>
          <a:effectRef idx="0">
            <a:schemeClr val="dk1"/>
          </a:effectRef>
          <a:fontRef idx="minor">
            <a:schemeClr val="tx1"/>
          </a:fontRef>
        </p:style>
      </p:cxnSp>
      <p:cxnSp>
        <p:nvCxnSpPr>
          <p:cNvPr id="13" name="מחבר ישר 12">
            <a:extLst>
              <a:ext uri="{FF2B5EF4-FFF2-40B4-BE49-F238E27FC236}">
                <a16:creationId xmlns:a16="http://schemas.microsoft.com/office/drawing/2014/main" id="{D53A6476-82F7-572D-0640-0547CC74F5AE}"/>
              </a:ext>
            </a:extLst>
          </p:cNvPr>
          <p:cNvCxnSpPr>
            <a:cxnSpLocks/>
            <a:stCxn id="3729" idx="4"/>
            <a:endCxn id="3726" idx="0"/>
          </p:cNvCxnSpPr>
          <p:nvPr/>
        </p:nvCxnSpPr>
        <p:spPr>
          <a:xfrm flipH="1">
            <a:off x="4840573" y="2579272"/>
            <a:ext cx="516018" cy="904200"/>
          </a:xfrm>
          <a:prstGeom prst="line">
            <a:avLst/>
          </a:prstGeom>
          <a:ln w="44450"/>
        </p:spPr>
        <p:style>
          <a:lnRef idx="1">
            <a:schemeClr val="dk1"/>
          </a:lnRef>
          <a:fillRef idx="0">
            <a:schemeClr val="dk1"/>
          </a:fillRef>
          <a:effectRef idx="0">
            <a:schemeClr val="dk1"/>
          </a:effectRef>
          <a:fontRef idx="minor">
            <a:schemeClr val="tx1"/>
          </a:fontRef>
        </p:style>
      </p:cxnSp>
      <p:cxnSp>
        <p:nvCxnSpPr>
          <p:cNvPr id="17" name="מחבר ישר 16">
            <a:extLst>
              <a:ext uri="{FF2B5EF4-FFF2-40B4-BE49-F238E27FC236}">
                <a16:creationId xmlns:a16="http://schemas.microsoft.com/office/drawing/2014/main" id="{988DF696-DD0F-7BF0-B635-0E50CFBA94F5}"/>
              </a:ext>
            </a:extLst>
          </p:cNvPr>
          <p:cNvCxnSpPr>
            <a:cxnSpLocks/>
            <a:stCxn id="3729" idx="6"/>
            <a:endCxn id="3728" idx="2"/>
          </p:cNvCxnSpPr>
          <p:nvPr/>
        </p:nvCxnSpPr>
        <p:spPr>
          <a:xfrm flipH="1">
            <a:off x="4442920" y="2112472"/>
            <a:ext cx="446871" cy="681775"/>
          </a:xfrm>
          <a:prstGeom prst="line">
            <a:avLst/>
          </a:prstGeom>
          <a:ln w="44450"/>
        </p:spPr>
        <p:style>
          <a:lnRef idx="1">
            <a:schemeClr val="dk1"/>
          </a:lnRef>
          <a:fillRef idx="0">
            <a:schemeClr val="dk1"/>
          </a:fillRef>
          <a:effectRef idx="0">
            <a:schemeClr val="dk1"/>
          </a:effectRef>
          <a:fontRef idx="minor">
            <a:schemeClr val="tx1"/>
          </a:fontRef>
        </p:style>
      </p:cxnSp>
      <p:sp>
        <p:nvSpPr>
          <p:cNvPr id="3" name="Google Shape;10957;p143">
            <a:extLst>
              <a:ext uri="{FF2B5EF4-FFF2-40B4-BE49-F238E27FC236}">
                <a16:creationId xmlns:a16="http://schemas.microsoft.com/office/drawing/2014/main" id="{2CE9DC23-3EB8-6994-8A3D-D425D3B7F60B}"/>
              </a:ext>
            </a:extLst>
          </p:cNvPr>
          <p:cNvSpPr/>
          <p:nvPr/>
        </p:nvSpPr>
        <p:spPr>
          <a:xfrm>
            <a:off x="4455461" y="3727847"/>
            <a:ext cx="807131" cy="626866"/>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 name="Google Shape;12116;p146">
            <a:extLst>
              <a:ext uri="{FF2B5EF4-FFF2-40B4-BE49-F238E27FC236}">
                <a16:creationId xmlns:a16="http://schemas.microsoft.com/office/drawing/2014/main" id="{E78A56E9-786E-6986-B962-A9C926465CA3}"/>
              </a:ext>
            </a:extLst>
          </p:cNvPr>
          <p:cNvGrpSpPr/>
          <p:nvPr/>
        </p:nvGrpSpPr>
        <p:grpSpPr>
          <a:xfrm>
            <a:off x="3469679" y="2411925"/>
            <a:ext cx="690597" cy="669700"/>
            <a:chOff x="-32569575" y="3586425"/>
            <a:chExt cx="292225" cy="291450"/>
          </a:xfrm>
        </p:grpSpPr>
        <p:sp>
          <p:nvSpPr>
            <p:cNvPr id="5" name="Google Shape;12117;p146">
              <a:extLst>
                <a:ext uri="{FF2B5EF4-FFF2-40B4-BE49-F238E27FC236}">
                  <a16:creationId xmlns:a16="http://schemas.microsoft.com/office/drawing/2014/main" id="{33E058E3-6192-6825-6C13-6DEEE8479265}"/>
                </a:ext>
              </a:extLst>
            </p:cNvPr>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118;p146">
              <a:extLst>
                <a:ext uri="{FF2B5EF4-FFF2-40B4-BE49-F238E27FC236}">
                  <a16:creationId xmlns:a16="http://schemas.microsoft.com/office/drawing/2014/main" id="{DD5A4E03-670D-E6A4-031B-B029E75BC8FF}"/>
                </a:ext>
              </a:extLst>
            </p:cNvPr>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113;p146">
            <a:extLst>
              <a:ext uri="{FF2B5EF4-FFF2-40B4-BE49-F238E27FC236}">
                <a16:creationId xmlns:a16="http://schemas.microsoft.com/office/drawing/2014/main" id="{6F995E5C-3BA7-F897-3280-07E4BF774826}"/>
              </a:ext>
            </a:extLst>
          </p:cNvPr>
          <p:cNvGrpSpPr/>
          <p:nvPr/>
        </p:nvGrpSpPr>
        <p:grpSpPr>
          <a:xfrm>
            <a:off x="5024815" y="1861047"/>
            <a:ext cx="663552" cy="555917"/>
            <a:chOff x="-32568800" y="3232000"/>
            <a:chExt cx="291450" cy="282000"/>
          </a:xfrm>
        </p:grpSpPr>
        <p:sp>
          <p:nvSpPr>
            <p:cNvPr id="8" name="Google Shape;12114;p146">
              <a:extLst>
                <a:ext uri="{FF2B5EF4-FFF2-40B4-BE49-F238E27FC236}">
                  <a16:creationId xmlns:a16="http://schemas.microsoft.com/office/drawing/2014/main" id="{7B156F21-D146-E2C8-4C64-2359927F47FA}"/>
                </a:ext>
              </a:extLst>
            </p:cNvPr>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15;p146">
              <a:extLst>
                <a:ext uri="{FF2B5EF4-FFF2-40B4-BE49-F238E27FC236}">
                  <a16:creationId xmlns:a16="http://schemas.microsoft.com/office/drawing/2014/main" id="{3A6436CE-934F-03E7-89D3-13EC68F29B41}"/>
                </a:ext>
              </a:extLst>
            </p:cNvPr>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9">
          <a:extLst>
            <a:ext uri="{FF2B5EF4-FFF2-40B4-BE49-F238E27FC236}">
              <a16:creationId xmlns:a16="http://schemas.microsoft.com/office/drawing/2014/main" id="{6D9C1E51-3EE0-049D-A883-7214F83A255C}"/>
            </a:ext>
          </a:extLst>
        </p:cNvPr>
        <p:cNvGrpSpPr/>
        <p:nvPr/>
      </p:nvGrpSpPr>
      <p:grpSpPr>
        <a:xfrm>
          <a:off x="0" y="0"/>
          <a:ext cx="0" cy="0"/>
          <a:chOff x="0" y="0"/>
          <a:chExt cx="0" cy="0"/>
        </a:xfrm>
      </p:grpSpPr>
      <p:sp>
        <p:nvSpPr>
          <p:cNvPr id="2461" name="Google Shape;2461;p70">
            <a:extLst>
              <a:ext uri="{FF2B5EF4-FFF2-40B4-BE49-F238E27FC236}">
                <a16:creationId xmlns:a16="http://schemas.microsoft.com/office/drawing/2014/main" id="{42BA89C1-6109-3851-7FCD-9215BC4B352C}"/>
              </a:ext>
            </a:extLst>
          </p:cNvPr>
          <p:cNvSpPr txBox="1">
            <a:spLocks noGrp="1"/>
          </p:cNvSpPr>
          <p:nvPr>
            <p:ph type="title"/>
          </p:nvPr>
        </p:nvSpPr>
        <p:spPr>
          <a:xfrm>
            <a:off x="2928121" y="223974"/>
            <a:ext cx="4294800" cy="11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TERM</a:t>
            </a:r>
            <a:r>
              <a:rPr lang="en" dirty="0">
                <a:solidFill>
                  <a:schemeClr val="bg2"/>
                </a:solidFill>
              </a:rPr>
              <a:t> </a:t>
            </a:r>
            <a:r>
              <a:rPr lang="en" dirty="0">
                <a:solidFill>
                  <a:schemeClr val="accent6"/>
                </a:solidFill>
              </a:rPr>
              <a:t>DICTIONARY</a:t>
            </a:r>
            <a:endParaRPr dirty="0">
              <a:solidFill>
                <a:schemeClr val="accent6"/>
              </a:solidFill>
            </a:endParaRPr>
          </a:p>
        </p:txBody>
      </p:sp>
      <p:grpSp>
        <p:nvGrpSpPr>
          <p:cNvPr id="2515" name="Google Shape;2515;p70">
            <a:extLst>
              <a:ext uri="{FF2B5EF4-FFF2-40B4-BE49-F238E27FC236}">
                <a16:creationId xmlns:a16="http://schemas.microsoft.com/office/drawing/2014/main" id="{C9B520DE-D106-91D5-1E11-F7F9D6C22447}"/>
              </a:ext>
            </a:extLst>
          </p:cNvPr>
          <p:cNvGrpSpPr/>
          <p:nvPr/>
        </p:nvGrpSpPr>
        <p:grpSpPr>
          <a:xfrm rot="249564">
            <a:off x="4479362" y="3963474"/>
            <a:ext cx="872876" cy="1059643"/>
            <a:chOff x="3397302" y="3304800"/>
            <a:chExt cx="1031123" cy="1251750"/>
          </a:xfrm>
        </p:grpSpPr>
        <p:sp>
          <p:nvSpPr>
            <p:cNvPr id="2516" name="Google Shape;2516;p70">
              <a:extLst>
                <a:ext uri="{FF2B5EF4-FFF2-40B4-BE49-F238E27FC236}">
                  <a16:creationId xmlns:a16="http://schemas.microsoft.com/office/drawing/2014/main" id="{67745A6D-117E-F3A9-22BA-ED09919971EA}"/>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a:extLst>
                <a:ext uri="{FF2B5EF4-FFF2-40B4-BE49-F238E27FC236}">
                  <a16:creationId xmlns:a16="http://schemas.microsoft.com/office/drawing/2014/main" id="{19E88FE2-6B0C-CC59-C239-E41DB50D80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a:extLst>
                <a:ext uri="{FF2B5EF4-FFF2-40B4-BE49-F238E27FC236}">
                  <a16:creationId xmlns:a16="http://schemas.microsoft.com/office/drawing/2014/main" id="{62585F5F-7A7C-6C1B-062D-73B972A6C71B}"/>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a:extLst>
                <a:ext uri="{FF2B5EF4-FFF2-40B4-BE49-F238E27FC236}">
                  <a16:creationId xmlns:a16="http://schemas.microsoft.com/office/drawing/2014/main" id="{E68736AE-5CC3-4ED6-3D02-D67D06626DCD}"/>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a:extLst>
                <a:ext uri="{FF2B5EF4-FFF2-40B4-BE49-F238E27FC236}">
                  <a16:creationId xmlns:a16="http://schemas.microsoft.com/office/drawing/2014/main" id="{A59796E5-55D9-9437-0C2A-A41E20A6D552}"/>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a:extLst>
                <a:ext uri="{FF2B5EF4-FFF2-40B4-BE49-F238E27FC236}">
                  <a16:creationId xmlns:a16="http://schemas.microsoft.com/office/drawing/2014/main" id="{FF2DB9C4-C329-67D7-BA2B-FF46B6134CE1}"/>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a:extLst>
                <a:ext uri="{FF2B5EF4-FFF2-40B4-BE49-F238E27FC236}">
                  <a16:creationId xmlns:a16="http://schemas.microsoft.com/office/drawing/2014/main" id="{C09BFE5F-6DC4-A8A8-E24B-5DED7DDA12D2}"/>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a:extLst>
                <a:ext uri="{FF2B5EF4-FFF2-40B4-BE49-F238E27FC236}">
                  <a16:creationId xmlns:a16="http://schemas.microsoft.com/office/drawing/2014/main" id="{9D43148A-488F-FBB5-3FC5-05D1F2346DF5}"/>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a:extLst>
                <a:ext uri="{FF2B5EF4-FFF2-40B4-BE49-F238E27FC236}">
                  <a16:creationId xmlns:a16="http://schemas.microsoft.com/office/drawing/2014/main" id="{6CB82AB7-6086-1B6C-3B2E-9FE50A85F74C}"/>
                </a:ext>
              </a:extLst>
            </p:cNvPr>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a:extLst>
                <a:ext uri="{FF2B5EF4-FFF2-40B4-BE49-F238E27FC236}">
                  <a16:creationId xmlns:a16="http://schemas.microsoft.com/office/drawing/2014/main" id="{F0BCC087-8CAA-01A0-41A7-0DAA2E26A943}"/>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439;p69">
            <a:extLst>
              <a:ext uri="{FF2B5EF4-FFF2-40B4-BE49-F238E27FC236}">
                <a16:creationId xmlns:a16="http://schemas.microsoft.com/office/drawing/2014/main" id="{69F160E2-EE22-EC50-5883-7D2BC9288299}"/>
              </a:ext>
            </a:extLst>
          </p:cNvPr>
          <p:cNvGrpSpPr/>
          <p:nvPr/>
        </p:nvGrpSpPr>
        <p:grpSpPr>
          <a:xfrm rot="3032089">
            <a:off x="-153890" y="4097773"/>
            <a:ext cx="1333876" cy="1195004"/>
            <a:chOff x="154280" y="2041205"/>
            <a:chExt cx="1333895" cy="1195022"/>
          </a:xfrm>
        </p:grpSpPr>
        <p:cxnSp>
          <p:nvCxnSpPr>
            <p:cNvPr id="11" name="Google Shape;2440;p69">
              <a:extLst>
                <a:ext uri="{FF2B5EF4-FFF2-40B4-BE49-F238E27FC236}">
                  <a16:creationId xmlns:a16="http://schemas.microsoft.com/office/drawing/2014/main" id="{455D42D2-B3F5-6F99-1C1D-D6B53D96054D}"/>
                </a:ext>
              </a:extLst>
            </p:cNvPr>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2" name="Google Shape;2441;p69">
              <a:extLst>
                <a:ext uri="{FF2B5EF4-FFF2-40B4-BE49-F238E27FC236}">
                  <a16:creationId xmlns:a16="http://schemas.microsoft.com/office/drawing/2014/main" id="{195BD545-274E-18ED-2197-79DF1187B95A}"/>
                </a:ext>
              </a:extLst>
            </p:cNvPr>
            <p:cNvCxnSpPr>
              <a:stCxn id="16" idx="3"/>
              <a:endCxn id="14"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3" name="Google Shape;2444;p69">
              <a:extLst>
                <a:ext uri="{FF2B5EF4-FFF2-40B4-BE49-F238E27FC236}">
                  <a16:creationId xmlns:a16="http://schemas.microsoft.com/office/drawing/2014/main" id="{1855409E-E1D2-F67F-2669-DCC1C67581E2}"/>
                </a:ext>
              </a:extLst>
            </p:cNvPr>
            <p:cNvGrpSpPr/>
            <p:nvPr/>
          </p:nvGrpSpPr>
          <p:grpSpPr>
            <a:xfrm rot="-9901852">
              <a:off x="271474" y="2130709"/>
              <a:ext cx="826515" cy="1016012"/>
              <a:chOff x="7688409" y="2278475"/>
              <a:chExt cx="844492" cy="1038111"/>
            </a:xfrm>
          </p:grpSpPr>
          <p:sp>
            <p:nvSpPr>
              <p:cNvPr id="17" name="Google Shape;2445;p69">
                <a:extLst>
                  <a:ext uri="{FF2B5EF4-FFF2-40B4-BE49-F238E27FC236}">
                    <a16:creationId xmlns:a16="http://schemas.microsoft.com/office/drawing/2014/main" id="{212C172A-260E-3B22-BBDD-09EFC023517B}"/>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6;p69">
                <a:extLst>
                  <a:ext uri="{FF2B5EF4-FFF2-40B4-BE49-F238E27FC236}">
                    <a16:creationId xmlns:a16="http://schemas.microsoft.com/office/drawing/2014/main" id="{719F4CFE-5588-4AB4-1035-81682A691720}"/>
                  </a:ext>
                </a:extLst>
              </p:cNvPr>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7;p69">
                <a:extLst>
                  <a:ext uri="{FF2B5EF4-FFF2-40B4-BE49-F238E27FC236}">
                    <a16:creationId xmlns:a16="http://schemas.microsoft.com/office/drawing/2014/main" id="{DE895682-D354-1F29-76E3-62AFB60C376C}"/>
                  </a:ext>
                </a:extLst>
              </p:cNvPr>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8;p69">
                <a:extLst>
                  <a:ext uri="{FF2B5EF4-FFF2-40B4-BE49-F238E27FC236}">
                    <a16:creationId xmlns:a16="http://schemas.microsoft.com/office/drawing/2014/main" id="{5BCF5C98-5FAD-40E6-5290-41F2F75D3B27}"/>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9;p69">
                <a:extLst>
                  <a:ext uri="{FF2B5EF4-FFF2-40B4-BE49-F238E27FC236}">
                    <a16:creationId xmlns:a16="http://schemas.microsoft.com/office/drawing/2014/main" id="{51FC8852-2191-F167-5E6E-5E0EDD708F2F}"/>
                  </a:ext>
                </a:extLst>
              </p:cNvPr>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50;p69">
                <a:extLst>
                  <a:ext uri="{FF2B5EF4-FFF2-40B4-BE49-F238E27FC236}">
                    <a16:creationId xmlns:a16="http://schemas.microsoft.com/office/drawing/2014/main" id="{3EADAF53-6CCE-0BA5-CB21-3EF4FCC7D6E8}"/>
                  </a:ext>
                </a:extLst>
              </p:cNvPr>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1;p69">
                <a:extLst>
                  <a:ext uri="{FF2B5EF4-FFF2-40B4-BE49-F238E27FC236}">
                    <a16:creationId xmlns:a16="http://schemas.microsoft.com/office/drawing/2014/main" id="{9961F646-3B02-1BAC-919E-9139B2261BEC}"/>
                  </a:ext>
                </a:extLst>
              </p:cNvPr>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2;p69">
                <a:extLst>
                  <a:ext uri="{FF2B5EF4-FFF2-40B4-BE49-F238E27FC236}">
                    <a16:creationId xmlns:a16="http://schemas.microsoft.com/office/drawing/2014/main" id="{604FA28E-DD0A-24C5-DC5F-6B0285341B5F}"/>
                  </a:ext>
                </a:extLst>
              </p:cNvPr>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3;p69">
                <a:extLst>
                  <a:ext uri="{FF2B5EF4-FFF2-40B4-BE49-F238E27FC236}">
                    <a16:creationId xmlns:a16="http://schemas.microsoft.com/office/drawing/2014/main" id="{C9369106-4010-818C-ADAA-F41EFC5855D3}"/>
                  </a:ext>
                </a:extLst>
              </p:cNvPr>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4;p69">
                <a:extLst>
                  <a:ext uri="{FF2B5EF4-FFF2-40B4-BE49-F238E27FC236}">
                    <a16:creationId xmlns:a16="http://schemas.microsoft.com/office/drawing/2014/main" id="{1D49282B-FEFD-7BD1-E8CB-0E5964465A49}"/>
                  </a:ext>
                </a:extLst>
              </p:cNvPr>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443;p69">
              <a:extLst>
                <a:ext uri="{FF2B5EF4-FFF2-40B4-BE49-F238E27FC236}">
                  <a16:creationId xmlns:a16="http://schemas.microsoft.com/office/drawing/2014/main" id="{445B4664-5FD2-2561-6FA6-295573D46DD9}"/>
                </a:ext>
              </a:extLst>
            </p:cNvPr>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5;p69">
              <a:extLst>
                <a:ext uri="{FF2B5EF4-FFF2-40B4-BE49-F238E27FC236}">
                  <a16:creationId xmlns:a16="http://schemas.microsoft.com/office/drawing/2014/main" id="{37B2934A-0933-E297-B93F-FFF8973FE27D}"/>
                </a:ext>
              </a:extLst>
            </p:cNvPr>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2;p69">
              <a:extLst>
                <a:ext uri="{FF2B5EF4-FFF2-40B4-BE49-F238E27FC236}">
                  <a16:creationId xmlns:a16="http://schemas.microsoft.com/office/drawing/2014/main" id="{0776B50B-A10B-B81B-2785-DC310E3DADBD}"/>
                </a:ext>
              </a:extLst>
            </p:cNvPr>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Generated image">
            <a:extLst>
              <a:ext uri="{FF2B5EF4-FFF2-40B4-BE49-F238E27FC236}">
                <a16:creationId xmlns:a16="http://schemas.microsoft.com/office/drawing/2014/main" id="{5AD3DE6C-3A94-D6CF-FF49-FEEEDF38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80" y="870315"/>
            <a:ext cx="5480241" cy="3653494"/>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B638A339-EB44-06F5-C003-2B0E1F4BD824}"/>
              </a:ext>
            </a:extLst>
          </p:cNvPr>
          <p:cNvSpPr txBox="1"/>
          <p:nvPr/>
        </p:nvSpPr>
        <p:spPr>
          <a:xfrm>
            <a:off x="1989238" y="4609219"/>
            <a:ext cx="2058577" cy="307777"/>
          </a:xfrm>
          <a:prstGeom prst="rect">
            <a:avLst/>
          </a:prstGeom>
          <a:noFill/>
        </p:spPr>
        <p:txBody>
          <a:bodyPr wrap="none" rtlCol="1">
            <a:spAutoFit/>
          </a:bodyPr>
          <a:lstStyle/>
          <a:p>
            <a:r>
              <a:rPr lang="en-US" dirty="0"/>
              <a:t>Order of mix =trajectory</a:t>
            </a:r>
            <a:endParaRPr lang="he-IL" dirty="0"/>
          </a:p>
        </p:txBody>
      </p:sp>
    </p:spTree>
    <p:extLst>
      <p:ext uri="{BB962C8B-B14F-4D97-AF65-F5344CB8AC3E}">
        <p14:creationId xmlns:p14="http://schemas.microsoft.com/office/powerpoint/2010/main" val="15042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5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9">
          <a:extLst>
            <a:ext uri="{FF2B5EF4-FFF2-40B4-BE49-F238E27FC236}">
              <a16:creationId xmlns:a16="http://schemas.microsoft.com/office/drawing/2014/main" id="{523FE1EC-34C5-C536-504E-75B45FDA9A5E}"/>
            </a:ext>
          </a:extLst>
        </p:cNvPr>
        <p:cNvGrpSpPr/>
        <p:nvPr/>
      </p:nvGrpSpPr>
      <p:grpSpPr>
        <a:xfrm>
          <a:off x="0" y="0"/>
          <a:ext cx="0" cy="0"/>
          <a:chOff x="0" y="0"/>
          <a:chExt cx="0" cy="0"/>
        </a:xfrm>
      </p:grpSpPr>
      <p:sp>
        <p:nvSpPr>
          <p:cNvPr id="2461" name="Google Shape;2461;p70">
            <a:extLst>
              <a:ext uri="{FF2B5EF4-FFF2-40B4-BE49-F238E27FC236}">
                <a16:creationId xmlns:a16="http://schemas.microsoft.com/office/drawing/2014/main" id="{D16620EE-A711-E94C-0516-9526290E6EC4}"/>
              </a:ext>
            </a:extLst>
          </p:cNvPr>
          <p:cNvSpPr txBox="1">
            <a:spLocks noGrp="1"/>
          </p:cNvSpPr>
          <p:nvPr>
            <p:ph type="title"/>
          </p:nvPr>
        </p:nvSpPr>
        <p:spPr>
          <a:xfrm>
            <a:off x="720000" y="524372"/>
            <a:ext cx="4294800" cy="11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PROBLEM FORMULATION</a:t>
            </a:r>
            <a:endParaRPr dirty="0">
              <a:solidFill>
                <a:schemeClr val="bg2"/>
              </a:solidFill>
            </a:endParaRPr>
          </a:p>
        </p:txBody>
      </p:sp>
      <p:grpSp>
        <p:nvGrpSpPr>
          <p:cNvPr id="2462" name="Google Shape;2462;p70">
            <a:extLst>
              <a:ext uri="{FF2B5EF4-FFF2-40B4-BE49-F238E27FC236}">
                <a16:creationId xmlns:a16="http://schemas.microsoft.com/office/drawing/2014/main" id="{3DD6B2CF-BE84-93C4-1B3A-CFE8AD1C481E}"/>
              </a:ext>
            </a:extLst>
          </p:cNvPr>
          <p:cNvGrpSpPr/>
          <p:nvPr/>
        </p:nvGrpSpPr>
        <p:grpSpPr>
          <a:xfrm>
            <a:off x="5885532" y="750421"/>
            <a:ext cx="3255746" cy="4393079"/>
            <a:chOff x="5747180" y="899945"/>
            <a:chExt cx="3031138" cy="4090009"/>
          </a:xfrm>
        </p:grpSpPr>
        <p:sp>
          <p:nvSpPr>
            <p:cNvPr id="2463" name="Google Shape;2463;p70">
              <a:extLst>
                <a:ext uri="{FF2B5EF4-FFF2-40B4-BE49-F238E27FC236}">
                  <a16:creationId xmlns:a16="http://schemas.microsoft.com/office/drawing/2014/main" id="{17EBC0EA-3162-810B-D4F1-6D44F0B05998}"/>
                </a:ext>
              </a:extLst>
            </p:cNvPr>
            <p:cNvSpPr/>
            <p:nvPr/>
          </p:nvSpPr>
          <p:spPr>
            <a:xfrm>
              <a:off x="6771763" y="1813568"/>
              <a:ext cx="1784407" cy="1931941"/>
            </a:xfrm>
            <a:custGeom>
              <a:avLst/>
              <a:gdLst/>
              <a:ahLst/>
              <a:cxnLst/>
              <a:rect l="l" t="t" r="r" b="b"/>
              <a:pathLst>
                <a:path w="63232" h="68460" extrusionOk="0">
                  <a:moveTo>
                    <a:pt x="10078" y="1"/>
                  </a:moveTo>
                  <a:cubicBezTo>
                    <a:pt x="7986" y="1"/>
                    <a:pt x="5918" y="457"/>
                    <a:pt x="4022" y="1345"/>
                  </a:cubicBezTo>
                  <a:cubicBezTo>
                    <a:pt x="2755" y="1945"/>
                    <a:pt x="1654" y="2779"/>
                    <a:pt x="720" y="3780"/>
                  </a:cubicBezTo>
                  <a:cubicBezTo>
                    <a:pt x="1" y="4550"/>
                    <a:pt x="705" y="5597"/>
                    <a:pt x="1493" y="5597"/>
                  </a:cubicBezTo>
                  <a:cubicBezTo>
                    <a:pt x="1729" y="5597"/>
                    <a:pt x="1973" y="5504"/>
                    <a:pt x="2188" y="5281"/>
                  </a:cubicBezTo>
                  <a:cubicBezTo>
                    <a:pt x="2988" y="4414"/>
                    <a:pt x="3922" y="3713"/>
                    <a:pt x="4990" y="3213"/>
                  </a:cubicBezTo>
                  <a:lnTo>
                    <a:pt x="4990" y="3213"/>
                  </a:lnTo>
                  <a:cubicBezTo>
                    <a:pt x="4956" y="3580"/>
                    <a:pt x="5156" y="3947"/>
                    <a:pt x="5490" y="4113"/>
                  </a:cubicBezTo>
                  <a:cubicBezTo>
                    <a:pt x="11161" y="7149"/>
                    <a:pt x="13529" y="13587"/>
                    <a:pt x="14863" y="19491"/>
                  </a:cubicBezTo>
                  <a:cubicBezTo>
                    <a:pt x="15697" y="23127"/>
                    <a:pt x="16231" y="26796"/>
                    <a:pt x="17198" y="30332"/>
                  </a:cubicBezTo>
                  <a:cubicBezTo>
                    <a:pt x="18199" y="33935"/>
                    <a:pt x="19467" y="37437"/>
                    <a:pt x="20901" y="40873"/>
                  </a:cubicBezTo>
                  <a:cubicBezTo>
                    <a:pt x="23603" y="47411"/>
                    <a:pt x="26472" y="54049"/>
                    <a:pt x="30975" y="59620"/>
                  </a:cubicBezTo>
                  <a:cubicBezTo>
                    <a:pt x="34010" y="63389"/>
                    <a:pt x="38013" y="66758"/>
                    <a:pt x="42583" y="68460"/>
                  </a:cubicBezTo>
                  <a:lnTo>
                    <a:pt x="52924" y="57885"/>
                  </a:lnTo>
                  <a:cubicBezTo>
                    <a:pt x="55892" y="53115"/>
                    <a:pt x="52924" y="48079"/>
                    <a:pt x="52924" y="48078"/>
                  </a:cubicBezTo>
                  <a:lnTo>
                    <a:pt x="52924" y="48078"/>
                  </a:lnTo>
                  <a:cubicBezTo>
                    <a:pt x="56293" y="50380"/>
                    <a:pt x="55592" y="53682"/>
                    <a:pt x="55592" y="53682"/>
                  </a:cubicBezTo>
                  <a:lnTo>
                    <a:pt x="63231" y="45743"/>
                  </a:lnTo>
                  <a:cubicBezTo>
                    <a:pt x="62431" y="44009"/>
                    <a:pt x="61463" y="42307"/>
                    <a:pt x="60396" y="40706"/>
                  </a:cubicBezTo>
                  <a:cubicBezTo>
                    <a:pt x="58594" y="37971"/>
                    <a:pt x="56493" y="35469"/>
                    <a:pt x="54125" y="33201"/>
                  </a:cubicBezTo>
                  <a:cubicBezTo>
                    <a:pt x="51690" y="30933"/>
                    <a:pt x="48721" y="29231"/>
                    <a:pt x="45518" y="28264"/>
                  </a:cubicBezTo>
                  <a:cubicBezTo>
                    <a:pt x="39814" y="26563"/>
                    <a:pt x="31875" y="26563"/>
                    <a:pt x="28673" y="20559"/>
                  </a:cubicBezTo>
                  <a:cubicBezTo>
                    <a:pt x="27973" y="19124"/>
                    <a:pt x="27439" y="17590"/>
                    <a:pt x="27072" y="16055"/>
                  </a:cubicBezTo>
                  <a:cubicBezTo>
                    <a:pt x="26672" y="14521"/>
                    <a:pt x="26171" y="12986"/>
                    <a:pt x="25538" y="11519"/>
                  </a:cubicBezTo>
                  <a:cubicBezTo>
                    <a:pt x="24370" y="8717"/>
                    <a:pt x="22602" y="6215"/>
                    <a:pt x="20367" y="4147"/>
                  </a:cubicBezTo>
                  <a:cubicBezTo>
                    <a:pt x="18199" y="2112"/>
                    <a:pt x="15464" y="744"/>
                    <a:pt x="12528" y="211"/>
                  </a:cubicBezTo>
                  <a:cubicBezTo>
                    <a:pt x="11714" y="70"/>
                    <a:pt x="10894" y="1"/>
                    <a:pt x="10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a:extLst>
                <a:ext uri="{FF2B5EF4-FFF2-40B4-BE49-F238E27FC236}">
                  <a16:creationId xmlns:a16="http://schemas.microsoft.com/office/drawing/2014/main" id="{9471F362-13F8-79ED-2318-19B747CAF81A}"/>
                </a:ext>
              </a:extLst>
            </p:cNvPr>
            <p:cNvSpPr/>
            <p:nvPr/>
          </p:nvSpPr>
          <p:spPr>
            <a:xfrm>
              <a:off x="6992556" y="2488788"/>
              <a:ext cx="345497" cy="366211"/>
            </a:xfrm>
            <a:custGeom>
              <a:avLst/>
              <a:gdLst/>
              <a:ahLst/>
              <a:cxnLst/>
              <a:rect l="l" t="t" r="r" b="b"/>
              <a:pathLst>
                <a:path w="12243" h="12977" extrusionOk="0">
                  <a:moveTo>
                    <a:pt x="9941" y="1"/>
                  </a:moveTo>
                  <a:cubicBezTo>
                    <a:pt x="6539" y="7039"/>
                    <a:pt x="1" y="7039"/>
                    <a:pt x="1" y="7039"/>
                  </a:cubicBezTo>
                  <a:cubicBezTo>
                    <a:pt x="1268" y="8874"/>
                    <a:pt x="2336" y="10875"/>
                    <a:pt x="3170" y="12977"/>
                  </a:cubicBezTo>
                  <a:cubicBezTo>
                    <a:pt x="4571" y="12143"/>
                    <a:pt x="5905" y="11209"/>
                    <a:pt x="7173" y="10141"/>
                  </a:cubicBezTo>
                  <a:cubicBezTo>
                    <a:pt x="8207" y="9207"/>
                    <a:pt x="9174" y="8207"/>
                    <a:pt x="10041" y="7106"/>
                  </a:cubicBezTo>
                  <a:cubicBezTo>
                    <a:pt x="10508" y="6505"/>
                    <a:pt x="10942" y="5872"/>
                    <a:pt x="11376" y="5271"/>
                  </a:cubicBezTo>
                  <a:cubicBezTo>
                    <a:pt x="11643" y="4904"/>
                    <a:pt x="11909" y="4504"/>
                    <a:pt x="12243" y="4170"/>
                  </a:cubicBezTo>
                  <a:cubicBezTo>
                    <a:pt x="11342" y="2836"/>
                    <a:pt x="10575" y="1435"/>
                    <a:pt x="994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a:extLst>
                <a:ext uri="{FF2B5EF4-FFF2-40B4-BE49-F238E27FC236}">
                  <a16:creationId xmlns:a16="http://schemas.microsoft.com/office/drawing/2014/main" id="{0C1AA829-40E5-C74A-047F-29143735EA63}"/>
                </a:ext>
              </a:extLst>
            </p:cNvPr>
            <p:cNvSpPr/>
            <p:nvPr/>
          </p:nvSpPr>
          <p:spPr>
            <a:xfrm>
              <a:off x="6664922" y="1815176"/>
              <a:ext cx="739025" cy="911478"/>
            </a:xfrm>
            <a:custGeom>
              <a:avLst/>
              <a:gdLst/>
              <a:ahLst/>
              <a:cxnLst/>
              <a:rect l="l" t="t" r="r" b="b"/>
              <a:pathLst>
                <a:path w="26188" h="32299" extrusionOk="0">
                  <a:moveTo>
                    <a:pt x="12484" y="1"/>
                  </a:moveTo>
                  <a:cubicBezTo>
                    <a:pt x="6153" y="1"/>
                    <a:pt x="1" y="5230"/>
                    <a:pt x="536" y="13997"/>
                  </a:cubicBezTo>
                  <a:cubicBezTo>
                    <a:pt x="536" y="14130"/>
                    <a:pt x="570" y="14264"/>
                    <a:pt x="570" y="14431"/>
                  </a:cubicBezTo>
                  <a:cubicBezTo>
                    <a:pt x="1203" y="21469"/>
                    <a:pt x="3172" y="31509"/>
                    <a:pt x="7041" y="32210"/>
                  </a:cubicBezTo>
                  <a:cubicBezTo>
                    <a:pt x="7380" y="32268"/>
                    <a:pt x="7766" y="32299"/>
                    <a:pt x="8190" y="32299"/>
                  </a:cubicBezTo>
                  <a:cubicBezTo>
                    <a:pt x="12602" y="32299"/>
                    <a:pt x="21166" y="29021"/>
                    <a:pt x="24787" y="20135"/>
                  </a:cubicBezTo>
                  <a:cubicBezTo>
                    <a:pt x="26188" y="16766"/>
                    <a:pt x="25554" y="12096"/>
                    <a:pt x="23619" y="7826"/>
                  </a:cubicBezTo>
                  <a:cubicBezTo>
                    <a:pt x="21199" y="2431"/>
                    <a:pt x="16800" y="1"/>
                    <a:pt x="12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a:extLst>
                <a:ext uri="{FF2B5EF4-FFF2-40B4-BE49-F238E27FC236}">
                  <a16:creationId xmlns:a16="http://schemas.microsoft.com/office/drawing/2014/main" id="{D9BA007C-F3AF-8555-CE02-DD5C82A4CC9F}"/>
                </a:ext>
              </a:extLst>
            </p:cNvPr>
            <p:cNvSpPr/>
            <p:nvPr/>
          </p:nvSpPr>
          <p:spPr>
            <a:xfrm>
              <a:off x="6815589" y="2085750"/>
              <a:ext cx="166639" cy="70522"/>
            </a:xfrm>
            <a:custGeom>
              <a:avLst/>
              <a:gdLst/>
              <a:ahLst/>
              <a:cxnLst/>
              <a:rect l="l" t="t" r="r" b="b"/>
              <a:pathLst>
                <a:path w="5905" h="2499" extrusionOk="0">
                  <a:moveTo>
                    <a:pt x="2889" y="1"/>
                  </a:moveTo>
                  <a:cubicBezTo>
                    <a:pt x="2233" y="1"/>
                    <a:pt x="1495" y="208"/>
                    <a:pt x="701" y="773"/>
                  </a:cubicBezTo>
                  <a:cubicBezTo>
                    <a:pt x="701" y="773"/>
                    <a:pt x="1" y="1307"/>
                    <a:pt x="835" y="2307"/>
                  </a:cubicBezTo>
                  <a:cubicBezTo>
                    <a:pt x="951" y="2442"/>
                    <a:pt x="1065" y="2498"/>
                    <a:pt x="1185" y="2498"/>
                  </a:cubicBezTo>
                  <a:cubicBezTo>
                    <a:pt x="1760" y="2498"/>
                    <a:pt x="2468" y="1221"/>
                    <a:pt x="4161" y="1221"/>
                  </a:cubicBezTo>
                  <a:cubicBezTo>
                    <a:pt x="4652" y="1221"/>
                    <a:pt x="5227" y="1329"/>
                    <a:pt x="5905" y="1607"/>
                  </a:cubicBezTo>
                  <a:cubicBezTo>
                    <a:pt x="5905" y="1607"/>
                    <a:pt x="4714" y="1"/>
                    <a:pt x="2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a:extLst>
                <a:ext uri="{FF2B5EF4-FFF2-40B4-BE49-F238E27FC236}">
                  <a16:creationId xmlns:a16="http://schemas.microsoft.com/office/drawing/2014/main" id="{0AB2B57C-9DC6-B62B-9D8B-F1FA3F766B31}"/>
                </a:ext>
              </a:extLst>
            </p:cNvPr>
            <p:cNvSpPr/>
            <p:nvPr/>
          </p:nvSpPr>
          <p:spPr>
            <a:xfrm>
              <a:off x="6635799" y="2143234"/>
              <a:ext cx="99814" cy="70719"/>
            </a:xfrm>
            <a:custGeom>
              <a:avLst/>
              <a:gdLst/>
              <a:ahLst/>
              <a:cxnLst/>
              <a:rect l="l" t="t" r="r" b="b"/>
              <a:pathLst>
                <a:path w="3537" h="2506" extrusionOk="0">
                  <a:moveTo>
                    <a:pt x="2220" y="1"/>
                  </a:moveTo>
                  <a:cubicBezTo>
                    <a:pt x="297" y="1"/>
                    <a:pt x="1" y="2505"/>
                    <a:pt x="1" y="2505"/>
                  </a:cubicBezTo>
                  <a:cubicBezTo>
                    <a:pt x="639" y="1611"/>
                    <a:pt x="1254" y="1382"/>
                    <a:pt x="1780" y="1382"/>
                  </a:cubicBezTo>
                  <a:cubicBezTo>
                    <a:pt x="2331" y="1382"/>
                    <a:pt x="2786" y="1633"/>
                    <a:pt x="3070" y="1633"/>
                  </a:cubicBezTo>
                  <a:cubicBezTo>
                    <a:pt x="3223" y="1633"/>
                    <a:pt x="3326" y="1561"/>
                    <a:pt x="3370" y="1338"/>
                  </a:cubicBezTo>
                  <a:cubicBezTo>
                    <a:pt x="3536" y="304"/>
                    <a:pt x="2936" y="104"/>
                    <a:pt x="2936" y="104"/>
                  </a:cubicBezTo>
                  <a:cubicBezTo>
                    <a:pt x="2675" y="33"/>
                    <a:pt x="2437" y="1"/>
                    <a:pt x="2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a:extLst>
                <a:ext uri="{FF2B5EF4-FFF2-40B4-BE49-F238E27FC236}">
                  <a16:creationId xmlns:a16="http://schemas.microsoft.com/office/drawing/2014/main" id="{BE0E097F-96EF-6B14-B80E-D3FD43956209}"/>
                </a:ext>
              </a:extLst>
            </p:cNvPr>
            <p:cNvSpPr/>
            <p:nvPr/>
          </p:nvSpPr>
          <p:spPr>
            <a:xfrm>
              <a:off x="6727119" y="2196965"/>
              <a:ext cx="94142" cy="239136"/>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a:extLst>
                <a:ext uri="{FF2B5EF4-FFF2-40B4-BE49-F238E27FC236}">
                  <a16:creationId xmlns:a16="http://schemas.microsoft.com/office/drawing/2014/main" id="{8BD4C78B-CD1E-904F-8477-0C4D1712E685}"/>
                </a:ext>
              </a:extLst>
            </p:cNvPr>
            <p:cNvSpPr/>
            <p:nvPr/>
          </p:nvSpPr>
          <p:spPr>
            <a:xfrm>
              <a:off x="6762874" y="2499144"/>
              <a:ext cx="125240" cy="64398"/>
            </a:xfrm>
            <a:custGeom>
              <a:avLst/>
              <a:gdLst/>
              <a:ahLst/>
              <a:cxnLst/>
              <a:rect l="l" t="t" r="r" b="b"/>
              <a:pathLst>
                <a:path w="4438" h="2282" extrusionOk="0">
                  <a:moveTo>
                    <a:pt x="2836" y="1"/>
                  </a:moveTo>
                  <a:cubicBezTo>
                    <a:pt x="2836" y="1"/>
                    <a:pt x="2469" y="768"/>
                    <a:pt x="2136" y="901"/>
                  </a:cubicBezTo>
                  <a:cubicBezTo>
                    <a:pt x="2095" y="916"/>
                    <a:pt x="2047" y="923"/>
                    <a:pt x="1994" y="923"/>
                  </a:cubicBezTo>
                  <a:cubicBezTo>
                    <a:pt x="1573" y="923"/>
                    <a:pt x="835" y="501"/>
                    <a:pt x="835" y="501"/>
                  </a:cubicBezTo>
                  <a:lnTo>
                    <a:pt x="1" y="1568"/>
                  </a:lnTo>
                  <a:cubicBezTo>
                    <a:pt x="682" y="2088"/>
                    <a:pt x="1304" y="2281"/>
                    <a:pt x="1854" y="2281"/>
                  </a:cubicBezTo>
                  <a:cubicBezTo>
                    <a:pt x="3457" y="2281"/>
                    <a:pt x="4437" y="634"/>
                    <a:pt x="4437" y="634"/>
                  </a:cubicBezTo>
                  <a:lnTo>
                    <a:pt x="2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a:extLst>
                <a:ext uri="{FF2B5EF4-FFF2-40B4-BE49-F238E27FC236}">
                  <a16:creationId xmlns:a16="http://schemas.microsoft.com/office/drawing/2014/main" id="{0967105C-2F0D-787D-A09B-3DD7DCDA30F0}"/>
                </a:ext>
              </a:extLst>
            </p:cNvPr>
            <p:cNvSpPr/>
            <p:nvPr/>
          </p:nvSpPr>
          <p:spPr>
            <a:xfrm>
              <a:off x="6759121" y="2513819"/>
              <a:ext cx="132211" cy="32199"/>
            </a:xfrm>
            <a:custGeom>
              <a:avLst/>
              <a:gdLst/>
              <a:ahLst/>
              <a:cxnLst/>
              <a:rect l="l" t="t" r="r" b="b"/>
              <a:pathLst>
                <a:path w="4685" h="1141" extrusionOk="0">
                  <a:moveTo>
                    <a:pt x="4545" y="1"/>
                  </a:moveTo>
                  <a:cubicBezTo>
                    <a:pt x="4532" y="1"/>
                    <a:pt x="4518" y="5"/>
                    <a:pt x="4504" y="14"/>
                  </a:cubicBezTo>
                  <a:cubicBezTo>
                    <a:pt x="4473" y="14"/>
                    <a:pt x="2611" y="972"/>
                    <a:pt x="627" y="972"/>
                  </a:cubicBezTo>
                  <a:cubicBezTo>
                    <a:pt x="452" y="972"/>
                    <a:pt x="276" y="965"/>
                    <a:pt x="100" y="948"/>
                  </a:cubicBezTo>
                  <a:cubicBezTo>
                    <a:pt x="0" y="948"/>
                    <a:pt x="0" y="1082"/>
                    <a:pt x="100" y="1115"/>
                  </a:cubicBezTo>
                  <a:cubicBezTo>
                    <a:pt x="307" y="1132"/>
                    <a:pt x="512" y="1141"/>
                    <a:pt x="714" y="1141"/>
                  </a:cubicBezTo>
                  <a:cubicBezTo>
                    <a:pt x="1295" y="1141"/>
                    <a:pt x="1858" y="1072"/>
                    <a:pt x="2402" y="948"/>
                  </a:cubicBezTo>
                  <a:cubicBezTo>
                    <a:pt x="3169" y="748"/>
                    <a:pt x="3903" y="515"/>
                    <a:pt x="4570" y="181"/>
                  </a:cubicBezTo>
                  <a:cubicBezTo>
                    <a:pt x="4685" y="152"/>
                    <a:pt x="4627" y="1"/>
                    <a:pt x="4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a:extLst>
                <a:ext uri="{FF2B5EF4-FFF2-40B4-BE49-F238E27FC236}">
                  <a16:creationId xmlns:a16="http://schemas.microsoft.com/office/drawing/2014/main" id="{01F7C157-6C94-E151-C5C5-4E7BF045765E}"/>
                </a:ext>
              </a:extLst>
            </p:cNvPr>
            <p:cNvSpPr/>
            <p:nvPr/>
          </p:nvSpPr>
          <p:spPr>
            <a:xfrm>
              <a:off x="6683801" y="2244431"/>
              <a:ext cx="43346" cy="47240"/>
            </a:xfrm>
            <a:custGeom>
              <a:avLst/>
              <a:gdLst/>
              <a:ahLst/>
              <a:cxnLst/>
              <a:rect l="l" t="t" r="r" b="b"/>
              <a:pathLst>
                <a:path w="1536" h="1674" extrusionOk="0">
                  <a:moveTo>
                    <a:pt x="744" y="1"/>
                  </a:moveTo>
                  <a:cubicBezTo>
                    <a:pt x="697" y="1"/>
                    <a:pt x="649" y="7"/>
                    <a:pt x="601" y="20"/>
                  </a:cubicBezTo>
                  <a:cubicBezTo>
                    <a:pt x="234" y="87"/>
                    <a:pt x="1" y="520"/>
                    <a:pt x="101" y="987"/>
                  </a:cubicBezTo>
                  <a:cubicBezTo>
                    <a:pt x="217" y="1394"/>
                    <a:pt x="510" y="1674"/>
                    <a:pt x="826" y="1674"/>
                  </a:cubicBezTo>
                  <a:cubicBezTo>
                    <a:pt x="873" y="1674"/>
                    <a:pt x="920" y="1668"/>
                    <a:pt x="968" y="1655"/>
                  </a:cubicBezTo>
                  <a:cubicBezTo>
                    <a:pt x="1335" y="1588"/>
                    <a:pt x="1535" y="1154"/>
                    <a:pt x="1435" y="687"/>
                  </a:cubicBezTo>
                  <a:cubicBezTo>
                    <a:pt x="1348" y="281"/>
                    <a:pt x="1059"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a:extLst>
                <a:ext uri="{FF2B5EF4-FFF2-40B4-BE49-F238E27FC236}">
                  <a16:creationId xmlns:a16="http://schemas.microsoft.com/office/drawing/2014/main" id="{FC8EFC39-859B-1ABF-5224-C7EA30FCDD42}"/>
                </a:ext>
              </a:extLst>
            </p:cNvPr>
            <p:cNvSpPr/>
            <p:nvPr/>
          </p:nvSpPr>
          <p:spPr>
            <a:xfrm>
              <a:off x="6893730" y="2196711"/>
              <a:ext cx="43318" cy="46958"/>
            </a:xfrm>
            <a:custGeom>
              <a:avLst/>
              <a:gdLst/>
              <a:ahLst/>
              <a:cxnLst/>
              <a:rect l="l" t="t" r="r" b="b"/>
              <a:pathLst>
                <a:path w="1535" h="1664" extrusionOk="0">
                  <a:moveTo>
                    <a:pt x="704" y="1"/>
                  </a:moveTo>
                  <a:cubicBezTo>
                    <a:pt x="670" y="1"/>
                    <a:pt x="635" y="4"/>
                    <a:pt x="601" y="10"/>
                  </a:cubicBezTo>
                  <a:cubicBezTo>
                    <a:pt x="234" y="110"/>
                    <a:pt x="0" y="544"/>
                    <a:pt x="100" y="977"/>
                  </a:cubicBezTo>
                  <a:cubicBezTo>
                    <a:pt x="188" y="1384"/>
                    <a:pt x="502" y="1664"/>
                    <a:pt x="824" y="1664"/>
                  </a:cubicBezTo>
                  <a:cubicBezTo>
                    <a:pt x="872" y="1664"/>
                    <a:pt x="920" y="1657"/>
                    <a:pt x="968" y="1644"/>
                  </a:cubicBezTo>
                  <a:cubicBezTo>
                    <a:pt x="1335" y="1578"/>
                    <a:pt x="1535" y="1144"/>
                    <a:pt x="1435" y="677"/>
                  </a:cubicBezTo>
                  <a:cubicBezTo>
                    <a:pt x="1344" y="284"/>
                    <a:pt x="103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a:extLst>
                <a:ext uri="{FF2B5EF4-FFF2-40B4-BE49-F238E27FC236}">
                  <a16:creationId xmlns:a16="http://schemas.microsoft.com/office/drawing/2014/main" id="{E63ECFFC-C175-CE51-C570-976A402D6873}"/>
                </a:ext>
              </a:extLst>
            </p:cNvPr>
            <p:cNvSpPr/>
            <p:nvPr/>
          </p:nvSpPr>
          <p:spPr>
            <a:xfrm>
              <a:off x="6885264" y="2181556"/>
              <a:ext cx="106389" cy="27684"/>
            </a:xfrm>
            <a:custGeom>
              <a:avLst/>
              <a:gdLst/>
              <a:ahLst/>
              <a:cxnLst/>
              <a:rect l="l" t="t" r="r" b="b"/>
              <a:pathLst>
                <a:path w="3770" h="981" extrusionOk="0">
                  <a:moveTo>
                    <a:pt x="1279" y="0"/>
                  </a:moveTo>
                  <a:cubicBezTo>
                    <a:pt x="885" y="0"/>
                    <a:pt x="411" y="174"/>
                    <a:pt x="0" y="814"/>
                  </a:cubicBezTo>
                  <a:cubicBezTo>
                    <a:pt x="0" y="814"/>
                    <a:pt x="390" y="370"/>
                    <a:pt x="1007" y="370"/>
                  </a:cubicBezTo>
                  <a:cubicBezTo>
                    <a:pt x="1362" y="370"/>
                    <a:pt x="1793" y="517"/>
                    <a:pt x="2268" y="981"/>
                  </a:cubicBezTo>
                  <a:lnTo>
                    <a:pt x="3770" y="80"/>
                  </a:lnTo>
                  <a:lnTo>
                    <a:pt x="2102" y="247"/>
                  </a:lnTo>
                  <a:cubicBezTo>
                    <a:pt x="2102" y="247"/>
                    <a:pt x="1747"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a:extLst>
                <a:ext uri="{FF2B5EF4-FFF2-40B4-BE49-F238E27FC236}">
                  <a16:creationId xmlns:a16="http://schemas.microsoft.com/office/drawing/2014/main" id="{8A0CF81D-B159-F83C-55A2-8923E6C50568}"/>
                </a:ext>
              </a:extLst>
            </p:cNvPr>
            <p:cNvSpPr/>
            <p:nvPr/>
          </p:nvSpPr>
          <p:spPr>
            <a:xfrm>
              <a:off x="6625442" y="2231167"/>
              <a:ext cx="105458" cy="40213"/>
            </a:xfrm>
            <a:custGeom>
              <a:avLst/>
              <a:gdLst/>
              <a:ahLst/>
              <a:cxnLst/>
              <a:rect l="l" t="t" r="r" b="b"/>
              <a:pathLst>
                <a:path w="3737" h="1425" extrusionOk="0">
                  <a:moveTo>
                    <a:pt x="2759" y="0"/>
                  </a:moveTo>
                  <a:cubicBezTo>
                    <a:pt x="1983" y="0"/>
                    <a:pt x="1602" y="690"/>
                    <a:pt x="1602" y="690"/>
                  </a:cubicBezTo>
                  <a:lnTo>
                    <a:pt x="1" y="1291"/>
                  </a:lnTo>
                  <a:lnTo>
                    <a:pt x="1769" y="1424"/>
                  </a:lnTo>
                  <a:cubicBezTo>
                    <a:pt x="2146" y="431"/>
                    <a:pt x="2771" y="230"/>
                    <a:pt x="3216" y="230"/>
                  </a:cubicBezTo>
                  <a:cubicBezTo>
                    <a:pt x="3518" y="230"/>
                    <a:pt x="3737" y="323"/>
                    <a:pt x="3737" y="323"/>
                  </a:cubicBezTo>
                  <a:cubicBezTo>
                    <a:pt x="3361" y="87"/>
                    <a:pt x="3035" y="0"/>
                    <a:pt x="2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a:extLst>
                <a:ext uri="{FF2B5EF4-FFF2-40B4-BE49-F238E27FC236}">
                  <a16:creationId xmlns:a16="http://schemas.microsoft.com/office/drawing/2014/main" id="{0E321D0F-616F-26B3-3AA6-70607F40AB5C}"/>
                </a:ext>
              </a:extLst>
            </p:cNvPr>
            <p:cNvSpPr/>
            <p:nvPr/>
          </p:nvSpPr>
          <p:spPr>
            <a:xfrm>
              <a:off x="6908799" y="2243556"/>
              <a:ext cx="201463" cy="116803"/>
            </a:xfrm>
            <a:custGeom>
              <a:avLst/>
              <a:gdLst/>
              <a:ahLst/>
              <a:cxnLst/>
              <a:rect l="l" t="t" r="r" b="b"/>
              <a:pathLst>
                <a:path w="7139" h="4139" extrusionOk="0">
                  <a:moveTo>
                    <a:pt x="4398" y="0"/>
                  </a:moveTo>
                  <a:cubicBezTo>
                    <a:pt x="3997" y="0"/>
                    <a:pt x="3570" y="49"/>
                    <a:pt x="3136" y="151"/>
                  </a:cubicBezTo>
                  <a:cubicBezTo>
                    <a:pt x="1301" y="551"/>
                    <a:pt x="0" y="1752"/>
                    <a:pt x="234" y="2820"/>
                  </a:cubicBezTo>
                  <a:cubicBezTo>
                    <a:pt x="437" y="3635"/>
                    <a:pt x="1457" y="4138"/>
                    <a:pt x="2745" y="4138"/>
                  </a:cubicBezTo>
                  <a:cubicBezTo>
                    <a:pt x="3144" y="4138"/>
                    <a:pt x="3569" y="4090"/>
                    <a:pt x="4003" y="3987"/>
                  </a:cubicBezTo>
                  <a:cubicBezTo>
                    <a:pt x="5838" y="3587"/>
                    <a:pt x="7139" y="2386"/>
                    <a:pt x="6905" y="1319"/>
                  </a:cubicBezTo>
                  <a:cubicBezTo>
                    <a:pt x="6727" y="504"/>
                    <a:pt x="5693" y="0"/>
                    <a:pt x="4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a:extLst>
                <a:ext uri="{FF2B5EF4-FFF2-40B4-BE49-F238E27FC236}">
                  <a16:creationId xmlns:a16="http://schemas.microsoft.com/office/drawing/2014/main" id="{3A35B804-1625-F0BE-DA1A-A0231C6B20B2}"/>
                </a:ext>
              </a:extLst>
            </p:cNvPr>
            <p:cNvSpPr/>
            <p:nvPr/>
          </p:nvSpPr>
          <p:spPr>
            <a:xfrm>
              <a:off x="6691336" y="2314642"/>
              <a:ext cx="44277" cy="84745"/>
            </a:xfrm>
            <a:custGeom>
              <a:avLst/>
              <a:gdLst/>
              <a:ahLst/>
              <a:cxnLst/>
              <a:rect l="l" t="t" r="r" b="b"/>
              <a:pathLst>
                <a:path w="1569" h="3003" extrusionOk="0">
                  <a:moveTo>
                    <a:pt x="1" y="1"/>
                  </a:moveTo>
                  <a:cubicBezTo>
                    <a:pt x="234" y="968"/>
                    <a:pt x="267" y="2369"/>
                    <a:pt x="501" y="3003"/>
                  </a:cubicBezTo>
                  <a:cubicBezTo>
                    <a:pt x="1101" y="2469"/>
                    <a:pt x="1568" y="1802"/>
                    <a:pt x="1435" y="1201"/>
                  </a:cubicBezTo>
                  <a:cubicBezTo>
                    <a:pt x="1302" y="634"/>
                    <a:pt x="835" y="16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a:extLst>
                <a:ext uri="{FF2B5EF4-FFF2-40B4-BE49-F238E27FC236}">
                  <a16:creationId xmlns:a16="http://schemas.microsoft.com/office/drawing/2014/main" id="{74A43AB9-06CD-2CD2-8836-8650709A5528}"/>
                </a:ext>
              </a:extLst>
            </p:cNvPr>
            <p:cNvSpPr/>
            <p:nvPr/>
          </p:nvSpPr>
          <p:spPr>
            <a:xfrm>
              <a:off x="7320162" y="2112954"/>
              <a:ext cx="247433" cy="282031"/>
            </a:xfrm>
            <a:custGeom>
              <a:avLst/>
              <a:gdLst/>
              <a:ahLst/>
              <a:cxnLst/>
              <a:rect l="l" t="t" r="r" b="b"/>
              <a:pathLst>
                <a:path w="8768" h="9994" extrusionOk="0">
                  <a:moveTo>
                    <a:pt x="3318" y="0"/>
                  </a:moveTo>
                  <a:cubicBezTo>
                    <a:pt x="3105" y="0"/>
                    <a:pt x="2888" y="14"/>
                    <a:pt x="2669" y="42"/>
                  </a:cubicBezTo>
                  <a:cubicBezTo>
                    <a:pt x="1668" y="143"/>
                    <a:pt x="734" y="543"/>
                    <a:pt x="0" y="1210"/>
                  </a:cubicBezTo>
                  <a:lnTo>
                    <a:pt x="934" y="9416"/>
                  </a:lnTo>
                  <a:cubicBezTo>
                    <a:pt x="1690" y="9811"/>
                    <a:pt x="2488" y="9994"/>
                    <a:pt x="3269" y="9994"/>
                  </a:cubicBezTo>
                  <a:cubicBezTo>
                    <a:pt x="5590" y="9994"/>
                    <a:pt x="7757" y="8376"/>
                    <a:pt x="8206" y="5880"/>
                  </a:cubicBezTo>
                  <a:cubicBezTo>
                    <a:pt x="8767" y="2794"/>
                    <a:pt x="6358" y="0"/>
                    <a:pt x="3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a:extLst>
                <a:ext uri="{FF2B5EF4-FFF2-40B4-BE49-F238E27FC236}">
                  <a16:creationId xmlns:a16="http://schemas.microsoft.com/office/drawing/2014/main" id="{F26B9776-04E0-ECF8-4CA9-8ECAFCF5484B}"/>
                </a:ext>
              </a:extLst>
            </p:cNvPr>
            <p:cNvSpPr/>
            <p:nvPr/>
          </p:nvSpPr>
          <p:spPr>
            <a:xfrm>
              <a:off x="7374740" y="2181923"/>
              <a:ext cx="94170" cy="144035"/>
            </a:xfrm>
            <a:custGeom>
              <a:avLst/>
              <a:gdLst/>
              <a:ahLst/>
              <a:cxnLst/>
              <a:rect l="l" t="t" r="r" b="b"/>
              <a:pathLst>
                <a:path w="3337" h="5104" fill="none" extrusionOk="0">
                  <a:moveTo>
                    <a:pt x="3337" y="0"/>
                  </a:moveTo>
                  <a:lnTo>
                    <a:pt x="1" y="5104"/>
                  </a:lnTo>
                  <a:lnTo>
                    <a:pt x="2436" y="4337"/>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a:extLst>
                <a:ext uri="{FF2B5EF4-FFF2-40B4-BE49-F238E27FC236}">
                  <a16:creationId xmlns:a16="http://schemas.microsoft.com/office/drawing/2014/main" id="{31BC4180-A4D4-89ED-5D51-1DC389664B13}"/>
                </a:ext>
              </a:extLst>
            </p:cNvPr>
            <p:cNvSpPr/>
            <p:nvPr/>
          </p:nvSpPr>
          <p:spPr>
            <a:xfrm>
              <a:off x="6687583" y="1803437"/>
              <a:ext cx="726721" cy="753756"/>
            </a:xfrm>
            <a:custGeom>
              <a:avLst/>
              <a:gdLst/>
              <a:ahLst/>
              <a:cxnLst/>
              <a:rect l="l" t="t" r="r" b="b"/>
              <a:pathLst>
                <a:path w="25752" h="26710" extrusionOk="0">
                  <a:moveTo>
                    <a:pt x="12234" y="1"/>
                  </a:moveTo>
                  <a:cubicBezTo>
                    <a:pt x="6728" y="1"/>
                    <a:pt x="1246" y="3919"/>
                    <a:pt x="0" y="10410"/>
                  </a:cubicBezTo>
                  <a:cubicBezTo>
                    <a:pt x="534" y="10243"/>
                    <a:pt x="3403" y="9176"/>
                    <a:pt x="4370" y="6040"/>
                  </a:cubicBezTo>
                  <a:cubicBezTo>
                    <a:pt x="4370" y="6040"/>
                    <a:pt x="10174" y="11878"/>
                    <a:pt x="18146" y="12078"/>
                  </a:cubicBezTo>
                  <a:lnTo>
                    <a:pt x="18146" y="12111"/>
                  </a:lnTo>
                  <a:lnTo>
                    <a:pt x="21249" y="25021"/>
                  </a:lnTo>
                  <a:cubicBezTo>
                    <a:pt x="21479" y="26026"/>
                    <a:pt x="22376" y="26710"/>
                    <a:pt x="23388" y="26710"/>
                  </a:cubicBezTo>
                  <a:cubicBezTo>
                    <a:pt x="23551" y="26710"/>
                    <a:pt x="23717" y="26692"/>
                    <a:pt x="23884" y="26655"/>
                  </a:cubicBezTo>
                  <a:cubicBezTo>
                    <a:pt x="25051" y="26355"/>
                    <a:pt x="25752" y="25187"/>
                    <a:pt x="25452" y="24020"/>
                  </a:cubicBezTo>
                  <a:lnTo>
                    <a:pt x="22483" y="11644"/>
                  </a:lnTo>
                  <a:cubicBezTo>
                    <a:pt x="23083" y="11477"/>
                    <a:pt x="23717" y="11311"/>
                    <a:pt x="24284" y="11077"/>
                  </a:cubicBezTo>
                  <a:cubicBezTo>
                    <a:pt x="23951" y="9876"/>
                    <a:pt x="23550" y="8675"/>
                    <a:pt x="23050" y="7541"/>
                  </a:cubicBezTo>
                  <a:cubicBezTo>
                    <a:pt x="20703" y="2311"/>
                    <a:pt x="16462" y="1"/>
                    <a:pt x="1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a:extLst>
                <a:ext uri="{FF2B5EF4-FFF2-40B4-BE49-F238E27FC236}">
                  <a16:creationId xmlns:a16="http://schemas.microsoft.com/office/drawing/2014/main" id="{024184E7-E53C-C1CD-9293-A83B9389DEC2}"/>
                </a:ext>
              </a:extLst>
            </p:cNvPr>
            <p:cNvSpPr/>
            <p:nvPr/>
          </p:nvSpPr>
          <p:spPr>
            <a:xfrm>
              <a:off x="6911621" y="2615862"/>
              <a:ext cx="1866697" cy="2374092"/>
            </a:xfrm>
            <a:custGeom>
              <a:avLst/>
              <a:gdLst/>
              <a:ahLst/>
              <a:cxnLst/>
              <a:rect l="l" t="t" r="r" b="b"/>
              <a:pathLst>
                <a:path w="66148" h="84128" extrusionOk="0">
                  <a:moveTo>
                    <a:pt x="15311" y="1"/>
                  </a:moveTo>
                  <a:cubicBezTo>
                    <a:pt x="15011" y="435"/>
                    <a:pt x="14711" y="868"/>
                    <a:pt x="14444" y="1302"/>
                  </a:cubicBezTo>
                  <a:cubicBezTo>
                    <a:pt x="13943" y="2036"/>
                    <a:pt x="13476" y="2736"/>
                    <a:pt x="12909" y="3437"/>
                  </a:cubicBezTo>
                  <a:cubicBezTo>
                    <a:pt x="11041" y="5672"/>
                    <a:pt x="8773" y="7573"/>
                    <a:pt x="6205" y="9007"/>
                  </a:cubicBezTo>
                  <a:cubicBezTo>
                    <a:pt x="8406" y="15445"/>
                    <a:pt x="7305" y="22283"/>
                    <a:pt x="2869" y="33391"/>
                  </a:cubicBezTo>
                  <a:cubicBezTo>
                    <a:pt x="0" y="40530"/>
                    <a:pt x="4870" y="47368"/>
                    <a:pt x="10674" y="52505"/>
                  </a:cubicBezTo>
                  <a:lnTo>
                    <a:pt x="12809" y="84094"/>
                  </a:lnTo>
                  <a:lnTo>
                    <a:pt x="66147" y="84128"/>
                  </a:lnTo>
                  <a:cubicBezTo>
                    <a:pt x="64480" y="75889"/>
                    <a:pt x="60110" y="61011"/>
                    <a:pt x="59409" y="59877"/>
                  </a:cubicBezTo>
                  <a:cubicBezTo>
                    <a:pt x="45232" y="20749"/>
                    <a:pt x="21716" y="5471"/>
                    <a:pt x="17546" y="3003"/>
                  </a:cubicBezTo>
                  <a:cubicBezTo>
                    <a:pt x="16679" y="1936"/>
                    <a:pt x="15945" y="935"/>
                    <a:pt x="15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a:extLst>
                <a:ext uri="{FF2B5EF4-FFF2-40B4-BE49-F238E27FC236}">
                  <a16:creationId xmlns:a16="http://schemas.microsoft.com/office/drawing/2014/main" id="{12543576-7AB2-883D-A987-D6E2F4A6AA2C}"/>
                </a:ext>
              </a:extLst>
            </p:cNvPr>
            <p:cNvSpPr/>
            <p:nvPr/>
          </p:nvSpPr>
          <p:spPr>
            <a:xfrm>
              <a:off x="7065985" y="2596560"/>
              <a:ext cx="345497" cy="434475"/>
            </a:xfrm>
            <a:custGeom>
              <a:avLst/>
              <a:gdLst/>
              <a:ahLst/>
              <a:cxnLst/>
              <a:rect l="l" t="t" r="r" b="b"/>
              <a:pathLst>
                <a:path w="12243" h="15396" extrusionOk="0">
                  <a:moveTo>
                    <a:pt x="10131" y="0"/>
                  </a:moveTo>
                  <a:cubicBezTo>
                    <a:pt x="9917" y="0"/>
                    <a:pt x="9697" y="55"/>
                    <a:pt x="9474" y="185"/>
                  </a:cubicBezTo>
                  <a:cubicBezTo>
                    <a:pt x="9474" y="185"/>
                    <a:pt x="3637" y="7423"/>
                    <a:pt x="1" y="8624"/>
                  </a:cubicBezTo>
                  <a:lnTo>
                    <a:pt x="868" y="15395"/>
                  </a:lnTo>
                  <a:cubicBezTo>
                    <a:pt x="868" y="15395"/>
                    <a:pt x="9975" y="8991"/>
                    <a:pt x="12243" y="1619"/>
                  </a:cubicBezTo>
                  <a:cubicBezTo>
                    <a:pt x="12243" y="1619"/>
                    <a:pt x="11291" y="0"/>
                    <a:pt x="10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a:extLst>
                <a:ext uri="{FF2B5EF4-FFF2-40B4-BE49-F238E27FC236}">
                  <a16:creationId xmlns:a16="http://schemas.microsoft.com/office/drawing/2014/main" id="{42BB6DD2-EBD1-E39F-39C6-B1ACCDF89A4C}"/>
                </a:ext>
              </a:extLst>
            </p:cNvPr>
            <p:cNvSpPr/>
            <p:nvPr/>
          </p:nvSpPr>
          <p:spPr>
            <a:xfrm>
              <a:off x="5771646" y="969479"/>
              <a:ext cx="689104" cy="2869212"/>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a:extLst>
                <a:ext uri="{FF2B5EF4-FFF2-40B4-BE49-F238E27FC236}">
                  <a16:creationId xmlns:a16="http://schemas.microsoft.com/office/drawing/2014/main" id="{EC9632FF-9901-CB7E-AF6F-1849E52EF651}"/>
                </a:ext>
              </a:extLst>
            </p:cNvPr>
            <p:cNvSpPr/>
            <p:nvPr/>
          </p:nvSpPr>
          <p:spPr>
            <a:xfrm>
              <a:off x="5747180" y="899945"/>
              <a:ext cx="770039" cy="2919077"/>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a:extLst>
                <a:ext uri="{FF2B5EF4-FFF2-40B4-BE49-F238E27FC236}">
                  <a16:creationId xmlns:a16="http://schemas.microsoft.com/office/drawing/2014/main" id="{436F5C5E-B750-0830-CD37-E2370DEB581B}"/>
                </a:ext>
              </a:extLst>
            </p:cNvPr>
            <p:cNvSpPr/>
            <p:nvPr/>
          </p:nvSpPr>
          <p:spPr>
            <a:xfrm>
              <a:off x="5944861" y="2932773"/>
              <a:ext cx="444465" cy="225337"/>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a:extLst>
                <a:ext uri="{FF2B5EF4-FFF2-40B4-BE49-F238E27FC236}">
                  <a16:creationId xmlns:a16="http://schemas.microsoft.com/office/drawing/2014/main" id="{248BAA95-A547-A87F-8EE0-F493CCDAF61C}"/>
                </a:ext>
              </a:extLst>
            </p:cNvPr>
            <p:cNvSpPr/>
            <p:nvPr/>
          </p:nvSpPr>
          <p:spPr>
            <a:xfrm>
              <a:off x="5834718" y="2747367"/>
              <a:ext cx="561126" cy="275201"/>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a:extLst>
                <a:ext uri="{FF2B5EF4-FFF2-40B4-BE49-F238E27FC236}">
                  <a16:creationId xmlns:a16="http://schemas.microsoft.com/office/drawing/2014/main" id="{7F9E2C8B-2B8D-D438-6D4E-7849339F98D2}"/>
                </a:ext>
              </a:extLst>
            </p:cNvPr>
            <p:cNvSpPr/>
            <p:nvPr/>
          </p:nvSpPr>
          <p:spPr>
            <a:xfrm>
              <a:off x="5801785" y="2584482"/>
              <a:ext cx="518796" cy="264873"/>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a:extLst>
                <a:ext uri="{FF2B5EF4-FFF2-40B4-BE49-F238E27FC236}">
                  <a16:creationId xmlns:a16="http://schemas.microsoft.com/office/drawing/2014/main" id="{9231E4DD-AF27-8740-178F-92C50B35235D}"/>
                </a:ext>
              </a:extLst>
            </p:cNvPr>
            <p:cNvSpPr/>
            <p:nvPr/>
          </p:nvSpPr>
          <p:spPr>
            <a:xfrm>
              <a:off x="5859185" y="2455178"/>
              <a:ext cx="335874" cy="176714"/>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a:extLst>
                <a:ext uri="{FF2B5EF4-FFF2-40B4-BE49-F238E27FC236}">
                  <a16:creationId xmlns:a16="http://schemas.microsoft.com/office/drawing/2014/main" id="{F0E58C27-A6A7-3357-ECB6-BD06BB864300}"/>
                </a:ext>
              </a:extLst>
            </p:cNvPr>
            <p:cNvSpPr/>
            <p:nvPr/>
          </p:nvSpPr>
          <p:spPr>
            <a:xfrm>
              <a:off x="6112403" y="2739353"/>
              <a:ext cx="294899" cy="152360"/>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a:extLst>
                <a:ext uri="{FF2B5EF4-FFF2-40B4-BE49-F238E27FC236}">
                  <a16:creationId xmlns:a16="http://schemas.microsoft.com/office/drawing/2014/main" id="{609A108A-9CC1-2CB5-460C-20AFF3D070FF}"/>
                </a:ext>
              </a:extLst>
            </p:cNvPr>
            <p:cNvSpPr/>
            <p:nvPr/>
          </p:nvSpPr>
          <p:spPr>
            <a:xfrm>
              <a:off x="6048400" y="2574266"/>
              <a:ext cx="286123" cy="152727"/>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a:extLst>
                <a:ext uri="{FF2B5EF4-FFF2-40B4-BE49-F238E27FC236}">
                  <a16:creationId xmlns:a16="http://schemas.microsoft.com/office/drawing/2014/main" id="{20DD52FC-99AC-038C-BE01-D11A50D3722D}"/>
                </a:ext>
              </a:extLst>
            </p:cNvPr>
            <p:cNvSpPr/>
            <p:nvPr/>
          </p:nvSpPr>
          <p:spPr>
            <a:xfrm>
              <a:off x="6018289" y="2445921"/>
              <a:ext cx="189018" cy="105966"/>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a:extLst>
                <a:ext uri="{FF2B5EF4-FFF2-40B4-BE49-F238E27FC236}">
                  <a16:creationId xmlns:a16="http://schemas.microsoft.com/office/drawing/2014/main" id="{22737A57-9437-83CB-FE5D-66EB6C305189}"/>
                </a:ext>
              </a:extLst>
            </p:cNvPr>
            <p:cNvSpPr/>
            <p:nvPr/>
          </p:nvSpPr>
          <p:spPr>
            <a:xfrm>
              <a:off x="6155720" y="2920723"/>
              <a:ext cx="249493" cy="132888"/>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a:extLst>
                <a:ext uri="{FF2B5EF4-FFF2-40B4-BE49-F238E27FC236}">
                  <a16:creationId xmlns:a16="http://schemas.microsoft.com/office/drawing/2014/main" id="{B039A51F-83C3-8E4D-F5FE-E03F26093326}"/>
                </a:ext>
              </a:extLst>
            </p:cNvPr>
            <p:cNvSpPr/>
            <p:nvPr/>
          </p:nvSpPr>
          <p:spPr>
            <a:xfrm>
              <a:off x="5842845" y="2064246"/>
              <a:ext cx="421155" cy="214641"/>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a:extLst>
                <a:ext uri="{FF2B5EF4-FFF2-40B4-BE49-F238E27FC236}">
                  <a16:creationId xmlns:a16="http://schemas.microsoft.com/office/drawing/2014/main" id="{0297F9CE-0433-7753-4DE8-1B0E416BAADB}"/>
                </a:ext>
              </a:extLst>
            </p:cNvPr>
            <p:cNvSpPr/>
            <p:nvPr/>
          </p:nvSpPr>
          <p:spPr>
            <a:xfrm>
              <a:off x="5820890" y="1865944"/>
              <a:ext cx="557966" cy="284937"/>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a:extLst>
                <a:ext uri="{FF2B5EF4-FFF2-40B4-BE49-F238E27FC236}">
                  <a16:creationId xmlns:a16="http://schemas.microsoft.com/office/drawing/2014/main" id="{9D12527A-B432-2315-1348-8FB0E0434B59}"/>
                </a:ext>
              </a:extLst>
            </p:cNvPr>
            <p:cNvSpPr/>
            <p:nvPr/>
          </p:nvSpPr>
          <p:spPr>
            <a:xfrm>
              <a:off x="5896209" y="1696483"/>
              <a:ext cx="534402" cy="272718"/>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a:extLst>
                <a:ext uri="{FF2B5EF4-FFF2-40B4-BE49-F238E27FC236}">
                  <a16:creationId xmlns:a16="http://schemas.microsoft.com/office/drawing/2014/main" id="{A224AAFD-2FD8-C5AB-54A4-1AFEB205FA6B}"/>
                </a:ext>
              </a:extLst>
            </p:cNvPr>
            <p:cNvSpPr/>
            <p:nvPr/>
          </p:nvSpPr>
          <p:spPr>
            <a:xfrm>
              <a:off x="6016709" y="1570368"/>
              <a:ext cx="387489" cy="200221"/>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a:extLst>
                <a:ext uri="{FF2B5EF4-FFF2-40B4-BE49-F238E27FC236}">
                  <a16:creationId xmlns:a16="http://schemas.microsoft.com/office/drawing/2014/main" id="{6BF4876A-B917-DC97-25DB-C32D33CA0A1D}"/>
                </a:ext>
              </a:extLst>
            </p:cNvPr>
            <p:cNvSpPr/>
            <p:nvPr/>
          </p:nvSpPr>
          <p:spPr>
            <a:xfrm>
              <a:off x="6001555" y="1561083"/>
              <a:ext cx="234198" cy="126651"/>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a:extLst>
                <a:ext uri="{FF2B5EF4-FFF2-40B4-BE49-F238E27FC236}">
                  <a16:creationId xmlns:a16="http://schemas.microsoft.com/office/drawing/2014/main" id="{74A7991F-4E81-A06D-6894-2A761E57B77C}"/>
                </a:ext>
              </a:extLst>
            </p:cNvPr>
            <p:cNvSpPr/>
            <p:nvPr/>
          </p:nvSpPr>
          <p:spPr>
            <a:xfrm>
              <a:off x="5888364" y="1690387"/>
              <a:ext cx="279632" cy="149848"/>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a:extLst>
                <a:ext uri="{FF2B5EF4-FFF2-40B4-BE49-F238E27FC236}">
                  <a16:creationId xmlns:a16="http://schemas.microsoft.com/office/drawing/2014/main" id="{5BBF4DE4-9CC5-BC9F-D1A1-3BBA38B62425}"/>
                </a:ext>
              </a:extLst>
            </p:cNvPr>
            <p:cNvSpPr/>
            <p:nvPr/>
          </p:nvSpPr>
          <p:spPr>
            <a:xfrm>
              <a:off x="5810449" y="1860723"/>
              <a:ext cx="258693" cy="139548"/>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a:extLst>
                <a:ext uri="{FF2B5EF4-FFF2-40B4-BE49-F238E27FC236}">
                  <a16:creationId xmlns:a16="http://schemas.microsoft.com/office/drawing/2014/main" id="{844526AB-5AAC-EB70-5BA4-6DCBC1398900}"/>
                </a:ext>
              </a:extLst>
            </p:cNvPr>
            <p:cNvSpPr/>
            <p:nvPr/>
          </p:nvSpPr>
          <p:spPr>
            <a:xfrm>
              <a:off x="5835649" y="2058461"/>
              <a:ext cx="227848" cy="123491"/>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a:extLst>
                <a:ext uri="{FF2B5EF4-FFF2-40B4-BE49-F238E27FC236}">
                  <a16:creationId xmlns:a16="http://schemas.microsoft.com/office/drawing/2014/main" id="{2B281897-AABE-87A7-4C2F-3E53A917CB58}"/>
                </a:ext>
              </a:extLst>
            </p:cNvPr>
            <p:cNvSpPr/>
            <p:nvPr/>
          </p:nvSpPr>
          <p:spPr>
            <a:xfrm>
              <a:off x="5925304" y="3433480"/>
              <a:ext cx="397394" cy="118214"/>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a:extLst>
                <a:ext uri="{FF2B5EF4-FFF2-40B4-BE49-F238E27FC236}">
                  <a16:creationId xmlns:a16="http://schemas.microsoft.com/office/drawing/2014/main" id="{14A4A5C3-B8BF-8355-587B-FA76A5E589D6}"/>
                </a:ext>
              </a:extLst>
            </p:cNvPr>
            <p:cNvSpPr/>
            <p:nvPr/>
          </p:nvSpPr>
          <p:spPr>
            <a:xfrm>
              <a:off x="5807345" y="3606864"/>
              <a:ext cx="572810" cy="155690"/>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a:extLst>
                <a:ext uri="{FF2B5EF4-FFF2-40B4-BE49-F238E27FC236}">
                  <a16:creationId xmlns:a16="http://schemas.microsoft.com/office/drawing/2014/main" id="{D2F26F55-8493-4136-47E4-87EEC1FC9163}"/>
                </a:ext>
              </a:extLst>
            </p:cNvPr>
            <p:cNvSpPr/>
            <p:nvPr/>
          </p:nvSpPr>
          <p:spPr>
            <a:xfrm>
              <a:off x="5971500" y="1225265"/>
              <a:ext cx="422453" cy="9631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a:extLst>
                <a:ext uri="{FF2B5EF4-FFF2-40B4-BE49-F238E27FC236}">
                  <a16:creationId xmlns:a16="http://schemas.microsoft.com/office/drawing/2014/main" id="{86B98F09-1CB3-E447-F86C-96D447EB6A4D}"/>
                </a:ext>
              </a:extLst>
            </p:cNvPr>
            <p:cNvSpPr/>
            <p:nvPr/>
          </p:nvSpPr>
          <p:spPr>
            <a:xfrm>
              <a:off x="5865167" y="999364"/>
              <a:ext cx="596543" cy="134892"/>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a:extLst>
                <a:ext uri="{FF2B5EF4-FFF2-40B4-BE49-F238E27FC236}">
                  <a16:creationId xmlns:a16="http://schemas.microsoft.com/office/drawing/2014/main" id="{49BFFB98-94D9-D117-267F-8653461BDADD}"/>
                </a:ext>
              </a:extLst>
            </p:cNvPr>
            <p:cNvSpPr/>
            <p:nvPr/>
          </p:nvSpPr>
          <p:spPr>
            <a:xfrm>
              <a:off x="6211878" y="993777"/>
              <a:ext cx="257366" cy="76504"/>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a:extLst>
                <a:ext uri="{FF2B5EF4-FFF2-40B4-BE49-F238E27FC236}">
                  <a16:creationId xmlns:a16="http://schemas.microsoft.com/office/drawing/2014/main" id="{18870B1C-676C-7CA9-F62D-F0560F3FE636}"/>
                </a:ext>
              </a:extLst>
            </p:cNvPr>
            <p:cNvSpPr/>
            <p:nvPr/>
          </p:nvSpPr>
          <p:spPr>
            <a:xfrm>
              <a:off x="6174233" y="1218634"/>
              <a:ext cx="227933" cy="69111"/>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a:extLst>
                <a:ext uri="{FF2B5EF4-FFF2-40B4-BE49-F238E27FC236}">
                  <a16:creationId xmlns:a16="http://schemas.microsoft.com/office/drawing/2014/main" id="{2E7C83DC-F071-4BD5-677D-94582872C0E0}"/>
                </a:ext>
              </a:extLst>
            </p:cNvPr>
            <p:cNvSpPr/>
            <p:nvPr/>
          </p:nvSpPr>
          <p:spPr>
            <a:xfrm>
              <a:off x="5907046" y="3423857"/>
              <a:ext cx="226155" cy="79891"/>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a:extLst>
                <a:ext uri="{FF2B5EF4-FFF2-40B4-BE49-F238E27FC236}">
                  <a16:creationId xmlns:a16="http://schemas.microsoft.com/office/drawing/2014/main" id="{7AE7B64C-3175-4D94-9BA7-8BE2840E0D34}"/>
                </a:ext>
              </a:extLst>
            </p:cNvPr>
            <p:cNvSpPr/>
            <p:nvPr/>
          </p:nvSpPr>
          <p:spPr>
            <a:xfrm>
              <a:off x="5794053" y="3599894"/>
              <a:ext cx="310900" cy="101536"/>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a:extLst>
                <a:ext uri="{FF2B5EF4-FFF2-40B4-BE49-F238E27FC236}">
                  <a16:creationId xmlns:a16="http://schemas.microsoft.com/office/drawing/2014/main" id="{28329A18-E6CB-E040-A12F-3452A1F4E781}"/>
                </a:ext>
              </a:extLst>
            </p:cNvPr>
            <p:cNvSpPr/>
            <p:nvPr/>
          </p:nvSpPr>
          <p:spPr>
            <a:xfrm>
              <a:off x="6381650" y="3554403"/>
              <a:ext cx="87567" cy="65922"/>
            </a:xfrm>
            <a:custGeom>
              <a:avLst/>
              <a:gdLst/>
              <a:ahLst/>
              <a:cxnLst/>
              <a:rect l="l" t="t" r="r" b="b"/>
              <a:pathLst>
                <a:path w="3103" h="2336" extrusionOk="0">
                  <a:moveTo>
                    <a:pt x="0" y="0"/>
                  </a:moveTo>
                  <a:lnTo>
                    <a:pt x="1935" y="2335"/>
                  </a:lnTo>
                  <a:cubicBezTo>
                    <a:pt x="1935" y="2335"/>
                    <a:pt x="3102" y="1534"/>
                    <a:pt x="3036" y="1168"/>
                  </a:cubicBezTo>
                  <a:cubicBezTo>
                    <a:pt x="2969" y="801"/>
                    <a:pt x="0" y="0"/>
                    <a:pt x="0" y="0"/>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a:extLst>
                <a:ext uri="{FF2B5EF4-FFF2-40B4-BE49-F238E27FC236}">
                  <a16:creationId xmlns:a16="http://schemas.microsoft.com/office/drawing/2014/main" id="{6163096D-AE6D-31C9-0460-B836A3E4BB26}"/>
                </a:ext>
              </a:extLst>
            </p:cNvPr>
            <p:cNvSpPr/>
            <p:nvPr/>
          </p:nvSpPr>
          <p:spPr>
            <a:xfrm>
              <a:off x="6257369" y="3452331"/>
              <a:ext cx="494245" cy="504037"/>
            </a:xfrm>
            <a:custGeom>
              <a:avLst/>
              <a:gdLst/>
              <a:ahLst/>
              <a:cxnLst/>
              <a:rect l="l" t="t" r="r" b="b"/>
              <a:pathLst>
                <a:path w="17514" h="17861" extrusionOk="0">
                  <a:moveTo>
                    <a:pt x="1269" y="0"/>
                  </a:moveTo>
                  <a:cubicBezTo>
                    <a:pt x="1123" y="0"/>
                    <a:pt x="984" y="43"/>
                    <a:pt x="868" y="148"/>
                  </a:cubicBezTo>
                  <a:cubicBezTo>
                    <a:pt x="568" y="448"/>
                    <a:pt x="735" y="882"/>
                    <a:pt x="835" y="1182"/>
                  </a:cubicBezTo>
                  <a:cubicBezTo>
                    <a:pt x="1235" y="2116"/>
                    <a:pt x="1736" y="3017"/>
                    <a:pt x="2269" y="3884"/>
                  </a:cubicBezTo>
                  <a:cubicBezTo>
                    <a:pt x="2136" y="3917"/>
                    <a:pt x="2002" y="4017"/>
                    <a:pt x="1902" y="4151"/>
                  </a:cubicBezTo>
                  <a:cubicBezTo>
                    <a:pt x="1836" y="4351"/>
                    <a:pt x="1802" y="4551"/>
                    <a:pt x="1869" y="4751"/>
                  </a:cubicBezTo>
                  <a:cubicBezTo>
                    <a:pt x="1769" y="4785"/>
                    <a:pt x="1635" y="4818"/>
                    <a:pt x="1502" y="4885"/>
                  </a:cubicBezTo>
                  <a:cubicBezTo>
                    <a:pt x="1202" y="5051"/>
                    <a:pt x="1002" y="5352"/>
                    <a:pt x="902" y="5685"/>
                  </a:cubicBezTo>
                  <a:cubicBezTo>
                    <a:pt x="868" y="5885"/>
                    <a:pt x="868" y="6052"/>
                    <a:pt x="868" y="6252"/>
                  </a:cubicBezTo>
                  <a:cubicBezTo>
                    <a:pt x="902" y="6319"/>
                    <a:pt x="902" y="6419"/>
                    <a:pt x="868" y="6519"/>
                  </a:cubicBezTo>
                  <a:cubicBezTo>
                    <a:pt x="802" y="6552"/>
                    <a:pt x="735" y="6586"/>
                    <a:pt x="635" y="6619"/>
                  </a:cubicBezTo>
                  <a:cubicBezTo>
                    <a:pt x="368" y="6753"/>
                    <a:pt x="134" y="7019"/>
                    <a:pt x="68" y="7353"/>
                  </a:cubicBezTo>
                  <a:cubicBezTo>
                    <a:pt x="1" y="7687"/>
                    <a:pt x="68" y="8054"/>
                    <a:pt x="234" y="8387"/>
                  </a:cubicBezTo>
                  <a:cubicBezTo>
                    <a:pt x="535" y="9021"/>
                    <a:pt x="968" y="9621"/>
                    <a:pt x="1469" y="10088"/>
                  </a:cubicBezTo>
                  <a:cubicBezTo>
                    <a:pt x="1969" y="10589"/>
                    <a:pt x="2536" y="11056"/>
                    <a:pt x="3103" y="11456"/>
                  </a:cubicBezTo>
                  <a:cubicBezTo>
                    <a:pt x="4404" y="12290"/>
                    <a:pt x="5772" y="13057"/>
                    <a:pt x="7173" y="13691"/>
                  </a:cubicBezTo>
                  <a:cubicBezTo>
                    <a:pt x="7440" y="13824"/>
                    <a:pt x="7706" y="13958"/>
                    <a:pt x="8007" y="14091"/>
                  </a:cubicBezTo>
                  <a:cubicBezTo>
                    <a:pt x="10208" y="15792"/>
                    <a:pt x="13177" y="17861"/>
                    <a:pt x="13177" y="17861"/>
                  </a:cubicBezTo>
                  <a:lnTo>
                    <a:pt x="17513" y="13090"/>
                  </a:lnTo>
                  <a:lnTo>
                    <a:pt x="11643" y="10822"/>
                  </a:lnTo>
                  <a:cubicBezTo>
                    <a:pt x="11643" y="10689"/>
                    <a:pt x="11609" y="10555"/>
                    <a:pt x="11609" y="10389"/>
                  </a:cubicBezTo>
                  <a:cubicBezTo>
                    <a:pt x="11576" y="9855"/>
                    <a:pt x="11509" y="9288"/>
                    <a:pt x="11442" y="8721"/>
                  </a:cubicBezTo>
                  <a:cubicBezTo>
                    <a:pt x="11342" y="7620"/>
                    <a:pt x="11209" y="6519"/>
                    <a:pt x="11042" y="5385"/>
                  </a:cubicBezTo>
                  <a:cubicBezTo>
                    <a:pt x="10942" y="4851"/>
                    <a:pt x="10875" y="4284"/>
                    <a:pt x="10775" y="3717"/>
                  </a:cubicBezTo>
                  <a:cubicBezTo>
                    <a:pt x="10709" y="3450"/>
                    <a:pt x="10675" y="3183"/>
                    <a:pt x="10642" y="2883"/>
                  </a:cubicBezTo>
                  <a:cubicBezTo>
                    <a:pt x="10609" y="2750"/>
                    <a:pt x="10575" y="2616"/>
                    <a:pt x="10542" y="2483"/>
                  </a:cubicBezTo>
                  <a:cubicBezTo>
                    <a:pt x="10542" y="2383"/>
                    <a:pt x="10475" y="2316"/>
                    <a:pt x="10408" y="2249"/>
                  </a:cubicBezTo>
                  <a:cubicBezTo>
                    <a:pt x="10338" y="2226"/>
                    <a:pt x="10267" y="2215"/>
                    <a:pt x="10197" y="2215"/>
                  </a:cubicBezTo>
                  <a:cubicBezTo>
                    <a:pt x="10071" y="2215"/>
                    <a:pt x="9949" y="2251"/>
                    <a:pt x="9841" y="2316"/>
                  </a:cubicBezTo>
                  <a:cubicBezTo>
                    <a:pt x="9641" y="2416"/>
                    <a:pt x="9508" y="2583"/>
                    <a:pt x="9408" y="2783"/>
                  </a:cubicBezTo>
                  <a:cubicBezTo>
                    <a:pt x="9174" y="3217"/>
                    <a:pt x="9007" y="3684"/>
                    <a:pt x="8941" y="4151"/>
                  </a:cubicBezTo>
                  <a:cubicBezTo>
                    <a:pt x="8741" y="5218"/>
                    <a:pt x="8607" y="6286"/>
                    <a:pt x="8474" y="7353"/>
                  </a:cubicBezTo>
                  <a:lnTo>
                    <a:pt x="8274" y="7253"/>
                  </a:lnTo>
                  <a:cubicBezTo>
                    <a:pt x="7406" y="6719"/>
                    <a:pt x="6606" y="6085"/>
                    <a:pt x="5939" y="5352"/>
                  </a:cubicBezTo>
                  <a:cubicBezTo>
                    <a:pt x="5238" y="4551"/>
                    <a:pt x="4571" y="3717"/>
                    <a:pt x="4004" y="2850"/>
                  </a:cubicBezTo>
                  <a:cubicBezTo>
                    <a:pt x="3670" y="2416"/>
                    <a:pt x="3370" y="1949"/>
                    <a:pt x="3070" y="1516"/>
                  </a:cubicBezTo>
                  <a:cubicBezTo>
                    <a:pt x="2803" y="1082"/>
                    <a:pt x="2503" y="715"/>
                    <a:pt x="2136" y="381"/>
                  </a:cubicBezTo>
                  <a:cubicBezTo>
                    <a:pt x="1930" y="199"/>
                    <a:pt x="1584" y="0"/>
                    <a:pt x="1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a:extLst>
                <a:ext uri="{FF2B5EF4-FFF2-40B4-BE49-F238E27FC236}">
                  <a16:creationId xmlns:a16="http://schemas.microsoft.com/office/drawing/2014/main" id="{DAC1434F-263D-9FFC-4E18-2478054698F8}"/>
                </a:ext>
              </a:extLst>
            </p:cNvPr>
            <p:cNvSpPr/>
            <p:nvPr/>
          </p:nvSpPr>
          <p:spPr>
            <a:xfrm>
              <a:off x="6322331" y="3562869"/>
              <a:ext cx="47099" cy="79101"/>
            </a:xfrm>
            <a:custGeom>
              <a:avLst/>
              <a:gdLst/>
              <a:ahLst/>
              <a:cxnLst/>
              <a:rect l="l" t="t" r="r" b="b"/>
              <a:pathLst>
                <a:path w="1669" h="2803" fill="none" extrusionOk="0">
                  <a:moveTo>
                    <a:pt x="1" y="0"/>
                  </a:moveTo>
                  <a:lnTo>
                    <a:pt x="1668" y="2802"/>
                  </a:ln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a:extLst>
                <a:ext uri="{FF2B5EF4-FFF2-40B4-BE49-F238E27FC236}">
                  <a16:creationId xmlns:a16="http://schemas.microsoft.com/office/drawing/2014/main" id="{E838E782-E3AD-DE46-A95D-977C568058FB}"/>
                </a:ext>
              </a:extLst>
            </p:cNvPr>
            <p:cNvSpPr/>
            <p:nvPr/>
          </p:nvSpPr>
          <p:spPr>
            <a:xfrm>
              <a:off x="6311043" y="3587336"/>
              <a:ext cx="21673" cy="79101"/>
            </a:xfrm>
            <a:custGeom>
              <a:avLst/>
              <a:gdLst/>
              <a:ahLst/>
              <a:cxnLst/>
              <a:rect l="l" t="t" r="r" b="b"/>
              <a:pathLst>
                <a:path w="768" h="2803" fill="none" extrusionOk="0">
                  <a:moveTo>
                    <a:pt x="0" y="1"/>
                  </a:moveTo>
                  <a:cubicBezTo>
                    <a:pt x="0" y="968"/>
                    <a:pt x="267" y="1935"/>
                    <a:pt x="768" y="2803"/>
                  </a:cubicBez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a:extLst>
                <a:ext uri="{FF2B5EF4-FFF2-40B4-BE49-F238E27FC236}">
                  <a16:creationId xmlns:a16="http://schemas.microsoft.com/office/drawing/2014/main" id="{F12AB54A-D0C4-62C0-0DED-3092259BDD7A}"/>
                </a:ext>
              </a:extLst>
            </p:cNvPr>
            <p:cNvSpPr/>
            <p:nvPr/>
          </p:nvSpPr>
          <p:spPr>
            <a:xfrm>
              <a:off x="6281864" y="3636297"/>
              <a:ext cx="27317" cy="64031"/>
            </a:xfrm>
            <a:custGeom>
              <a:avLst/>
              <a:gdLst/>
              <a:ahLst/>
              <a:cxnLst/>
              <a:rect l="l" t="t" r="r" b="b"/>
              <a:pathLst>
                <a:path w="968" h="2269" fill="none" extrusionOk="0">
                  <a:moveTo>
                    <a:pt x="0" y="0"/>
                  </a:moveTo>
                  <a:cubicBezTo>
                    <a:pt x="0" y="0"/>
                    <a:pt x="234" y="1568"/>
                    <a:pt x="968" y="2268"/>
                  </a:cubicBez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a:extLst>
                <a:ext uri="{FF2B5EF4-FFF2-40B4-BE49-F238E27FC236}">
                  <a16:creationId xmlns:a16="http://schemas.microsoft.com/office/drawing/2014/main" id="{F6F5D4AF-3F42-A02B-2FD3-F35A62C20E6F}"/>
                </a:ext>
              </a:extLst>
            </p:cNvPr>
            <p:cNvSpPr/>
            <p:nvPr/>
          </p:nvSpPr>
          <p:spPr>
            <a:xfrm>
              <a:off x="6539795" y="2939405"/>
              <a:ext cx="1589350" cy="1693087"/>
            </a:xfrm>
            <a:custGeom>
              <a:avLst/>
              <a:gdLst/>
              <a:ahLst/>
              <a:cxnLst/>
              <a:rect l="l" t="t" r="r" b="b"/>
              <a:pathLst>
                <a:path w="56320" h="59996" extrusionOk="0">
                  <a:moveTo>
                    <a:pt x="35028" y="0"/>
                  </a:moveTo>
                  <a:cubicBezTo>
                    <a:pt x="31957" y="0"/>
                    <a:pt x="28914" y="1895"/>
                    <a:pt x="28154" y="5481"/>
                  </a:cubicBezTo>
                  <a:cubicBezTo>
                    <a:pt x="27820" y="7283"/>
                    <a:pt x="27753" y="9151"/>
                    <a:pt x="28053" y="10952"/>
                  </a:cubicBezTo>
                  <a:cubicBezTo>
                    <a:pt x="29755" y="24362"/>
                    <a:pt x="35959" y="45577"/>
                    <a:pt x="35959" y="45577"/>
                  </a:cubicBezTo>
                  <a:lnTo>
                    <a:pt x="4003" y="29632"/>
                  </a:lnTo>
                  <a:lnTo>
                    <a:pt x="0" y="34636"/>
                  </a:lnTo>
                  <a:cubicBezTo>
                    <a:pt x="0" y="34636"/>
                    <a:pt x="33591" y="59787"/>
                    <a:pt x="36726" y="59787"/>
                  </a:cubicBezTo>
                  <a:cubicBezTo>
                    <a:pt x="37052" y="59787"/>
                    <a:pt x="38438" y="59996"/>
                    <a:pt x="40296" y="59996"/>
                  </a:cubicBezTo>
                  <a:cubicBezTo>
                    <a:pt x="46047" y="59996"/>
                    <a:pt x="56319" y="57995"/>
                    <a:pt x="53672" y="41607"/>
                  </a:cubicBezTo>
                  <a:cubicBezTo>
                    <a:pt x="51370" y="27030"/>
                    <a:pt x="45232" y="12220"/>
                    <a:pt x="41496" y="4147"/>
                  </a:cubicBezTo>
                  <a:cubicBezTo>
                    <a:pt x="40216" y="1342"/>
                    <a:pt x="37612" y="0"/>
                    <a:pt x="350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a:extLst>
                <a:ext uri="{FF2B5EF4-FFF2-40B4-BE49-F238E27FC236}">
                  <a16:creationId xmlns:a16="http://schemas.microsoft.com/office/drawing/2014/main" id="{E45E749F-D1FF-9404-2D89-F45D7E7CC873}"/>
                </a:ext>
              </a:extLst>
            </p:cNvPr>
            <p:cNvSpPr/>
            <p:nvPr/>
          </p:nvSpPr>
          <p:spPr>
            <a:xfrm>
              <a:off x="7096124" y="2883219"/>
              <a:ext cx="1014791" cy="1764089"/>
            </a:xfrm>
            <a:custGeom>
              <a:avLst/>
              <a:gdLst/>
              <a:ahLst/>
              <a:cxnLst/>
              <a:rect l="l" t="t" r="r" b="b"/>
              <a:pathLst>
                <a:path w="35960" h="62512" fill="none" extrusionOk="0">
                  <a:moveTo>
                    <a:pt x="0" y="39462"/>
                  </a:moveTo>
                  <a:lnTo>
                    <a:pt x="16245" y="47568"/>
                  </a:lnTo>
                  <a:cubicBezTo>
                    <a:pt x="16245" y="47568"/>
                    <a:pt x="10041" y="26353"/>
                    <a:pt x="8339" y="12976"/>
                  </a:cubicBezTo>
                  <a:cubicBezTo>
                    <a:pt x="8073" y="11142"/>
                    <a:pt x="8106" y="9307"/>
                    <a:pt x="8473" y="7506"/>
                  </a:cubicBezTo>
                  <a:cubicBezTo>
                    <a:pt x="9874" y="901"/>
                    <a:pt x="18980" y="0"/>
                    <a:pt x="21816" y="6138"/>
                  </a:cubicBezTo>
                  <a:cubicBezTo>
                    <a:pt x="25518" y="14244"/>
                    <a:pt x="31656" y="29054"/>
                    <a:pt x="33991" y="43665"/>
                  </a:cubicBezTo>
                  <a:cubicBezTo>
                    <a:pt x="35959" y="55840"/>
                    <a:pt x="30789" y="60077"/>
                    <a:pt x="25618" y="61444"/>
                  </a:cubicBezTo>
                  <a:cubicBezTo>
                    <a:pt x="21415" y="62512"/>
                    <a:pt x="16946" y="61811"/>
                    <a:pt x="13243" y="59510"/>
                  </a:cubicBezTo>
                  <a:lnTo>
                    <a:pt x="4570" y="54172"/>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70">
            <a:extLst>
              <a:ext uri="{FF2B5EF4-FFF2-40B4-BE49-F238E27FC236}">
                <a16:creationId xmlns:a16="http://schemas.microsoft.com/office/drawing/2014/main" id="{28DDA247-92A8-BAD7-C981-A3AB6BED5E0C}"/>
              </a:ext>
            </a:extLst>
          </p:cNvPr>
          <p:cNvGrpSpPr/>
          <p:nvPr/>
        </p:nvGrpSpPr>
        <p:grpSpPr>
          <a:xfrm rot="249564">
            <a:off x="4479362" y="3963474"/>
            <a:ext cx="872876" cy="1059643"/>
            <a:chOff x="3397302" y="3304800"/>
            <a:chExt cx="1031123" cy="1251750"/>
          </a:xfrm>
        </p:grpSpPr>
        <p:sp>
          <p:nvSpPr>
            <p:cNvPr id="2516" name="Google Shape;2516;p70">
              <a:extLst>
                <a:ext uri="{FF2B5EF4-FFF2-40B4-BE49-F238E27FC236}">
                  <a16:creationId xmlns:a16="http://schemas.microsoft.com/office/drawing/2014/main" id="{2884E050-E01E-EE1C-71CE-E051C71F3B61}"/>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a:extLst>
                <a:ext uri="{FF2B5EF4-FFF2-40B4-BE49-F238E27FC236}">
                  <a16:creationId xmlns:a16="http://schemas.microsoft.com/office/drawing/2014/main" id="{F42A731B-A90B-41F7-5A44-42B17F36711F}"/>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a:extLst>
                <a:ext uri="{FF2B5EF4-FFF2-40B4-BE49-F238E27FC236}">
                  <a16:creationId xmlns:a16="http://schemas.microsoft.com/office/drawing/2014/main" id="{500B5B17-1AE6-D532-091C-B2704239FA01}"/>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a:extLst>
                <a:ext uri="{FF2B5EF4-FFF2-40B4-BE49-F238E27FC236}">
                  <a16:creationId xmlns:a16="http://schemas.microsoft.com/office/drawing/2014/main" id="{77A4D1FE-DE65-C09D-9B75-7FBD6941E823}"/>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a:extLst>
                <a:ext uri="{FF2B5EF4-FFF2-40B4-BE49-F238E27FC236}">
                  <a16:creationId xmlns:a16="http://schemas.microsoft.com/office/drawing/2014/main" id="{C6952B1A-5472-86E3-B0E2-F45A6ED76BF7}"/>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a:extLst>
                <a:ext uri="{FF2B5EF4-FFF2-40B4-BE49-F238E27FC236}">
                  <a16:creationId xmlns:a16="http://schemas.microsoft.com/office/drawing/2014/main" id="{68E2BA55-ACC2-7B46-4B9E-7EF312B935AC}"/>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a:extLst>
                <a:ext uri="{FF2B5EF4-FFF2-40B4-BE49-F238E27FC236}">
                  <a16:creationId xmlns:a16="http://schemas.microsoft.com/office/drawing/2014/main" id="{A20E267C-98B8-0CF6-4F61-5509BE29737B}"/>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a:extLst>
                <a:ext uri="{FF2B5EF4-FFF2-40B4-BE49-F238E27FC236}">
                  <a16:creationId xmlns:a16="http://schemas.microsoft.com/office/drawing/2014/main" id="{DDB7EA5B-D3E0-4C42-2C35-375ABBDD157B}"/>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a:extLst>
                <a:ext uri="{FF2B5EF4-FFF2-40B4-BE49-F238E27FC236}">
                  <a16:creationId xmlns:a16="http://schemas.microsoft.com/office/drawing/2014/main" id="{893D28E6-467A-C3F1-2FA1-77E30A13A9BB}"/>
                </a:ext>
              </a:extLst>
            </p:cNvPr>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a:extLst>
                <a:ext uri="{FF2B5EF4-FFF2-40B4-BE49-F238E27FC236}">
                  <a16:creationId xmlns:a16="http://schemas.microsoft.com/office/drawing/2014/main" id="{723241D3-1871-F365-01C2-FD1388D23AE7}"/>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439;p69">
            <a:extLst>
              <a:ext uri="{FF2B5EF4-FFF2-40B4-BE49-F238E27FC236}">
                <a16:creationId xmlns:a16="http://schemas.microsoft.com/office/drawing/2014/main" id="{189FBC2D-A582-EEE3-EF06-5028C3C3A948}"/>
              </a:ext>
            </a:extLst>
          </p:cNvPr>
          <p:cNvGrpSpPr/>
          <p:nvPr/>
        </p:nvGrpSpPr>
        <p:grpSpPr>
          <a:xfrm rot="3032089">
            <a:off x="-153890" y="4097773"/>
            <a:ext cx="1333876" cy="1195004"/>
            <a:chOff x="154280" y="2041205"/>
            <a:chExt cx="1333895" cy="1195022"/>
          </a:xfrm>
        </p:grpSpPr>
        <p:cxnSp>
          <p:nvCxnSpPr>
            <p:cNvPr id="11" name="Google Shape;2440;p69">
              <a:extLst>
                <a:ext uri="{FF2B5EF4-FFF2-40B4-BE49-F238E27FC236}">
                  <a16:creationId xmlns:a16="http://schemas.microsoft.com/office/drawing/2014/main" id="{85E098EA-B65A-3D0F-49BA-41CDA0F0ADD1}"/>
                </a:ext>
              </a:extLst>
            </p:cNvPr>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2" name="Google Shape;2441;p69">
              <a:extLst>
                <a:ext uri="{FF2B5EF4-FFF2-40B4-BE49-F238E27FC236}">
                  <a16:creationId xmlns:a16="http://schemas.microsoft.com/office/drawing/2014/main" id="{5BBA6AD5-A639-6F8A-8A42-A6F68BEED6BA}"/>
                </a:ext>
              </a:extLst>
            </p:cNvPr>
            <p:cNvCxnSpPr>
              <a:stCxn id="16" idx="3"/>
              <a:endCxn id="14"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3" name="Google Shape;2444;p69">
              <a:extLst>
                <a:ext uri="{FF2B5EF4-FFF2-40B4-BE49-F238E27FC236}">
                  <a16:creationId xmlns:a16="http://schemas.microsoft.com/office/drawing/2014/main" id="{C560BC8A-AE89-C493-0456-DB84E1FB9F73}"/>
                </a:ext>
              </a:extLst>
            </p:cNvPr>
            <p:cNvGrpSpPr/>
            <p:nvPr/>
          </p:nvGrpSpPr>
          <p:grpSpPr>
            <a:xfrm rot="-9901852">
              <a:off x="271474" y="2130709"/>
              <a:ext cx="826515" cy="1016012"/>
              <a:chOff x="7688409" y="2278475"/>
              <a:chExt cx="844492" cy="1038111"/>
            </a:xfrm>
          </p:grpSpPr>
          <p:sp>
            <p:nvSpPr>
              <p:cNvPr id="17" name="Google Shape;2445;p69">
                <a:extLst>
                  <a:ext uri="{FF2B5EF4-FFF2-40B4-BE49-F238E27FC236}">
                    <a16:creationId xmlns:a16="http://schemas.microsoft.com/office/drawing/2014/main" id="{109FFA26-CF63-3182-6765-C9B4195189A1}"/>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6;p69">
                <a:extLst>
                  <a:ext uri="{FF2B5EF4-FFF2-40B4-BE49-F238E27FC236}">
                    <a16:creationId xmlns:a16="http://schemas.microsoft.com/office/drawing/2014/main" id="{A9CA068E-D558-5C69-B159-565AB7A806B9}"/>
                  </a:ext>
                </a:extLst>
              </p:cNvPr>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7;p69">
                <a:extLst>
                  <a:ext uri="{FF2B5EF4-FFF2-40B4-BE49-F238E27FC236}">
                    <a16:creationId xmlns:a16="http://schemas.microsoft.com/office/drawing/2014/main" id="{593B00C9-8C11-454A-03DE-2B7CF954ABA2}"/>
                  </a:ext>
                </a:extLst>
              </p:cNvPr>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8;p69">
                <a:extLst>
                  <a:ext uri="{FF2B5EF4-FFF2-40B4-BE49-F238E27FC236}">
                    <a16:creationId xmlns:a16="http://schemas.microsoft.com/office/drawing/2014/main" id="{3714ED76-58DC-7CFE-C68D-08D2B7AA50AB}"/>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9;p69">
                <a:extLst>
                  <a:ext uri="{FF2B5EF4-FFF2-40B4-BE49-F238E27FC236}">
                    <a16:creationId xmlns:a16="http://schemas.microsoft.com/office/drawing/2014/main" id="{C77F8E23-BE3A-0278-3A9F-809F20373D1C}"/>
                  </a:ext>
                </a:extLst>
              </p:cNvPr>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50;p69">
                <a:extLst>
                  <a:ext uri="{FF2B5EF4-FFF2-40B4-BE49-F238E27FC236}">
                    <a16:creationId xmlns:a16="http://schemas.microsoft.com/office/drawing/2014/main" id="{0179D6C0-65D9-9233-D0F6-F15F24261D09}"/>
                  </a:ext>
                </a:extLst>
              </p:cNvPr>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1;p69">
                <a:extLst>
                  <a:ext uri="{FF2B5EF4-FFF2-40B4-BE49-F238E27FC236}">
                    <a16:creationId xmlns:a16="http://schemas.microsoft.com/office/drawing/2014/main" id="{DE2594B7-9631-7AA3-8726-A8059F350A4F}"/>
                  </a:ext>
                </a:extLst>
              </p:cNvPr>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2;p69">
                <a:extLst>
                  <a:ext uri="{FF2B5EF4-FFF2-40B4-BE49-F238E27FC236}">
                    <a16:creationId xmlns:a16="http://schemas.microsoft.com/office/drawing/2014/main" id="{67DCBD14-486A-2BA1-5DD1-903D56482782}"/>
                  </a:ext>
                </a:extLst>
              </p:cNvPr>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3;p69">
                <a:extLst>
                  <a:ext uri="{FF2B5EF4-FFF2-40B4-BE49-F238E27FC236}">
                    <a16:creationId xmlns:a16="http://schemas.microsoft.com/office/drawing/2014/main" id="{51E0F5D2-CAFC-2729-8ED2-114762B36726}"/>
                  </a:ext>
                </a:extLst>
              </p:cNvPr>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4;p69">
                <a:extLst>
                  <a:ext uri="{FF2B5EF4-FFF2-40B4-BE49-F238E27FC236}">
                    <a16:creationId xmlns:a16="http://schemas.microsoft.com/office/drawing/2014/main" id="{47BEB1B1-3816-BF94-1C7A-27EFF1D7D594}"/>
                  </a:ext>
                </a:extLst>
              </p:cNvPr>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443;p69">
              <a:extLst>
                <a:ext uri="{FF2B5EF4-FFF2-40B4-BE49-F238E27FC236}">
                  <a16:creationId xmlns:a16="http://schemas.microsoft.com/office/drawing/2014/main" id="{7207E321-7A39-5174-49E9-45E3AA0C7277}"/>
                </a:ext>
              </a:extLst>
            </p:cNvPr>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5;p69">
              <a:extLst>
                <a:ext uri="{FF2B5EF4-FFF2-40B4-BE49-F238E27FC236}">
                  <a16:creationId xmlns:a16="http://schemas.microsoft.com/office/drawing/2014/main" id="{FDB110A3-4A0B-EF63-6343-46D1851717B5}"/>
                </a:ext>
              </a:extLst>
            </p:cNvPr>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2;p69">
              <a:extLst>
                <a:ext uri="{FF2B5EF4-FFF2-40B4-BE49-F238E27FC236}">
                  <a16:creationId xmlns:a16="http://schemas.microsoft.com/office/drawing/2014/main" id="{523041A7-2CCA-2656-495E-3AFBB31A9C00}"/>
                </a:ext>
              </a:extLst>
            </p:cNvPr>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282;p144">
            <a:extLst>
              <a:ext uri="{FF2B5EF4-FFF2-40B4-BE49-F238E27FC236}">
                <a16:creationId xmlns:a16="http://schemas.microsoft.com/office/drawing/2014/main" id="{F17D4E48-C8B4-677E-DE9E-1E3A36DEBEB6}"/>
              </a:ext>
            </a:extLst>
          </p:cNvPr>
          <p:cNvSpPr/>
          <p:nvPr/>
        </p:nvSpPr>
        <p:spPr>
          <a:xfrm>
            <a:off x="1316724" y="4749168"/>
            <a:ext cx="254389" cy="2829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תיבת טקסט 3">
            <a:extLst>
              <a:ext uri="{FF2B5EF4-FFF2-40B4-BE49-F238E27FC236}">
                <a16:creationId xmlns:a16="http://schemas.microsoft.com/office/drawing/2014/main" id="{C559DF27-1CDF-0284-A8FD-6DE8B2616FAE}"/>
              </a:ext>
            </a:extLst>
          </p:cNvPr>
          <p:cNvSpPr txBox="1"/>
          <p:nvPr/>
        </p:nvSpPr>
        <p:spPr>
          <a:xfrm>
            <a:off x="794670" y="1777722"/>
            <a:ext cx="668773" cy="338554"/>
          </a:xfrm>
          <a:prstGeom prst="rect">
            <a:avLst/>
          </a:prstGeom>
          <a:noFill/>
        </p:spPr>
        <p:txBody>
          <a:bodyPr wrap="none" rtlCol="1">
            <a:spAutoFit/>
          </a:bodyPr>
          <a:lstStyle/>
          <a:p>
            <a:r>
              <a:rPr lang="en-US" sz="1600" dirty="0">
                <a:latin typeface="Oxygen" panose="02000503000000000000" pitchFamily="2" charset="0"/>
              </a:rPr>
              <a:t>Goal:</a:t>
            </a:r>
            <a:endParaRPr lang="he-IL" sz="1600" dirty="0">
              <a:latin typeface="Oxygen" panose="02000503000000000000" pitchFamily="2" charset="0"/>
            </a:endParaRPr>
          </a:p>
        </p:txBody>
      </p:sp>
      <p:sp>
        <p:nvSpPr>
          <p:cNvPr id="8" name="Google Shape;11282;p144">
            <a:extLst>
              <a:ext uri="{FF2B5EF4-FFF2-40B4-BE49-F238E27FC236}">
                <a16:creationId xmlns:a16="http://schemas.microsoft.com/office/drawing/2014/main" id="{2B205F65-127E-3F4C-4183-8DB6CF2D5E0E}"/>
              </a:ext>
            </a:extLst>
          </p:cNvPr>
          <p:cNvSpPr/>
          <p:nvPr/>
        </p:nvSpPr>
        <p:spPr>
          <a:xfrm>
            <a:off x="1949673" y="4685210"/>
            <a:ext cx="254389" cy="2829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תיבת טקסט 8">
            <a:extLst>
              <a:ext uri="{FF2B5EF4-FFF2-40B4-BE49-F238E27FC236}">
                <a16:creationId xmlns:a16="http://schemas.microsoft.com/office/drawing/2014/main" id="{9A51252A-5C87-6137-4AA3-F844F0212B92}"/>
              </a:ext>
            </a:extLst>
          </p:cNvPr>
          <p:cNvSpPr txBox="1"/>
          <p:nvPr/>
        </p:nvSpPr>
        <p:spPr>
          <a:xfrm>
            <a:off x="829977" y="2010051"/>
            <a:ext cx="5269724" cy="1323439"/>
          </a:xfrm>
          <a:prstGeom prst="rect">
            <a:avLst/>
          </a:prstGeom>
          <a:noFill/>
        </p:spPr>
        <p:txBody>
          <a:bodyPr wrap="square" rtlCol="1">
            <a:spAutoFit/>
          </a:bodyPr>
          <a:lstStyle/>
          <a:p>
            <a:pPr marL="285750" indent="-285750">
              <a:buFont typeface="Arial" panose="020B0604020202020204" pitchFamily="34" charset="0"/>
              <a:buChar char="•"/>
            </a:pPr>
            <a:r>
              <a:rPr lang="en-US" sz="1600" dirty="0">
                <a:latin typeface="Oxygen" panose="02000503000000000000" pitchFamily="2" charset="0"/>
              </a:rPr>
              <a:t>         Generate </a:t>
            </a:r>
            <a:r>
              <a:rPr lang="en-US" sz="1600" b="1" u="sng" dirty="0">
                <a:latin typeface="Oxygen" panose="02000503000000000000" pitchFamily="2" charset="0"/>
              </a:rPr>
              <a:t>diverse</a:t>
            </a:r>
            <a:r>
              <a:rPr lang="en-US" sz="1600" dirty="0">
                <a:latin typeface="Oxygen" panose="02000503000000000000" pitchFamily="2" charset="0"/>
              </a:rPr>
              <a:t>, high-quality objects</a:t>
            </a:r>
          </a:p>
          <a:p>
            <a:pPr marL="285750" indent="-285750">
              <a:buFont typeface="Arial" panose="020B0604020202020204" pitchFamily="34" charset="0"/>
              <a:buChar char="•"/>
            </a:pPr>
            <a:r>
              <a:rPr lang="en-US" sz="1600" dirty="0">
                <a:latin typeface="Oxygen" panose="02000503000000000000" pitchFamily="2" charset="0"/>
              </a:rPr>
              <a:t>         Defining a </a:t>
            </a:r>
            <a:r>
              <a:rPr lang="en-US" sz="1600" b="1" u="sng" dirty="0">
                <a:latin typeface="Oxygen" panose="02000503000000000000" pitchFamily="2" charset="0"/>
              </a:rPr>
              <a:t>stochastic policy</a:t>
            </a:r>
          </a:p>
          <a:p>
            <a:pPr marL="285750" indent="-285750">
              <a:buFont typeface="Arial" panose="020B0604020202020204" pitchFamily="34" charset="0"/>
              <a:buChar char="•"/>
            </a:pPr>
            <a:r>
              <a:rPr lang="en-US" sz="1600" dirty="0">
                <a:latin typeface="Oxygen" panose="02000503000000000000" pitchFamily="2" charset="0"/>
              </a:rPr>
              <a:t>         Sample all promising candidates and reward </a:t>
            </a:r>
          </a:p>
          <a:p>
            <a:r>
              <a:rPr lang="en-US" sz="1600" dirty="0">
                <a:latin typeface="Oxygen" panose="02000503000000000000" pitchFamily="2" charset="0"/>
              </a:rPr>
              <a:t>               them </a:t>
            </a:r>
            <a:r>
              <a:rPr lang="en-US" sz="1600" b="1" u="sng" dirty="0" err="1">
                <a:latin typeface="Oxygen" panose="02000503000000000000" pitchFamily="2" charset="0"/>
              </a:rPr>
              <a:t>proportionaly</a:t>
            </a:r>
            <a:r>
              <a:rPr lang="en-US" sz="1600" dirty="0">
                <a:latin typeface="Oxygen" panose="02000503000000000000" pitchFamily="2" charset="0"/>
              </a:rPr>
              <a:t>.</a:t>
            </a:r>
          </a:p>
          <a:p>
            <a:r>
              <a:rPr lang="en-US" sz="1600" dirty="0">
                <a:latin typeface="Oxygen" panose="02000503000000000000" pitchFamily="2" charset="0"/>
              </a:rPr>
              <a:t>           </a:t>
            </a:r>
            <a:endParaRPr lang="he-IL" sz="1600" dirty="0">
              <a:latin typeface="Oxygen" panose="02000503000000000000" pitchFamily="2" charset="0"/>
            </a:endParaRPr>
          </a:p>
        </p:txBody>
      </p:sp>
      <p:sp>
        <p:nvSpPr>
          <p:cNvPr id="2" name="Google Shape;11282;p144">
            <a:extLst>
              <a:ext uri="{FF2B5EF4-FFF2-40B4-BE49-F238E27FC236}">
                <a16:creationId xmlns:a16="http://schemas.microsoft.com/office/drawing/2014/main" id="{EDEBF1FD-426C-1D57-9035-9901A768F0C4}"/>
              </a:ext>
            </a:extLst>
          </p:cNvPr>
          <p:cNvSpPr/>
          <p:nvPr/>
        </p:nvSpPr>
        <p:spPr>
          <a:xfrm>
            <a:off x="590253" y="1785942"/>
            <a:ext cx="254389" cy="2829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תיבת טקסט 28">
            <a:extLst>
              <a:ext uri="{FF2B5EF4-FFF2-40B4-BE49-F238E27FC236}">
                <a16:creationId xmlns:a16="http://schemas.microsoft.com/office/drawing/2014/main" id="{CA3B9BD8-EC0B-94DE-6040-F68E00547258}"/>
              </a:ext>
            </a:extLst>
          </p:cNvPr>
          <p:cNvSpPr txBox="1"/>
          <p:nvPr/>
        </p:nvSpPr>
        <p:spPr>
          <a:xfrm>
            <a:off x="2951174" y="350178"/>
            <a:ext cx="3794629" cy="523220"/>
          </a:xfrm>
          <a:prstGeom prst="rect">
            <a:avLst/>
          </a:prstGeom>
          <a:noFill/>
        </p:spPr>
        <p:txBody>
          <a:bodyPr wrap="none" rtlCol="1">
            <a:spAutoFit/>
          </a:bodyPr>
          <a:lstStyle/>
          <a:p>
            <a:r>
              <a:rPr lang="he-IL" dirty="0"/>
              <a:t>לתת הסבר על המילים והמונחים </a:t>
            </a:r>
            <a:r>
              <a:rPr lang="he-IL" dirty="0" err="1"/>
              <a:t>שאנחננו</a:t>
            </a:r>
            <a:r>
              <a:rPr lang="he-IL" dirty="0"/>
              <a:t> משתמשים</a:t>
            </a:r>
          </a:p>
          <a:p>
            <a:r>
              <a:rPr lang="en-US" dirty="0" err="1"/>
              <a:t>Enviroment,reward,policy</a:t>
            </a:r>
            <a:r>
              <a:rPr lang="en-US" dirty="0"/>
              <a:t>,</a:t>
            </a:r>
            <a:endParaRPr lang="he-IL" dirty="0"/>
          </a:p>
        </p:txBody>
      </p:sp>
      <mc:AlternateContent xmlns:mc="http://schemas.openxmlformats.org/markup-compatibility/2006">
        <mc:Choice xmlns:a14="http://schemas.microsoft.com/office/drawing/2010/main" Requires="a14">
          <p:sp>
            <p:nvSpPr>
              <p:cNvPr id="30" name="תיבת טקסט 29">
                <a:extLst>
                  <a:ext uri="{FF2B5EF4-FFF2-40B4-BE49-F238E27FC236}">
                    <a16:creationId xmlns:a16="http://schemas.microsoft.com/office/drawing/2014/main" id="{7A97ADD4-4644-6B3B-0D02-C5E243BEE554}"/>
                  </a:ext>
                </a:extLst>
              </p:cNvPr>
              <p:cNvSpPr txBox="1"/>
              <p:nvPr/>
            </p:nvSpPr>
            <p:spPr>
              <a:xfrm>
                <a:off x="1722461" y="3303531"/>
                <a:ext cx="1839927" cy="184666"/>
              </a:xfrm>
              <a:prstGeom prst="rect">
                <a:avLst/>
              </a:prstGeom>
              <a:noFill/>
            </p:spPr>
            <p:txBody>
              <a:bodyPr wrap="none" lIns="0" tIns="0" rIns="0" bIns="0" rtlCol="1">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𝑑𝑖𝑣𝑒𝑟𝑠𝑒</m:t>
                    </m:r>
                    <m:r>
                      <a:rPr lang="en-US" sz="1200" b="0" i="1" smtClean="0">
                        <a:latin typeface="Cambria Math" panose="02040503050406030204" pitchFamily="18" charset="0"/>
                        <a:ea typeface="Cambria Math" panose="02040503050406030204" pitchFamily="18" charset="0"/>
                      </a:rPr>
                      <m:t> →</m:t>
                    </m:r>
                  </m:oMath>
                </a14:m>
                <a:r>
                  <a:rPr lang="en-US" sz="1200" dirty="0">
                    <a:latin typeface="Cambria Math" panose="02040503050406030204" pitchFamily="18" charset="0"/>
                    <a:ea typeface="Cambria Math" panose="02040503050406030204" pitchFamily="18" charset="0"/>
                  </a:rPr>
                  <a:t> variety of dishes</a:t>
                </a:r>
                <a:endParaRPr lang="he-IL" sz="1200" dirty="0">
                  <a:latin typeface="Cambria Math" panose="02040503050406030204" pitchFamily="18" charset="0"/>
                  <a:ea typeface="Cambria Math" panose="02040503050406030204" pitchFamily="18" charset="0"/>
                </a:endParaRPr>
              </a:p>
            </p:txBody>
          </p:sp>
        </mc:Choice>
        <mc:Fallback>
          <p:sp>
            <p:nvSpPr>
              <p:cNvPr id="30" name="תיבת טקסט 29">
                <a:extLst>
                  <a:ext uri="{FF2B5EF4-FFF2-40B4-BE49-F238E27FC236}">
                    <a16:creationId xmlns:a16="http://schemas.microsoft.com/office/drawing/2014/main" id="{7A97ADD4-4644-6B3B-0D02-C5E243BEE554}"/>
                  </a:ext>
                </a:extLst>
              </p:cNvPr>
              <p:cNvSpPr txBox="1">
                <a:spLocks noRot="1" noChangeAspect="1" noMove="1" noResize="1" noEditPoints="1" noAdjustHandles="1" noChangeArrowheads="1" noChangeShapeType="1" noTextEdit="1"/>
              </p:cNvSpPr>
              <p:nvPr/>
            </p:nvSpPr>
            <p:spPr>
              <a:xfrm>
                <a:off x="1722461" y="3303531"/>
                <a:ext cx="1839927" cy="184666"/>
              </a:xfrm>
              <a:prstGeom prst="rect">
                <a:avLst/>
              </a:prstGeom>
              <a:blipFill>
                <a:blip r:embed="rId3"/>
                <a:stretch>
                  <a:fillRect l="-3322" t="-26667" r="-4319" b="-50000"/>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1" name="תיבת טקסט 30">
                <a:extLst>
                  <a:ext uri="{FF2B5EF4-FFF2-40B4-BE49-F238E27FC236}">
                    <a16:creationId xmlns:a16="http://schemas.microsoft.com/office/drawing/2014/main" id="{7607AD02-9886-D1C2-7F42-1F10B239C721}"/>
                  </a:ext>
                </a:extLst>
              </p:cNvPr>
              <p:cNvSpPr txBox="1"/>
              <p:nvPr/>
            </p:nvSpPr>
            <p:spPr>
              <a:xfrm>
                <a:off x="828574" y="3499685"/>
                <a:ext cx="3560847" cy="184666"/>
              </a:xfrm>
              <a:prstGeom prst="rect">
                <a:avLst/>
              </a:prstGeom>
              <a:noFill/>
            </p:spPr>
            <p:txBody>
              <a:bodyPr wrap="none" lIns="0" tIns="0" rIns="0" bIns="0" rtlCol="1">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𝑠𝑡𝑜𝑐</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𝑎𝑠𝑡𝑖𝑐</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𝑝𝑜𝑙𝑖𝑐𝑦</m:t>
                    </m:r>
                    <m:r>
                      <a:rPr lang="en-US" sz="1200" b="0" i="1" smtClean="0">
                        <a:latin typeface="Cambria Math" panose="02040503050406030204" pitchFamily="18" charset="0"/>
                        <a:ea typeface="Cambria Math" panose="02040503050406030204" pitchFamily="18" charset="0"/>
                      </a:rPr>
                      <m:t> →</m:t>
                    </m:r>
                  </m:oMath>
                </a14:m>
                <a:r>
                  <a:rPr lang="en-US" sz="1200" dirty="0">
                    <a:latin typeface="Cambria Math" panose="02040503050406030204" pitchFamily="18" charset="0"/>
                    <a:ea typeface="Cambria Math" panose="02040503050406030204" pitchFamily="18" charset="0"/>
                  </a:rPr>
                  <a:t> Write a probabilistic recipe book</a:t>
                </a:r>
                <a:endParaRPr lang="he-IL" sz="1200" dirty="0">
                  <a:latin typeface="Cambria Math" panose="02040503050406030204" pitchFamily="18" charset="0"/>
                  <a:ea typeface="Cambria Math" panose="02040503050406030204" pitchFamily="18" charset="0"/>
                </a:endParaRPr>
              </a:p>
            </p:txBody>
          </p:sp>
        </mc:Choice>
        <mc:Fallback>
          <p:sp>
            <p:nvSpPr>
              <p:cNvPr id="31" name="תיבת טקסט 30">
                <a:extLst>
                  <a:ext uri="{FF2B5EF4-FFF2-40B4-BE49-F238E27FC236}">
                    <a16:creationId xmlns:a16="http://schemas.microsoft.com/office/drawing/2014/main" id="{7607AD02-9886-D1C2-7F42-1F10B239C721}"/>
                  </a:ext>
                </a:extLst>
              </p:cNvPr>
              <p:cNvSpPr txBox="1">
                <a:spLocks noRot="1" noChangeAspect="1" noMove="1" noResize="1" noEditPoints="1" noAdjustHandles="1" noChangeArrowheads="1" noChangeShapeType="1" noTextEdit="1"/>
              </p:cNvSpPr>
              <p:nvPr/>
            </p:nvSpPr>
            <p:spPr>
              <a:xfrm>
                <a:off x="828574" y="3499685"/>
                <a:ext cx="3560847" cy="184666"/>
              </a:xfrm>
              <a:prstGeom prst="rect">
                <a:avLst/>
              </a:prstGeom>
              <a:blipFill>
                <a:blip r:embed="rId4"/>
                <a:stretch>
                  <a:fillRect l="-1370" t="-26667" r="-1541" b="-53333"/>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4" name="תיבת טקסט 33">
                <a:extLst>
                  <a:ext uri="{FF2B5EF4-FFF2-40B4-BE49-F238E27FC236}">
                    <a16:creationId xmlns:a16="http://schemas.microsoft.com/office/drawing/2014/main" id="{F4251DE0-FD63-C245-E299-17E864E2C49E}"/>
                  </a:ext>
                </a:extLst>
              </p:cNvPr>
              <p:cNvSpPr txBox="1"/>
              <p:nvPr/>
            </p:nvSpPr>
            <p:spPr>
              <a:xfrm>
                <a:off x="79796" y="3723931"/>
                <a:ext cx="5413790" cy="184666"/>
              </a:xfrm>
              <a:prstGeom prst="rect">
                <a:avLst/>
              </a:prstGeom>
              <a:noFill/>
            </p:spPr>
            <p:txBody>
              <a:bodyPr wrap="none" lIns="0" tIns="0" rIns="0" bIns="0" rtlCol="1">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𝑝𝑟𝑜𝑝𝑜𝑟𝑡𝑖𝑜𝑛𝑎𝑙𝑦</m:t>
                      </m:r>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𝐴</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9</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𝑠𝑡𝑎𝑟</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𝑑𝑖𝑠</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𝑔𝑒𝑡𝑠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𝑡𝑜</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𝑏𝑒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𝑚𝑎𝑑𝑒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9</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𝑡𝑖𝑚𝑒𝑠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𝑎𝑠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𝑜𝑓𝑡𝑒𝑛</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𝑎𝑠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𝑠𝑡𝑎𝑟</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𝑑𝑖𝑠</m:t>
                      </m:r>
                      <m:r>
                        <a:rPr lang="en-US" sz="1200" b="0" i="1" smtClean="0">
                          <a:latin typeface="Cambria Math" panose="02040503050406030204" pitchFamily="18" charset="0"/>
                          <a:ea typeface="Cambria Math" panose="02040503050406030204" pitchFamily="18" charset="0"/>
                        </a:rPr>
                        <m:t>h</m:t>
                      </m:r>
                    </m:oMath>
                  </m:oMathPara>
                </a14:m>
                <a:endParaRPr lang="he-IL" sz="1200" dirty="0"/>
              </a:p>
            </p:txBody>
          </p:sp>
        </mc:Choice>
        <mc:Fallback>
          <p:sp>
            <p:nvSpPr>
              <p:cNvPr id="34" name="תיבת טקסט 33">
                <a:extLst>
                  <a:ext uri="{FF2B5EF4-FFF2-40B4-BE49-F238E27FC236}">
                    <a16:creationId xmlns:a16="http://schemas.microsoft.com/office/drawing/2014/main" id="{F4251DE0-FD63-C245-E299-17E864E2C49E}"/>
                  </a:ext>
                </a:extLst>
              </p:cNvPr>
              <p:cNvSpPr txBox="1">
                <a:spLocks noRot="1" noChangeAspect="1" noMove="1" noResize="1" noEditPoints="1" noAdjustHandles="1" noChangeArrowheads="1" noChangeShapeType="1" noTextEdit="1"/>
              </p:cNvSpPr>
              <p:nvPr/>
            </p:nvSpPr>
            <p:spPr>
              <a:xfrm>
                <a:off x="79796" y="3723931"/>
                <a:ext cx="5413790" cy="184666"/>
              </a:xfrm>
              <a:prstGeom prst="rect">
                <a:avLst/>
              </a:prstGeom>
              <a:blipFill>
                <a:blip r:embed="rId5"/>
                <a:stretch>
                  <a:fillRect l="-450" r="-338" b="-36667"/>
                </a:stretch>
              </a:blipFill>
            </p:spPr>
            <p:txBody>
              <a:bodyPr/>
              <a:lstStyle/>
              <a:p>
                <a:r>
                  <a:rPr lang="he-IL">
                    <a:noFill/>
                  </a:rPr>
                  <a:t> </a:t>
                </a:r>
              </a:p>
            </p:txBody>
          </p:sp>
        </mc:Fallback>
      </mc:AlternateContent>
    </p:spTree>
    <p:extLst>
      <p:ext uri="{BB962C8B-B14F-4D97-AF65-F5344CB8AC3E}">
        <p14:creationId xmlns:p14="http://schemas.microsoft.com/office/powerpoint/2010/main" val="11409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5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975"/>
        <p:cNvGrpSpPr/>
        <p:nvPr/>
      </p:nvGrpSpPr>
      <p:grpSpPr>
        <a:xfrm>
          <a:off x="0" y="0"/>
          <a:ext cx="0" cy="0"/>
          <a:chOff x="0" y="0"/>
          <a:chExt cx="0" cy="0"/>
        </a:xfrm>
      </p:grpSpPr>
      <p:grpSp>
        <p:nvGrpSpPr>
          <p:cNvPr id="2977" name="Google Shape;2977;p79"/>
          <p:cNvGrpSpPr/>
          <p:nvPr/>
        </p:nvGrpSpPr>
        <p:grpSpPr>
          <a:xfrm rot="5875890">
            <a:off x="6503393" y="317675"/>
            <a:ext cx="1783961" cy="1890926"/>
            <a:chOff x="3403900" y="3304800"/>
            <a:chExt cx="1556050" cy="1649350"/>
          </a:xfrm>
        </p:grpSpPr>
        <p:sp>
          <p:nvSpPr>
            <p:cNvPr id="2978" name="Google Shape;2978;p79"/>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79"/>
          <p:cNvSpPr txBox="1">
            <a:spLocks noGrp="1"/>
          </p:cNvSpPr>
          <p:nvPr>
            <p:ph type="title"/>
          </p:nvPr>
        </p:nvSpPr>
        <p:spPr>
          <a:xfrm>
            <a:off x="4714875" y="2152650"/>
            <a:ext cx="3587400" cy="15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2"/>
                </a:solidFill>
              </a:rPr>
              <a:t>DATA</a:t>
            </a:r>
            <a:endParaRPr dirty="0">
              <a:solidFill>
                <a:schemeClr val="lt2"/>
              </a:solidFill>
            </a:endParaRPr>
          </a:p>
        </p:txBody>
      </p:sp>
      <p:grpSp>
        <p:nvGrpSpPr>
          <p:cNvPr id="3000" name="Google Shape;3000;p79"/>
          <p:cNvGrpSpPr/>
          <p:nvPr/>
        </p:nvGrpSpPr>
        <p:grpSpPr>
          <a:xfrm>
            <a:off x="320209" y="1080940"/>
            <a:ext cx="2694116" cy="4367729"/>
            <a:chOff x="663109" y="776140"/>
            <a:chExt cx="2694116" cy="4367729"/>
          </a:xfrm>
        </p:grpSpPr>
        <p:sp>
          <p:nvSpPr>
            <p:cNvPr id="3001" name="Google Shape;3001;p79"/>
            <p:cNvSpPr/>
            <p:nvPr/>
          </p:nvSpPr>
          <p:spPr>
            <a:xfrm flipH="1">
              <a:off x="3091984" y="1996976"/>
              <a:ext cx="232669" cy="196332"/>
            </a:xfrm>
            <a:custGeom>
              <a:avLst/>
              <a:gdLst/>
              <a:ahLst/>
              <a:cxnLst/>
              <a:rect l="l" t="t" r="r" b="b"/>
              <a:pathLst>
                <a:path w="10629" h="8968" extrusionOk="0">
                  <a:moveTo>
                    <a:pt x="6143" y="0"/>
                  </a:moveTo>
                  <a:cubicBezTo>
                    <a:pt x="4347" y="0"/>
                    <a:pt x="2497" y="634"/>
                    <a:pt x="1942" y="1930"/>
                  </a:cubicBezTo>
                  <a:cubicBezTo>
                    <a:pt x="1942" y="1930"/>
                    <a:pt x="0" y="8968"/>
                    <a:pt x="3774" y="8968"/>
                  </a:cubicBezTo>
                  <a:cubicBezTo>
                    <a:pt x="3913" y="8968"/>
                    <a:pt x="4061" y="8958"/>
                    <a:pt x="4216" y="8938"/>
                  </a:cubicBezTo>
                  <a:cubicBezTo>
                    <a:pt x="8578" y="8342"/>
                    <a:pt x="10628" y="4465"/>
                    <a:pt x="10032" y="1930"/>
                  </a:cubicBezTo>
                  <a:cubicBezTo>
                    <a:pt x="9731" y="653"/>
                    <a:pt x="7965" y="0"/>
                    <a:pt x="6143"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flipH="1">
              <a:off x="3076485" y="1764981"/>
              <a:ext cx="256025" cy="437062"/>
            </a:xfrm>
            <a:custGeom>
              <a:avLst/>
              <a:gdLst/>
              <a:ahLst/>
              <a:cxnLst/>
              <a:rect l="l" t="t" r="r" b="b"/>
              <a:pathLst>
                <a:path w="11696" h="19964" extrusionOk="0">
                  <a:moveTo>
                    <a:pt x="9720" y="1"/>
                  </a:moveTo>
                  <a:lnTo>
                    <a:pt x="400" y="18417"/>
                  </a:lnTo>
                  <a:cubicBezTo>
                    <a:pt x="1" y="19265"/>
                    <a:pt x="704" y="19963"/>
                    <a:pt x="1425" y="19963"/>
                  </a:cubicBezTo>
                  <a:cubicBezTo>
                    <a:pt x="1781" y="19963"/>
                    <a:pt x="2141" y="19793"/>
                    <a:pt x="2376" y="19386"/>
                  </a:cubicBezTo>
                  <a:lnTo>
                    <a:pt x="11696" y="1007"/>
                  </a:lnTo>
                  <a:lnTo>
                    <a:pt x="9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flipH="1">
              <a:off x="2721495" y="1206744"/>
              <a:ext cx="445593" cy="604999"/>
            </a:xfrm>
            <a:custGeom>
              <a:avLst/>
              <a:gdLst/>
              <a:ahLst/>
              <a:cxnLst/>
              <a:rect l="l" t="t" r="r" b="b"/>
              <a:pathLst>
                <a:path w="20356" h="27635" extrusionOk="0">
                  <a:moveTo>
                    <a:pt x="14801" y="0"/>
                  </a:moveTo>
                  <a:lnTo>
                    <a:pt x="14502" y="597"/>
                  </a:lnTo>
                  <a:cubicBezTo>
                    <a:pt x="10998" y="932"/>
                    <a:pt x="6562" y="4921"/>
                    <a:pt x="3579" y="10811"/>
                  </a:cubicBezTo>
                  <a:cubicBezTo>
                    <a:pt x="560" y="16664"/>
                    <a:pt x="0" y="22592"/>
                    <a:pt x="1790" y="25612"/>
                  </a:cubicBezTo>
                  <a:lnTo>
                    <a:pt x="1454" y="26245"/>
                  </a:lnTo>
                  <a:lnTo>
                    <a:pt x="3579" y="27289"/>
                  </a:lnTo>
                  <a:cubicBezTo>
                    <a:pt x="4093" y="27522"/>
                    <a:pt x="4650" y="27634"/>
                    <a:pt x="5239" y="27634"/>
                  </a:cubicBezTo>
                  <a:cubicBezTo>
                    <a:pt x="8794" y="27634"/>
                    <a:pt x="13493" y="23551"/>
                    <a:pt x="16627" y="17410"/>
                  </a:cubicBezTo>
                  <a:cubicBezTo>
                    <a:pt x="20243" y="10252"/>
                    <a:pt x="20355" y="3020"/>
                    <a:pt x="16888" y="1081"/>
                  </a:cubicBezTo>
                  <a:lnTo>
                    <a:pt x="14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flipH="1">
              <a:off x="2759037" y="1200133"/>
              <a:ext cx="448854" cy="592696"/>
            </a:xfrm>
            <a:custGeom>
              <a:avLst/>
              <a:gdLst/>
              <a:ahLst/>
              <a:cxnLst/>
              <a:rect l="l" t="t" r="r" b="b"/>
              <a:pathLst>
                <a:path w="20505" h="27073" extrusionOk="0">
                  <a:moveTo>
                    <a:pt x="15121" y="1"/>
                  </a:moveTo>
                  <a:cubicBezTo>
                    <a:pt x="11557" y="1"/>
                    <a:pt x="6854" y="4094"/>
                    <a:pt x="3728" y="10219"/>
                  </a:cubicBezTo>
                  <a:cubicBezTo>
                    <a:pt x="75" y="17451"/>
                    <a:pt x="0" y="24832"/>
                    <a:pt x="3579" y="26659"/>
                  </a:cubicBezTo>
                  <a:cubicBezTo>
                    <a:pt x="4133" y="26939"/>
                    <a:pt x="4740" y="27073"/>
                    <a:pt x="5384" y="27073"/>
                  </a:cubicBezTo>
                  <a:cubicBezTo>
                    <a:pt x="8947" y="27073"/>
                    <a:pt x="13651" y="22980"/>
                    <a:pt x="16776" y="16855"/>
                  </a:cubicBezTo>
                  <a:cubicBezTo>
                    <a:pt x="20467" y="9585"/>
                    <a:pt x="20504" y="2241"/>
                    <a:pt x="16925" y="414"/>
                  </a:cubicBezTo>
                  <a:cubicBezTo>
                    <a:pt x="16372" y="134"/>
                    <a:pt x="15765" y="1"/>
                    <a:pt x="1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flipH="1">
              <a:off x="2795768" y="1235620"/>
              <a:ext cx="374582" cy="521720"/>
            </a:xfrm>
            <a:custGeom>
              <a:avLst/>
              <a:gdLst/>
              <a:ahLst/>
              <a:cxnLst/>
              <a:rect l="l" t="t" r="r" b="b"/>
              <a:pathLst>
                <a:path w="17112" h="23831" extrusionOk="0">
                  <a:moveTo>
                    <a:pt x="13376" y="1"/>
                  </a:moveTo>
                  <a:cubicBezTo>
                    <a:pt x="10755" y="1"/>
                    <a:pt x="6469" y="3373"/>
                    <a:pt x="3467" y="9343"/>
                  </a:cubicBezTo>
                  <a:cubicBezTo>
                    <a:pt x="0" y="16203"/>
                    <a:pt x="187" y="22391"/>
                    <a:pt x="2610" y="23584"/>
                  </a:cubicBezTo>
                  <a:cubicBezTo>
                    <a:pt x="2930" y="23749"/>
                    <a:pt x="3300" y="23831"/>
                    <a:pt x="3708" y="23831"/>
                  </a:cubicBezTo>
                  <a:cubicBezTo>
                    <a:pt x="6339" y="23831"/>
                    <a:pt x="10574" y="20458"/>
                    <a:pt x="13607" y="14488"/>
                  </a:cubicBezTo>
                  <a:cubicBezTo>
                    <a:pt x="17112" y="7628"/>
                    <a:pt x="16851" y="1440"/>
                    <a:pt x="14465" y="247"/>
                  </a:cubicBezTo>
                  <a:cubicBezTo>
                    <a:pt x="14149" y="82"/>
                    <a:pt x="13783" y="1"/>
                    <a:pt x="13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flipH="1">
              <a:off x="2800650" y="1251230"/>
              <a:ext cx="334611" cy="506023"/>
            </a:xfrm>
            <a:custGeom>
              <a:avLst/>
              <a:gdLst/>
              <a:ahLst/>
              <a:cxnLst/>
              <a:rect l="l" t="t" r="r" b="b"/>
              <a:pathLst>
                <a:path w="15286" h="23114" extrusionOk="0">
                  <a:moveTo>
                    <a:pt x="13209" y="1"/>
                  </a:moveTo>
                  <a:cubicBezTo>
                    <a:pt x="10566" y="1"/>
                    <a:pt x="6322" y="3399"/>
                    <a:pt x="3281" y="9339"/>
                  </a:cubicBezTo>
                  <a:cubicBezTo>
                    <a:pt x="112" y="15564"/>
                    <a:pt x="0" y="21156"/>
                    <a:pt x="1790" y="23095"/>
                  </a:cubicBezTo>
                  <a:cubicBezTo>
                    <a:pt x="1896" y="23107"/>
                    <a:pt x="2005" y="23113"/>
                    <a:pt x="2117" y="23113"/>
                  </a:cubicBezTo>
                  <a:cubicBezTo>
                    <a:pt x="4760" y="23113"/>
                    <a:pt x="9002" y="19748"/>
                    <a:pt x="12042" y="13775"/>
                  </a:cubicBezTo>
                  <a:cubicBezTo>
                    <a:pt x="15173" y="7586"/>
                    <a:pt x="15285" y="1995"/>
                    <a:pt x="13533" y="19"/>
                  </a:cubicBezTo>
                  <a:cubicBezTo>
                    <a:pt x="13428" y="7"/>
                    <a:pt x="13320" y="1"/>
                    <a:pt x="13209"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flipH="1">
              <a:off x="3085460" y="1793923"/>
              <a:ext cx="128144" cy="159246"/>
            </a:xfrm>
            <a:custGeom>
              <a:avLst/>
              <a:gdLst/>
              <a:ahLst/>
              <a:cxnLst/>
              <a:rect l="l" t="t" r="r" b="b"/>
              <a:pathLst>
                <a:path w="5854" h="7274" extrusionOk="0">
                  <a:moveTo>
                    <a:pt x="3444" y="1"/>
                  </a:moveTo>
                  <a:cubicBezTo>
                    <a:pt x="3117" y="1"/>
                    <a:pt x="2807" y="187"/>
                    <a:pt x="2647" y="505"/>
                  </a:cubicBezTo>
                  <a:lnTo>
                    <a:pt x="224" y="5277"/>
                  </a:lnTo>
                  <a:cubicBezTo>
                    <a:pt x="1" y="5687"/>
                    <a:pt x="187" y="6247"/>
                    <a:pt x="597" y="6433"/>
                  </a:cubicBezTo>
                  <a:lnTo>
                    <a:pt x="2014" y="7179"/>
                  </a:lnTo>
                  <a:cubicBezTo>
                    <a:pt x="2142" y="7243"/>
                    <a:pt x="2277" y="7273"/>
                    <a:pt x="2410" y="7273"/>
                  </a:cubicBezTo>
                  <a:cubicBezTo>
                    <a:pt x="2737" y="7273"/>
                    <a:pt x="3047" y="7087"/>
                    <a:pt x="3207" y="6768"/>
                  </a:cubicBezTo>
                  <a:lnTo>
                    <a:pt x="5630" y="1997"/>
                  </a:lnTo>
                  <a:cubicBezTo>
                    <a:pt x="5853" y="1587"/>
                    <a:pt x="5667" y="1027"/>
                    <a:pt x="5220" y="841"/>
                  </a:cubicBezTo>
                  <a:lnTo>
                    <a:pt x="3840" y="95"/>
                  </a:lnTo>
                  <a:cubicBezTo>
                    <a:pt x="3712" y="31"/>
                    <a:pt x="3577" y="1"/>
                    <a:pt x="3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flipH="1">
              <a:off x="3023446" y="1776409"/>
              <a:ext cx="211370" cy="334408"/>
            </a:xfrm>
            <a:custGeom>
              <a:avLst/>
              <a:gdLst/>
              <a:ahLst/>
              <a:cxnLst/>
              <a:rect l="l" t="t" r="r" b="b"/>
              <a:pathLst>
                <a:path w="9656" h="15275" extrusionOk="0">
                  <a:moveTo>
                    <a:pt x="3094" y="1"/>
                  </a:moveTo>
                  <a:lnTo>
                    <a:pt x="3094" y="1"/>
                  </a:lnTo>
                  <a:cubicBezTo>
                    <a:pt x="1529" y="1939"/>
                    <a:pt x="4548" y="4586"/>
                    <a:pt x="4548" y="4735"/>
                  </a:cubicBezTo>
                  <a:cubicBezTo>
                    <a:pt x="4548" y="4884"/>
                    <a:pt x="3728" y="6301"/>
                    <a:pt x="1864" y="8463"/>
                  </a:cubicBezTo>
                  <a:cubicBezTo>
                    <a:pt x="0" y="10625"/>
                    <a:pt x="1491" y="13198"/>
                    <a:pt x="1491" y="13645"/>
                  </a:cubicBezTo>
                  <a:cubicBezTo>
                    <a:pt x="1491" y="13645"/>
                    <a:pt x="2776" y="15274"/>
                    <a:pt x="4536" y="15274"/>
                  </a:cubicBezTo>
                  <a:cubicBezTo>
                    <a:pt x="5020" y="15274"/>
                    <a:pt x="5539" y="15151"/>
                    <a:pt x="6077" y="14838"/>
                  </a:cubicBezTo>
                  <a:cubicBezTo>
                    <a:pt x="8575" y="13347"/>
                    <a:pt x="9656" y="4735"/>
                    <a:pt x="7941" y="4139"/>
                  </a:cubicBezTo>
                  <a:cubicBezTo>
                    <a:pt x="6226" y="3542"/>
                    <a:pt x="3095" y="1"/>
                    <a:pt x="3094"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flipH="1">
              <a:off x="3135238" y="1776409"/>
              <a:ext cx="99578" cy="298745"/>
            </a:xfrm>
            <a:custGeom>
              <a:avLst/>
              <a:gdLst/>
              <a:ahLst/>
              <a:cxnLst/>
              <a:rect l="l" t="t" r="r" b="b"/>
              <a:pathLst>
                <a:path w="4549" h="13646" fill="none" extrusionOk="0">
                  <a:moveTo>
                    <a:pt x="1491" y="13645"/>
                  </a:moveTo>
                  <a:cubicBezTo>
                    <a:pt x="1491" y="13198"/>
                    <a:pt x="0" y="10625"/>
                    <a:pt x="1864" y="8463"/>
                  </a:cubicBezTo>
                  <a:cubicBezTo>
                    <a:pt x="3728" y="6301"/>
                    <a:pt x="4548" y="4884"/>
                    <a:pt x="4548" y="4735"/>
                  </a:cubicBezTo>
                  <a:cubicBezTo>
                    <a:pt x="4548" y="4586"/>
                    <a:pt x="1529" y="1939"/>
                    <a:pt x="3094" y="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flipH="1">
              <a:off x="3127073" y="1799155"/>
              <a:ext cx="227700" cy="284143"/>
            </a:xfrm>
            <a:custGeom>
              <a:avLst/>
              <a:gdLst/>
              <a:ahLst/>
              <a:cxnLst/>
              <a:rect l="l" t="t" r="r" b="b"/>
              <a:pathLst>
                <a:path w="10402" h="12979" extrusionOk="0">
                  <a:moveTo>
                    <a:pt x="6351" y="1"/>
                  </a:moveTo>
                  <a:cubicBezTo>
                    <a:pt x="5699" y="1"/>
                    <a:pt x="5294" y="900"/>
                    <a:pt x="5294" y="900"/>
                  </a:cubicBezTo>
                  <a:cubicBezTo>
                    <a:pt x="4511" y="3249"/>
                    <a:pt x="1156" y="4703"/>
                    <a:pt x="597" y="7014"/>
                  </a:cubicBezTo>
                  <a:cubicBezTo>
                    <a:pt x="0" y="9325"/>
                    <a:pt x="1939" y="12979"/>
                    <a:pt x="4026" y="12979"/>
                  </a:cubicBezTo>
                  <a:cubicBezTo>
                    <a:pt x="6077" y="12979"/>
                    <a:pt x="4511" y="11525"/>
                    <a:pt x="5928" y="10593"/>
                  </a:cubicBezTo>
                  <a:cubicBezTo>
                    <a:pt x="7344" y="9661"/>
                    <a:pt x="5816" y="8132"/>
                    <a:pt x="7456" y="7797"/>
                  </a:cubicBezTo>
                  <a:cubicBezTo>
                    <a:pt x="9096" y="7461"/>
                    <a:pt x="8314" y="5597"/>
                    <a:pt x="9357" y="4815"/>
                  </a:cubicBezTo>
                  <a:cubicBezTo>
                    <a:pt x="10401" y="4069"/>
                    <a:pt x="7978" y="1087"/>
                    <a:pt x="6971" y="266"/>
                  </a:cubicBezTo>
                  <a:cubicBezTo>
                    <a:pt x="6747" y="75"/>
                    <a:pt x="6539" y="1"/>
                    <a:pt x="6351"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flipH="1">
              <a:off x="3127073" y="1786195"/>
              <a:ext cx="139571" cy="297103"/>
            </a:xfrm>
            <a:custGeom>
              <a:avLst/>
              <a:gdLst/>
              <a:ahLst/>
              <a:cxnLst/>
              <a:rect l="l" t="t" r="r" b="b"/>
              <a:pathLst>
                <a:path w="6376" h="13571" fill="none" extrusionOk="0">
                  <a:moveTo>
                    <a:pt x="1268" y="1492"/>
                  </a:moveTo>
                  <a:cubicBezTo>
                    <a:pt x="1268" y="1492"/>
                    <a:pt x="1939" y="1"/>
                    <a:pt x="2945" y="858"/>
                  </a:cubicBezTo>
                  <a:cubicBezTo>
                    <a:pt x="3952" y="1679"/>
                    <a:pt x="6375" y="4661"/>
                    <a:pt x="5331" y="5407"/>
                  </a:cubicBezTo>
                  <a:cubicBezTo>
                    <a:pt x="4288" y="6189"/>
                    <a:pt x="5070" y="8053"/>
                    <a:pt x="3430" y="8389"/>
                  </a:cubicBezTo>
                  <a:cubicBezTo>
                    <a:pt x="1790" y="8724"/>
                    <a:pt x="3318" y="10253"/>
                    <a:pt x="1902" y="11185"/>
                  </a:cubicBezTo>
                  <a:cubicBezTo>
                    <a:pt x="485" y="12117"/>
                    <a:pt x="2051" y="13571"/>
                    <a:pt x="0" y="1357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flipH="1">
              <a:off x="3160543" y="1849048"/>
              <a:ext cx="71011" cy="70209"/>
            </a:xfrm>
            <a:custGeom>
              <a:avLst/>
              <a:gdLst/>
              <a:ahLst/>
              <a:cxnLst/>
              <a:rect l="l" t="t" r="r" b="b"/>
              <a:pathLst>
                <a:path w="3244" h="3207" extrusionOk="0">
                  <a:moveTo>
                    <a:pt x="0" y="1"/>
                  </a:moveTo>
                  <a:lnTo>
                    <a:pt x="0" y="1"/>
                  </a:lnTo>
                  <a:cubicBezTo>
                    <a:pt x="112" y="336"/>
                    <a:pt x="299" y="709"/>
                    <a:pt x="560" y="1007"/>
                  </a:cubicBezTo>
                  <a:cubicBezTo>
                    <a:pt x="783" y="1343"/>
                    <a:pt x="1007" y="1641"/>
                    <a:pt x="1305" y="1902"/>
                  </a:cubicBezTo>
                  <a:cubicBezTo>
                    <a:pt x="1864" y="2461"/>
                    <a:pt x="2498" y="2908"/>
                    <a:pt x="3244" y="3207"/>
                  </a:cubicBezTo>
                  <a:cubicBezTo>
                    <a:pt x="2983" y="2908"/>
                    <a:pt x="2722" y="2647"/>
                    <a:pt x="2424" y="2386"/>
                  </a:cubicBezTo>
                  <a:lnTo>
                    <a:pt x="1641" y="1566"/>
                  </a:lnTo>
                  <a:cubicBezTo>
                    <a:pt x="1081" y="1044"/>
                    <a:pt x="560"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flipH="1">
              <a:off x="3203798" y="1910260"/>
              <a:ext cx="53871" cy="64495"/>
            </a:xfrm>
            <a:custGeom>
              <a:avLst/>
              <a:gdLst/>
              <a:ahLst/>
              <a:cxnLst/>
              <a:rect l="l" t="t" r="r" b="b"/>
              <a:pathLst>
                <a:path w="2461" h="2946" extrusionOk="0">
                  <a:moveTo>
                    <a:pt x="0" y="1"/>
                  </a:moveTo>
                  <a:cubicBezTo>
                    <a:pt x="38" y="336"/>
                    <a:pt x="150" y="634"/>
                    <a:pt x="299" y="933"/>
                  </a:cubicBezTo>
                  <a:cubicBezTo>
                    <a:pt x="448" y="1268"/>
                    <a:pt x="634" y="1529"/>
                    <a:pt x="821" y="1790"/>
                  </a:cubicBezTo>
                  <a:cubicBezTo>
                    <a:pt x="1268" y="2349"/>
                    <a:pt x="1827" y="2722"/>
                    <a:pt x="2461" y="2946"/>
                  </a:cubicBezTo>
                  <a:cubicBezTo>
                    <a:pt x="2237" y="2685"/>
                    <a:pt x="2014" y="2461"/>
                    <a:pt x="1827" y="2237"/>
                  </a:cubicBezTo>
                  <a:cubicBezTo>
                    <a:pt x="1603" y="1976"/>
                    <a:pt x="1380" y="1753"/>
                    <a:pt x="1193" y="1492"/>
                  </a:cubicBezTo>
                  <a:cubicBezTo>
                    <a:pt x="783" y="1007"/>
                    <a:pt x="411"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flipH="1">
              <a:off x="1240374" y="4206892"/>
              <a:ext cx="1281222" cy="936977"/>
            </a:xfrm>
            <a:custGeom>
              <a:avLst/>
              <a:gdLst/>
              <a:ahLst/>
              <a:cxnLst/>
              <a:rect l="l" t="t" r="r" b="b"/>
              <a:pathLst>
                <a:path w="58530" h="42799" extrusionOk="0">
                  <a:moveTo>
                    <a:pt x="57188" y="1"/>
                  </a:moveTo>
                  <a:lnTo>
                    <a:pt x="1" y="3580"/>
                  </a:lnTo>
                  <a:lnTo>
                    <a:pt x="1343" y="42798"/>
                  </a:lnTo>
                  <a:lnTo>
                    <a:pt x="58530" y="42798"/>
                  </a:lnTo>
                  <a:lnTo>
                    <a:pt x="57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flipH="1">
              <a:off x="1949523" y="4439500"/>
              <a:ext cx="8997" cy="606422"/>
            </a:xfrm>
            <a:custGeom>
              <a:avLst/>
              <a:gdLst/>
              <a:ahLst/>
              <a:cxnLst/>
              <a:rect l="l" t="t" r="r" b="b"/>
              <a:pathLst>
                <a:path w="411" h="27700" fill="none" extrusionOk="0">
                  <a:moveTo>
                    <a:pt x="1" y="1"/>
                  </a:moveTo>
                  <a:cubicBezTo>
                    <a:pt x="1" y="1"/>
                    <a:pt x="411" y="13869"/>
                    <a:pt x="411" y="27700"/>
                  </a:cubicBezTo>
                </a:path>
              </a:pathLst>
            </a:custGeom>
            <a:noFill/>
            <a:ln w="12125" cap="flat" cmpd="sng">
              <a:solidFill>
                <a:schemeClr val="accent4"/>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flipH="1">
              <a:off x="667491" y="2198365"/>
              <a:ext cx="607163" cy="1274472"/>
            </a:xfrm>
            <a:custGeom>
              <a:avLst/>
              <a:gdLst/>
              <a:ahLst/>
              <a:cxnLst/>
              <a:rect l="l" t="t" r="r" b="b"/>
              <a:pathLst>
                <a:path w="27737" h="58215" extrusionOk="0">
                  <a:moveTo>
                    <a:pt x="2162" y="0"/>
                  </a:moveTo>
                  <a:lnTo>
                    <a:pt x="0" y="30458"/>
                  </a:lnTo>
                  <a:cubicBezTo>
                    <a:pt x="4413" y="51521"/>
                    <a:pt x="15975" y="58215"/>
                    <a:pt x="21901" y="58215"/>
                  </a:cubicBezTo>
                  <a:cubicBezTo>
                    <a:pt x="23485" y="58215"/>
                    <a:pt x="24667" y="57736"/>
                    <a:pt x="25201" y="56927"/>
                  </a:cubicBezTo>
                  <a:cubicBezTo>
                    <a:pt x="27736" y="53124"/>
                    <a:pt x="17857" y="18305"/>
                    <a:pt x="13234" y="9581"/>
                  </a:cubicBezTo>
                  <a:cubicBezTo>
                    <a:pt x="8612" y="858"/>
                    <a:pt x="2162" y="0"/>
                    <a:pt x="2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flipH="1">
              <a:off x="2324082" y="2081085"/>
              <a:ext cx="1033142" cy="1074681"/>
            </a:xfrm>
            <a:custGeom>
              <a:avLst/>
              <a:gdLst/>
              <a:ahLst/>
              <a:cxnLst/>
              <a:rect l="l" t="t" r="r" b="b"/>
              <a:pathLst>
                <a:path w="47197" h="49089" extrusionOk="0">
                  <a:moveTo>
                    <a:pt x="13123" y="0"/>
                  </a:moveTo>
                  <a:cubicBezTo>
                    <a:pt x="13123" y="0"/>
                    <a:pt x="3505" y="4436"/>
                    <a:pt x="0" y="8351"/>
                  </a:cubicBezTo>
                  <a:cubicBezTo>
                    <a:pt x="0" y="8351"/>
                    <a:pt x="17692" y="49088"/>
                    <a:pt x="27021" y="49088"/>
                  </a:cubicBezTo>
                  <a:cubicBezTo>
                    <a:pt x="27162" y="49088"/>
                    <a:pt x="27301" y="49079"/>
                    <a:pt x="27438" y="49060"/>
                  </a:cubicBezTo>
                  <a:cubicBezTo>
                    <a:pt x="36646" y="47793"/>
                    <a:pt x="47196" y="27662"/>
                    <a:pt x="47196" y="27662"/>
                  </a:cubicBezTo>
                  <a:lnTo>
                    <a:pt x="45519" y="3840"/>
                  </a:lnTo>
                  <a:cubicBezTo>
                    <a:pt x="45519" y="3840"/>
                    <a:pt x="39069" y="4138"/>
                    <a:pt x="36684" y="8724"/>
                  </a:cubicBezTo>
                  <a:cubicBezTo>
                    <a:pt x="34298" y="13346"/>
                    <a:pt x="28631" y="24717"/>
                    <a:pt x="28631" y="24717"/>
                  </a:cubicBezTo>
                  <a:cubicBezTo>
                    <a:pt x="28631" y="24717"/>
                    <a:pt x="16366" y="4399"/>
                    <a:pt x="13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flipH="1">
              <a:off x="1100825" y="2152500"/>
              <a:ext cx="1574176" cy="2380700"/>
            </a:xfrm>
            <a:custGeom>
              <a:avLst/>
              <a:gdLst/>
              <a:ahLst/>
              <a:cxnLst/>
              <a:rect l="l" t="t" r="r" b="b"/>
              <a:pathLst>
                <a:path w="71913" h="108745" extrusionOk="0">
                  <a:moveTo>
                    <a:pt x="18282" y="0"/>
                  </a:moveTo>
                  <a:cubicBezTo>
                    <a:pt x="17876" y="0"/>
                    <a:pt x="17510" y="3"/>
                    <a:pt x="17186" y="8"/>
                  </a:cubicBezTo>
                  <a:cubicBezTo>
                    <a:pt x="10140" y="82"/>
                    <a:pt x="11296" y="6606"/>
                    <a:pt x="11296" y="6606"/>
                  </a:cubicBezTo>
                  <a:cubicBezTo>
                    <a:pt x="9096" y="30055"/>
                    <a:pt x="0" y="101707"/>
                    <a:pt x="0" y="101707"/>
                  </a:cubicBezTo>
                  <a:cubicBezTo>
                    <a:pt x="13255" y="107223"/>
                    <a:pt x="28526" y="108744"/>
                    <a:pt x="41341" y="108744"/>
                  </a:cubicBezTo>
                  <a:cubicBezTo>
                    <a:pt x="57107" y="108744"/>
                    <a:pt x="69154" y="106442"/>
                    <a:pt x="69154" y="106442"/>
                  </a:cubicBezTo>
                  <a:cubicBezTo>
                    <a:pt x="64159" y="76357"/>
                    <a:pt x="69639" y="17753"/>
                    <a:pt x="69564" y="12385"/>
                  </a:cubicBezTo>
                  <a:cubicBezTo>
                    <a:pt x="69452" y="7054"/>
                    <a:pt x="71913" y="2095"/>
                    <a:pt x="61884" y="1573"/>
                  </a:cubicBezTo>
                  <a:cubicBezTo>
                    <a:pt x="52350" y="1075"/>
                    <a:pt x="26756" y="0"/>
                    <a:pt x="18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flipH="1">
              <a:off x="1913601" y="3252007"/>
              <a:ext cx="70201" cy="1276486"/>
            </a:xfrm>
            <a:custGeom>
              <a:avLst/>
              <a:gdLst/>
              <a:ahLst/>
              <a:cxnLst/>
              <a:rect l="l" t="t" r="r" b="b"/>
              <a:pathLst>
                <a:path w="3207" h="58307" fill="none" extrusionOk="0">
                  <a:moveTo>
                    <a:pt x="3206" y="1"/>
                  </a:moveTo>
                  <a:cubicBezTo>
                    <a:pt x="3206" y="1"/>
                    <a:pt x="0" y="44587"/>
                    <a:pt x="1789" y="58306"/>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flipH="1">
              <a:off x="1531708" y="2159177"/>
              <a:ext cx="499442" cy="1092852"/>
            </a:xfrm>
            <a:custGeom>
              <a:avLst/>
              <a:gdLst/>
              <a:ahLst/>
              <a:cxnLst/>
              <a:rect l="l" t="t" r="r" b="b"/>
              <a:pathLst>
                <a:path w="22816" h="49919" extrusionOk="0">
                  <a:moveTo>
                    <a:pt x="150" y="1"/>
                  </a:moveTo>
                  <a:cubicBezTo>
                    <a:pt x="1" y="17112"/>
                    <a:pt x="5369" y="49919"/>
                    <a:pt x="5369" y="49919"/>
                  </a:cubicBezTo>
                  <a:cubicBezTo>
                    <a:pt x="16404" y="33776"/>
                    <a:pt x="21809" y="6488"/>
                    <a:pt x="22816" y="746"/>
                  </a:cubicBezTo>
                  <a:cubicBezTo>
                    <a:pt x="16031" y="486"/>
                    <a:pt x="7569" y="22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flipH="1">
              <a:off x="1387256" y="2177961"/>
              <a:ext cx="520654" cy="1065092"/>
            </a:xfrm>
            <a:custGeom>
              <a:avLst/>
              <a:gdLst/>
              <a:ahLst/>
              <a:cxnLst/>
              <a:rect l="l" t="t" r="r" b="b"/>
              <a:pathLst>
                <a:path w="23785" h="48651" fill="none" extrusionOk="0">
                  <a:moveTo>
                    <a:pt x="19609" y="0"/>
                  </a:moveTo>
                  <a:lnTo>
                    <a:pt x="23785" y="13160"/>
                  </a:lnTo>
                  <a:lnTo>
                    <a:pt x="18603" y="18156"/>
                  </a:lnTo>
                  <a:lnTo>
                    <a:pt x="22032" y="24083"/>
                  </a:lnTo>
                  <a:cubicBezTo>
                    <a:pt x="22032" y="24083"/>
                    <a:pt x="13048" y="38287"/>
                    <a:pt x="0" y="48650"/>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flipH="1">
              <a:off x="1931573" y="2157557"/>
              <a:ext cx="309306" cy="1085496"/>
            </a:xfrm>
            <a:custGeom>
              <a:avLst/>
              <a:gdLst/>
              <a:ahLst/>
              <a:cxnLst/>
              <a:rect l="l" t="t" r="r" b="b"/>
              <a:pathLst>
                <a:path w="14130" h="49583" fill="none" extrusionOk="0">
                  <a:moveTo>
                    <a:pt x="7643" y="0"/>
                  </a:moveTo>
                  <a:lnTo>
                    <a:pt x="1679" y="8798"/>
                  </a:lnTo>
                  <a:lnTo>
                    <a:pt x="6376" y="15844"/>
                  </a:lnTo>
                  <a:lnTo>
                    <a:pt x="1" y="22033"/>
                  </a:lnTo>
                  <a:cubicBezTo>
                    <a:pt x="1" y="22033"/>
                    <a:pt x="7531" y="40971"/>
                    <a:pt x="14130" y="49582"/>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flipH="1">
              <a:off x="711556" y="2593371"/>
              <a:ext cx="1489330" cy="960643"/>
            </a:xfrm>
            <a:custGeom>
              <a:avLst/>
              <a:gdLst/>
              <a:ahLst/>
              <a:cxnLst/>
              <a:rect l="l" t="t" r="r" b="b"/>
              <a:pathLst>
                <a:path w="68037" h="43880" extrusionOk="0">
                  <a:moveTo>
                    <a:pt x="27774" y="1"/>
                  </a:moveTo>
                  <a:lnTo>
                    <a:pt x="1" y="39965"/>
                  </a:lnTo>
                  <a:lnTo>
                    <a:pt x="40263" y="43879"/>
                  </a:lnTo>
                  <a:lnTo>
                    <a:pt x="68036" y="3878"/>
                  </a:lnTo>
                  <a:lnTo>
                    <a:pt x="2777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flipH="1">
              <a:off x="666681" y="2532992"/>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flipH="1">
              <a:off x="663109" y="2531801"/>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flipH="1">
              <a:off x="1206094" y="2992406"/>
              <a:ext cx="768733" cy="453240"/>
            </a:xfrm>
            <a:custGeom>
              <a:avLst/>
              <a:gdLst/>
              <a:ahLst/>
              <a:cxnLst/>
              <a:rect l="l" t="t" r="r" b="b"/>
              <a:pathLst>
                <a:path w="35118" h="20703" extrusionOk="0">
                  <a:moveTo>
                    <a:pt x="2882" y="1"/>
                  </a:moveTo>
                  <a:cubicBezTo>
                    <a:pt x="2131" y="1"/>
                    <a:pt x="1433" y="182"/>
                    <a:pt x="932" y="712"/>
                  </a:cubicBezTo>
                  <a:cubicBezTo>
                    <a:pt x="0" y="1718"/>
                    <a:pt x="559" y="3993"/>
                    <a:pt x="1119" y="5036"/>
                  </a:cubicBezTo>
                  <a:cubicBezTo>
                    <a:pt x="2311" y="7199"/>
                    <a:pt x="5107" y="7832"/>
                    <a:pt x="7158" y="9212"/>
                  </a:cubicBezTo>
                  <a:cubicBezTo>
                    <a:pt x="10028" y="11225"/>
                    <a:pt x="11370" y="14916"/>
                    <a:pt x="14241" y="16966"/>
                  </a:cubicBezTo>
                  <a:cubicBezTo>
                    <a:pt x="15471" y="17786"/>
                    <a:pt x="16888" y="18420"/>
                    <a:pt x="18342" y="18755"/>
                  </a:cubicBezTo>
                  <a:cubicBezTo>
                    <a:pt x="22480" y="19948"/>
                    <a:pt x="26804" y="20321"/>
                    <a:pt x="31129" y="20657"/>
                  </a:cubicBezTo>
                  <a:cubicBezTo>
                    <a:pt x="31451" y="20680"/>
                    <a:pt x="31787" y="20703"/>
                    <a:pt x="32121" y="20703"/>
                  </a:cubicBezTo>
                  <a:cubicBezTo>
                    <a:pt x="32870" y="20703"/>
                    <a:pt x="33607" y="20587"/>
                    <a:pt x="34148" y="20097"/>
                  </a:cubicBezTo>
                  <a:cubicBezTo>
                    <a:pt x="35118" y="19277"/>
                    <a:pt x="35080" y="17786"/>
                    <a:pt x="34745" y="16556"/>
                  </a:cubicBezTo>
                  <a:cubicBezTo>
                    <a:pt x="33552" y="12306"/>
                    <a:pt x="29936" y="9212"/>
                    <a:pt x="26133" y="6975"/>
                  </a:cubicBezTo>
                  <a:cubicBezTo>
                    <a:pt x="22554" y="4887"/>
                    <a:pt x="18677" y="3359"/>
                    <a:pt x="14651" y="2427"/>
                  </a:cubicBezTo>
                  <a:cubicBezTo>
                    <a:pt x="11855" y="1793"/>
                    <a:pt x="8947" y="1457"/>
                    <a:pt x="6189" y="675"/>
                  </a:cubicBezTo>
                  <a:cubicBezTo>
                    <a:pt x="5309" y="426"/>
                    <a:pt x="4033" y="1"/>
                    <a:pt x="2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flipH="1">
              <a:off x="1490905" y="2785171"/>
              <a:ext cx="519844" cy="403588"/>
            </a:xfrm>
            <a:custGeom>
              <a:avLst/>
              <a:gdLst/>
              <a:ahLst/>
              <a:cxnLst/>
              <a:rect l="l" t="t" r="r" b="b"/>
              <a:pathLst>
                <a:path w="23748" h="18435" extrusionOk="0">
                  <a:moveTo>
                    <a:pt x="15509" y="1"/>
                  </a:moveTo>
                  <a:cubicBezTo>
                    <a:pt x="15509" y="1"/>
                    <a:pt x="14316" y="2163"/>
                    <a:pt x="16590" y="4437"/>
                  </a:cubicBezTo>
                  <a:cubicBezTo>
                    <a:pt x="18864" y="6711"/>
                    <a:pt x="17634" y="7084"/>
                    <a:pt x="17634" y="7084"/>
                  </a:cubicBezTo>
                  <a:cubicBezTo>
                    <a:pt x="17634" y="7084"/>
                    <a:pt x="12042" y="6264"/>
                    <a:pt x="8575" y="4996"/>
                  </a:cubicBezTo>
                  <a:cubicBezTo>
                    <a:pt x="7096" y="4465"/>
                    <a:pt x="5776" y="4233"/>
                    <a:pt x="4762" y="4233"/>
                  </a:cubicBezTo>
                  <a:cubicBezTo>
                    <a:pt x="3426" y="4233"/>
                    <a:pt x="2621" y="4637"/>
                    <a:pt x="2685" y="5294"/>
                  </a:cubicBezTo>
                  <a:cubicBezTo>
                    <a:pt x="2685" y="5294"/>
                    <a:pt x="1" y="5443"/>
                    <a:pt x="1306" y="7717"/>
                  </a:cubicBezTo>
                  <a:cubicBezTo>
                    <a:pt x="1306" y="7717"/>
                    <a:pt x="224" y="9358"/>
                    <a:pt x="2126" y="10588"/>
                  </a:cubicBezTo>
                  <a:cubicBezTo>
                    <a:pt x="2126" y="10588"/>
                    <a:pt x="1194" y="12154"/>
                    <a:pt x="3841" y="13757"/>
                  </a:cubicBezTo>
                  <a:cubicBezTo>
                    <a:pt x="6068" y="15106"/>
                    <a:pt x="10459" y="18434"/>
                    <a:pt x="16993" y="18434"/>
                  </a:cubicBezTo>
                  <a:cubicBezTo>
                    <a:pt x="18224" y="18434"/>
                    <a:pt x="19531" y="18316"/>
                    <a:pt x="20915" y="18044"/>
                  </a:cubicBezTo>
                  <a:lnTo>
                    <a:pt x="23748" y="7717"/>
                  </a:lnTo>
                  <a:cubicBezTo>
                    <a:pt x="23748" y="7717"/>
                    <a:pt x="21660" y="4064"/>
                    <a:pt x="19759" y="3281"/>
                  </a:cubicBezTo>
                  <a:cubicBezTo>
                    <a:pt x="17858" y="2498"/>
                    <a:pt x="15509" y="1"/>
                    <a:pt x="15509"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flipH="1">
              <a:off x="1729178" y="2901070"/>
              <a:ext cx="222818" cy="66947"/>
            </a:xfrm>
            <a:custGeom>
              <a:avLst/>
              <a:gdLst/>
              <a:ahLst/>
              <a:cxnLst/>
              <a:rect l="l" t="t" r="r" b="b"/>
              <a:pathLst>
                <a:path w="10179" h="3058" fill="none" extrusionOk="0">
                  <a:moveTo>
                    <a:pt x="1" y="0"/>
                  </a:moveTo>
                  <a:cubicBezTo>
                    <a:pt x="3282" y="1342"/>
                    <a:pt x="6711" y="2386"/>
                    <a:pt x="10178" y="3057"/>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flipH="1">
              <a:off x="1779788" y="2954116"/>
              <a:ext cx="202395" cy="65305"/>
            </a:xfrm>
            <a:custGeom>
              <a:avLst/>
              <a:gdLst/>
              <a:ahLst/>
              <a:cxnLst/>
              <a:rect l="l" t="t" r="r" b="b"/>
              <a:pathLst>
                <a:path w="9246" h="2983" fill="none" extrusionOk="0">
                  <a:moveTo>
                    <a:pt x="1" y="0"/>
                  </a:moveTo>
                  <a:cubicBezTo>
                    <a:pt x="1" y="0"/>
                    <a:pt x="2685" y="1939"/>
                    <a:pt x="9246" y="2983"/>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flipH="1">
              <a:off x="1823852" y="3016137"/>
              <a:ext cx="140381" cy="53899"/>
            </a:xfrm>
            <a:custGeom>
              <a:avLst/>
              <a:gdLst/>
              <a:ahLst/>
              <a:cxnLst/>
              <a:rect l="l" t="t" r="r" b="b"/>
              <a:pathLst>
                <a:path w="6413" h="2462" fill="none" extrusionOk="0">
                  <a:moveTo>
                    <a:pt x="1" y="1"/>
                  </a:moveTo>
                  <a:cubicBezTo>
                    <a:pt x="1" y="1"/>
                    <a:pt x="2349" y="1790"/>
                    <a:pt x="6413" y="2461"/>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flipH="1">
              <a:off x="704222" y="2918978"/>
              <a:ext cx="926713" cy="637488"/>
            </a:xfrm>
            <a:custGeom>
              <a:avLst/>
              <a:gdLst/>
              <a:ahLst/>
              <a:cxnLst/>
              <a:rect l="l" t="t" r="r" b="b"/>
              <a:pathLst>
                <a:path w="42335" h="29119" extrusionOk="0">
                  <a:moveTo>
                    <a:pt x="5942" y="1"/>
                  </a:moveTo>
                  <a:cubicBezTo>
                    <a:pt x="5504" y="1"/>
                    <a:pt x="0" y="11228"/>
                    <a:pt x="2333" y="17636"/>
                  </a:cubicBezTo>
                  <a:cubicBezTo>
                    <a:pt x="2333" y="17636"/>
                    <a:pt x="25537" y="29119"/>
                    <a:pt x="33670" y="29119"/>
                  </a:cubicBezTo>
                  <a:cubicBezTo>
                    <a:pt x="34044" y="29119"/>
                    <a:pt x="34386" y="29094"/>
                    <a:pt x="34692" y="29043"/>
                  </a:cubicBezTo>
                  <a:cubicBezTo>
                    <a:pt x="41664" y="27850"/>
                    <a:pt x="42335" y="24719"/>
                    <a:pt x="41850" y="20581"/>
                  </a:cubicBezTo>
                  <a:cubicBezTo>
                    <a:pt x="41365" y="16480"/>
                    <a:pt x="28019" y="7458"/>
                    <a:pt x="5950" y="2"/>
                  </a:cubicBezTo>
                  <a:cubicBezTo>
                    <a:pt x="5947" y="1"/>
                    <a:pt x="5945" y="1"/>
                    <a:pt x="5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flipH="1">
              <a:off x="1980519" y="1053715"/>
              <a:ext cx="431715" cy="336334"/>
            </a:xfrm>
            <a:custGeom>
              <a:avLst/>
              <a:gdLst/>
              <a:ahLst/>
              <a:cxnLst/>
              <a:rect l="l" t="t" r="r" b="b"/>
              <a:pathLst>
                <a:path w="19722" h="15363" extrusionOk="0">
                  <a:moveTo>
                    <a:pt x="15977" y="0"/>
                  </a:moveTo>
                  <a:cubicBezTo>
                    <a:pt x="15181" y="0"/>
                    <a:pt x="14577" y="802"/>
                    <a:pt x="14577" y="802"/>
                  </a:cubicBezTo>
                  <a:cubicBezTo>
                    <a:pt x="14577" y="802"/>
                    <a:pt x="0" y="1249"/>
                    <a:pt x="3020" y="4493"/>
                  </a:cubicBezTo>
                  <a:cubicBezTo>
                    <a:pt x="6040" y="7736"/>
                    <a:pt x="10662" y="8370"/>
                    <a:pt x="10662" y="8370"/>
                  </a:cubicBezTo>
                  <a:cubicBezTo>
                    <a:pt x="10662" y="8370"/>
                    <a:pt x="1081" y="13887"/>
                    <a:pt x="4921" y="15005"/>
                  </a:cubicBezTo>
                  <a:cubicBezTo>
                    <a:pt x="5807" y="15264"/>
                    <a:pt x="6892" y="15363"/>
                    <a:pt x="8036" y="15363"/>
                  </a:cubicBezTo>
                  <a:cubicBezTo>
                    <a:pt x="11851" y="15363"/>
                    <a:pt x="16329" y="14260"/>
                    <a:pt x="16329" y="14260"/>
                  </a:cubicBezTo>
                  <a:cubicBezTo>
                    <a:pt x="16329" y="14260"/>
                    <a:pt x="19721" y="7251"/>
                    <a:pt x="18155" y="2666"/>
                  </a:cubicBezTo>
                  <a:cubicBezTo>
                    <a:pt x="17457" y="569"/>
                    <a:pt x="16649" y="0"/>
                    <a:pt x="15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flipH="1">
              <a:off x="1619837" y="1728267"/>
              <a:ext cx="363965" cy="653929"/>
            </a:xfrm>
            <a:custGeom>
              <a:avLst/>
              <a:gdLst/>
              <a:ahLst/>
              <a:cxnLst/>
              <a:rect l="l" t="t" r="r" b="b"/>
              <a:pathLst>
                <a:path w="16627" h="29870" extrusionOk="0">
                  <a:moveTo>
                    <a:pt x="16627" y="0"/>
                  </a:moveTo>
                  <a:lnTo>
                    <a:pt x="1566" y="4213"/>
                  </a:lnTo>
                  <a:lnTo>
                    <a:pt x="37" y="20094"/>
                  </a:lnTo>
                  <a:cubicBezTo>
                    <a:pt x="0" y="28631"/>
                    <a:pt x="5667" y="29861"/>
                    <a:pt x="5667" y="29861"/>
                  </a:cubicBezTo>
                  <a:cubicBezTo>
                    <a:pt x="5840" y="29867"/>
                    <a:pt x="6010" y="29869"/>
                    <a:pt x="6177" y="29869"/>
                  </a:cubicBezTo>
                  <a:cubicBezTo>
                    <a:pt x="15190" y="29869"/>
                    <a:pt x="16627" y="22144"/>
                    <a:pt x="16627" y="22144"/>
                  </a:cubicBezTo>
                  <a:cubicBezTo>
                    <a:pt x="15508" y="16552"/>
                    <a:pt x="16627" y="0"/>
                    <a:pt x="16627"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flipH="1">
              <a:off x="1620647" y="1728267"/>
              <a:ext cx="356632" cy="374624"/>
            </a:xfrm>
            <a:custGeom>
              <a:avLst/>
              <a:gdLst/>
              <a:ahLst/>
              <a:cxnLst/>
              <a:rect l="l" t="t" r="r" b="b"/>
              <a:pathLst>
                <a:path w="16292" h="17112" extrusionOk="0">
                  <a:moveTo>
                    <a:pt x="16292" y="0"/>
                  </a:moveTo>
                  <a:lnTo>
                    <a:pt x="1231" y="4175"/>
                  </a:lnTo>
                  <a:lnTo>
                    <a:pt x="0" y="17112"/>
                  </a:lnTo>
                  <a:cubicBezTo>
                    <a:pt x="3393" y="16329"/>
                    <a:pt x="11035" y="13794"/>
                    <a:pt x="15956" y="6860"/>
                  </a:cubicBezTo>
                  <a:cubicBezTo>
                    <a:pt x="16105" y="2983"/>
                    <a:pt x="16292" y="0"/>
                    <a:pt x="16292" y="0"/>
                  </a:cubicBezTo>
                  <a:close/>
                </a:path>
              </a:pathLst>
            </a:custGeom>
            <a:solidFill>
              <a:srgbClr val="DB9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flipH="1">
              <a:off x="1523105" y="1112256"/>
              <a:ext cx="630454" cy="849451"/>
            </a:xfrm>
            <a:custGeom>
              <a:avLst/>
              <a:gdLst/>
              <a:ahLst/>
              <a:cxnLst/>
              <a:rect l="l" t="t" r="r" b="b"/>
              <a:pathLst>
                <a:path w="28801" h="38801" extrusionOk="0">
                  <a:moveTo>
                    <a:pt x="14760" y="1"/>
                  </a:moveTo>
                  <a:cubicBezTo>
                    <a:pt x="12971" y="1"/>
                    <a:pt x="10975" y="415"/>
                    <a:pt x="8762" y="1334"/>
                  </a:cubicBezTo>
                  <a:cubicBezTo>
                    <a:pt x="8762" y="1334"/>
                    <a:pt x="1007" y="6329"/>
                    <a:pt x="1306" y="13972"/>
                  </a:cubicBezTo>
                  <a:cubicBezTo>
                    <a:pt x="1604" y="21651"/>
                    <a:pt x="1" y="34588"/>
                    <a:pt x="8762" y="38800"/>
                  </a:cubicBezTo>
                  <a:cubicBezTo>
                    <a:pt x="8762" y="38800"/>
                    <a:pt x="23152" y="37048"/>
                    <a:pt x="26208" y="25305"/>
                  </a:cubicBezTo>
                  <a:cubicBezTo>
                    <a:pt x="28800" y="15193"/>
                    <a:pt x="25597" y="1"/>
                    <a:pt x="14760"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flipH="1">
              <a:off x="1275727" y="776140"/>
              <a:ext cx="1058885" cy="1058415"/>
            </a:xfrm>
            <a:custGeom>
              <a:avLst/>
              <a:gdLst/>
              <a:ahLst/>
              <a:cxnLst/>
              <a:rect l="l" t="t" r="r" b="b"/>
              <a:pathLst>
                <a:path w="48373" h="48346" extrusionOk="0">
                  <a:moveTo>
                    <a:pt x="14670" y="1"/>
                  </a:moveTo>
                  <a:cubicBezTo>
                    <a:pt x="12531" y="1"/>
                    <a:pt x="12037" y="1518"/>
                    <a:pt x="15355" y="6062"/>
                  </a:cubicBezTo>
                  <a:cubicBezTo>
                    <a:pt x="15355" y="6062"/>
                    <a:pt x="12964" y="5739"/>
                    <a:pt x="10399" y="5739"/>
                  </a:cubicBezTo>
                  <a:cubicBezTo>
                    <a:pt x="5514" y="5739"/>
                    <a:pt x="1" y="6909"/>
                    <a:pt x="9167" y="13705"/>
                  </a:cubicBezTo>
                  <a:lnTo>
                    <a:pt x="12783" y="17768"/>
                  </a:lnTo>
                  <a:cubicBezTo>
                    <a:pt x="12783" y="17768"/>
                    <a:pt x="14759" y="26641"/>
                    <a:pt x="22848" y="26939"/>
                  </a:cubicBezTo>
                  <a:cubicBezTo>
                    <a:pt x="22848" y="26939"/>
                    <a:pt x="23929" y="26342"/>
                    <a:pt x="22438" y="22838"/>
                  </a:cubicBezTo>
                  <a:lnTo>
                    <a:pt x="22438" y="22838"/>
                  </a:lnTo>
                  <a:cubicBezTo>
                    <a:pt x="22439" y="22840"/>
                    <a:pt x="25347" y="29213"/>
                    <a:pt x="32429" y="30182"/>
                  </a:cubicBezTo>
                  <a:cubicBezTo>
                    <a:pt x="32429" y="30182"/>
                    <a:pt x="25719" y="39428"/>
                    <a:pt x="30341" y="42522"/>
                  </a:cubicBezTo>
                  <a:cubicBezTo>
                    <a:pt x="30341" y="42522"/>
                    <a:pt x="31716" y="48346"/>
                    <a:pt x="33882" y="48346"/>
                  </a:cubicBezTo>
                  <a:cubicBezTo>
                    <a:pt x="34028" y="48346"/>
                    <a:pt x="34177" y="48319"/>
                    <a:pt x="34330" y="48263"/>
                  </a:cubicBezTo>
                  <a:cubicBezTo>
                    <a:pt x="36753" y="47368"/>
                    <a:pt x="35337" y="45020"/>
                    <a:pt x="35337" y="45020"/>
                  </a:cubicBezTo>
                  <a:lnTo>
                    <a:pt x="35337" y="45020"/>
                  </a:lnTo>
                  <a:cubicBezTo>
                    <a:pt x="35337" y="45020"/>
                    <a:pt x="36714" y="46721"/>
                    <a:pt x="38058" y="46721"/>
                  </a:cubicBezTo>
                  <a:cubicBezTo>
                    <a:pt x="39369" y="46721"/>
                    <a:pt x="40649" y="45105"/>
                    <a:pt x="40593" y="38719"/>
                  </a:cubicBezTo>
                  <a:lnTo>
                    <a:pt x="40593" y="38719"/>
                  </a:lnTo>
                  <a:cubicBezTo>
                    <a:pt x="40594" y="38719"/>
                    <a:pt x="42488" y="39859"/>
                    <a:pt x="44063" y="39859"/>
                  </a:cubicBezTo>
                  <a:cubicBezTo>
                    <a:pt x="46322" y="39859"/>
                    <a:pt x="47924" y="37517"/>
                    <a:pt x="42346" y="26119"/>
                  </a:cubicBezTo>
                  <a:lnTo>
                    <a:pt x="42346" y="26119"/>
                  </a:lnTo>
                  <a:cubicBezTo>
                    <a:pt x="42346" y="26119"/>
                    <a:pt x="44261" y="26866"/>
                    <a:pt x="45659" y="26866"/>
                  </a:cubicBezTo>
                  <a:cubicBezTo>
                    <a:pt x="47430" y="26866"/>
                    <a:pt x="48372" y="25666"/>
                    <a:pt x="43538" y="20228"/>
                  </a:cubicBezTo>
                  <a:cubicBezTo>
                    <a:pt x="43538" y="20228"/>
                    <a:pt x="45514" y="15569"/>
                    <a:pt x="43688" y="15345"/>
                  </a:cubicBezTo>
                  <a:cubicBezTo>
                    <a:pt x="43568" y="15328"/>
                    <a:pt x="43455" y="15320"/>
                    <a:pt x="43349" y="15320"/>
                  </a:cubicBezTo>
                  <a:cubicBezTo>
                    <a:pt x="41805" y="15320"/>
                    <a:pt x="41674" y="16985"/>
                    <a:pt x="41674" y="16985"/>
                  </a:cubicBezTo>
                  <a:cubicBezTo>
                    <a:pt x="41674" y="16985"/>
                    <a:pt x="35228" y="2165"/>
                    <a:pt x="31837" y="2165"/>
                  </a:cubicBezTo>
                  <a:cubicBezTo>
                    <a:pt x="30906" y="2165"/>
                    <a:pt x="30205" y="3284"/>
                    <a:pt x="29931" y="6137"/>
                  </a:cubicBezTo>
                  <a:cubicBezTo>
                    <a:pt x="29931" y="6137"/>
                    <a:pt x="18973" y="1"/>
                    <a:pt x="14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flipH="1">
              <a:off x="1601056" y="1523397"/>
              <a:ext cx="182015" cy="48995"/>
            </a:xfrm>
            <a:custGeom>
              <a:avLst/>
              <a:gdLst/>
              <a:ahLst/>
              <a:cxnLst/>
              <a:rect l="l" t="t" r="r" b="b"/>
              <a:pathLst>
                <a:path w="8315" h="2238" fill="none" extrusionOk="0">
                  <a:moveTo>
                    <a:pt x="1" y="1"/>
                  </a:moveTo>
                  <a:lnTo>
                    <a:pt x="8314" y="2238"/>
                  </a:ln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flipH="1">
              <a:off x="1474816" y="1499819"/>
              <a:ext cx="200534" cy="234140"/>
            </a:xfrm>
            <a:custGeom>
              <a:avLst/>
              <a:gdLst/>
              <a:ahLst/>
              <a:cxnLst/>
              <a:rect l="l" t="t" r="r" b="b"/>
              <a:pathLst>
                <a:path w="9161" h="10695" extrusionOk="0">
                  <a:moveTo>
                    <a:pt x="7298" y="1"/>
                  </a:moveTo>
                  <a:cubicBezTo>
                    <a:pt x="5669" y="1"/>
                    <a:pt x="3176" y="2074"/>
                    <a:pt x="2312" y="3091"/>
                  </a:cubicBezTo>
                  <a:cubicBezTo>
                    <a:pt x="1045" y="4545"/>
                    <a:pt x="1" y="10435"/>
                    <a:pt x="1" y="10435"/>
                  </a:cubicBezTo>
                  <a:cubicBezTo>
                    <a:pt x="541" y="10613"/>
                    <a:pt x="1073" y="10695"/>
                    <a:pt x="1590" y="10695"/>
                  </a:cubicBezTo>
                  <a:cubicBezTo>
                    <a:pt x="5853" y="10695"/>
                    <a:pt x="9160" y="5132"/>
                    <a:pt x="8762" y="1674"/>
                  </a:cubicBezTo>
                  <a:cubicBezTo>
                    <a:pt x="8631" y="452"/>
                    <a:pt x="8059" y="1"/>
                    <a:pt x="7298"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flipH="1">
              <a:off x="1830310" y="1840882"/>
              <a:ext cx="224504" cy="214306"/>
            </a:xfrm>
            <a:custGeom>
              <a:avLst/>
              <a:gdLst/>
              <a:ahLst/>
              <a:cxnLst/>
              <a:rect l="l" t="t" r="r" b="b"/>
              <a:pathLst>
                <a:path w="10256" h="9789" extrusionOk="0">
                  <a:moveTo>
                    <a:pt x="1827" y="1"/>
                  </a:moveTo>
                  <a:cubicBezTo>
                    <a:pt x="1827" y="1"/>
                    <a:pt x="1" y="3878"/>
                    <a:pt x="1455" y="6935"/>
                  </a:cubicBezTo>
                  <a:cubicBezTo>
                    <a:pt x="1898" y="7843"/>
                    <a:pt x="2242" y="8162"/>
                    <a:pt x="2507" y="8162"/>
                  </a:cubicBezTo>
                  <a:cubicBezTo>
                    <a:pt x="3134" y="8162"/>
                    <a:pt x="3319" y="6376"/>
                    <a:pt x="3319" y="6376"/>
                  </a:cubicBezTo>
                  <a:cubicBezTo>
                    <a:pt x="3319" y="6376"/>
                    <a:pt x="3580" y="9470"/>
                    <a:pt x="5108" y="9768"/>
                  </a:cubicBezTo>
                  <a:cubicBezTo>
                    <a:pt x="5181" y="9782"/>
                    <a:pt x="5250" y="9789"/>
                    <a:pt x="5316" y="9789"/>
                  </a:cubicBezTo>
                  <a:cubicBezTo>
                    <a:pt x="6664" y="9789"/>
                    <a:pt x="6562" y="7010"/>
                    <a:pt x="6562" y="7009"/>
                  </a:cubicBezTo>
                  <a:lnTo>
                    <a:pt x="6562" y="7009"/>
                  </a:lnTo>
                  <a:cubicBezTo>
                    <a:pt x="6562" y="7009"/>
                    <a:pt x="7858" y="8107"/>
                    <a:pt x="8798" y="8107"/>
                  </a:cubicBezTo>
                  <a:cubicBezTo>
                    <a:pt x="9684" y="8107"/>
                    <a:pt x="10255" y="7134"/>
                    <a:pt x="9134" y="3356"/>
                  </a:cubicBezTo>
                  <a:lnTo>
                    <a:pt x="9134" y="3356"/>
                  </a:lnTo>
                  <a:cubicBezTo>
                    <a:pt x="9134" y="3356"/>
                    <a:pt x="6937" y="4634"/>
                    <a:pt x="5168" y="4634"/>
                  </a:cubicBezTo>
                  <a:cubicBezTo>
                    <a:pt x="4656" y="4634"/>
                    <a:pt x="4180" y="4527"/>
                    <a:pt x="3803" y="4251"/>
                  </a:cubicBezTo>
                  <a:cubicBezTo>
                    <a:pt x="2088" y="2983"/>
                    <a:pt x="1827" y="1"/>
                    <a:pt x="1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flipH="1">
              <a:off x="2428541" y="2447283"/>
              <a:ext cx="63678" cy="453810"/>
            </a:xfrm>
            <a:custGeom>
              <a:avLst/>
              <a:gdLst/>
              <a:ahLst/>
              <a:cxnLst/>
              <a:rect l="l" t="t" r="r" b="b"/>
              <a:pathLst>
                <a:path w="2909" h="20729" fill="none" extrusionOk="0">
                  <a:moveTo>
                    <a:pt x="2909" y="1"/>
                  </a:moveTo>
                  <a:cubicBezTo>
                    <a:pt x="2909" y="1"/>
                    <a:pt x="1" y="13682"/>
                    <a:pt x="224" y="20728"/>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flipH="1">
              <a:off x="773592" y="3121418"/>
              <a:ext cx="245650" cy="190180"/>
            </a:xfrm>
            <a:custGeom>
              <a:avLst/>
              <a:gdLst/>
              <a:ahLst/>
              <a:cxnLst/>
              <a:rect l="l" t="t" r="r" b="b"/>
              <a:pathLst>
                <a:path w="11222" h="8687" fill="none" extrusionOk="0">
                  <a:moveTo>
                    <a:pt x="1" y="1"/>
                  </a:moveTo>
                  <a:cubicBezTo>
                    <a:pt x="1" y="1"/>
                    <a:pt x="8463" y="3170"/>
                    <a:pt x="11222" y="8687"/>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flipH="1">
              <a:off x="818466" y="3112442"/>
              <a:ext cx="191800" cy="81637"/>
            </a:xfrm>
            <a:custGeom>
              <a:avLst/>
              <a:gdLst/>
              <a:ahLst/>
              <a:cxnLst/>
              <a:rect l="l" t="t" r="r" b="b"/>
              <a:pathLst>
                <a:path w="8762" h="3729" fill="none" extrusionOk="0">
                  <a:moveTo>
                    <a:pt x="8761" y="3729"/>
                  </a:moveTo>
                  <a:cubicBezTo>
                    <a:pt x="8761" y="3729"/>
                    <a:pt x="3058" y="1"/>
                    <a:pt x="1" y="485"/>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flipH="1">
              <a:off x="2646435" y="2616227"/>
              <a:ext cx="84058" cy="284865"/>
            </a:xfrm>
            <a:custGeom>
              <a:avLst/>
              <a:gdLst/>
              <a:ahLst/>
              <a:cxnLst/>
              <a:rect l="l" t="t" r="r" b="b"/>
              <a:pathLst>
                <a:path w="3840" h="13012" fill="none" extrusionOk="0">
                  <a:moveTo>
                    <a:pt x="0" y="1"/>
                  </a:moveTo>
                  <a:cubicBezTo>
                    <a:pt x="2610" y="3803"/>
                    <a:pt x="3840" y="8389"/>
                    <a:pt x="3504" y="13011"/>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flipH="1">
              <a:off x="1914222" y="1717986"/>
              <a:ext cx="85721" cy="36057"/>
            </a:xfrm>
            <a:custGeom>
              <a:avLst/>
              <a:gdLst/>
              <a:ahLst/>
              <a:cxnLst/>
              <a:rect l="l" t="t" r="r" b="b"/>
              <a:pathLst>
                <a:path w="3916" h="1647" extrusionOk="0">
                  <a:moveTo>
                    <a:pt x="3915" y="1"/>
                  </a:moveTo>
                  <a:lnTo>
                    <a:pt x="3915" y="1"/>
                  </a:lnTo>
                  <a:cubicBezTo>
                    <a:pt x="3729" y="38"/>
                    <a:pt x="3543" y="113"/>
                    <a:pt x="3356" y="150"/>
                  </a:cubicBezTo>
                  <a:cubicBezTo>
                    <a:pt x="3207" y="225"/>
                    <a:pt x="3021" y="262"/>
                    <a:pt x="2872" y="336"/>
                  </a:cubicBezTo>
                  <a:cubicBezTo>
                    <a:pt x="2536" y="448"/>
                    <a:pt x="2238" y="560"/>
                    <a:pt x="1940" y="635"/>
                  </a:cubicBezTo>
                  <a:cubicBezTo>
                    <a:pt x="1641" y="746"/>
                    <a:pt x="1343" y="821"/>
                    <a:pt x="1045" y="858"/>
                  </a:cubicBezTo>
                  <a:cubicBezTo>
                    <a:pt x="896" y="877"/>
                    <a:pt x="737" y="877"/>
                    <a:pt x="565" y="877"/>
                  </a:cubicBezTo>
                  <a:cubicBezTo>
                    <a:pt x="392" y="877"/>
                    <a:pt x="206" y="877"/>
                    <a:pt x="1" y="896"/>
                  </a:cubicBezTo>
                  <a:cubicBezTo>
                    <a:pt x="113" y="1045"/>
                    <a:pt x="262" y="1194"/>
                    <a:pt x="411" y="1306"/>
                  </a:cubicBezTo>
                  <a:cubicBezTo>
                    <a:pt x="597" y="1418"/>
                    <a:pt x="784" y="1529"/>
                    <a:pt x="970" y="1567"/>
                  </a:cubicBezTo>
                  <a:cubicBezTo>
                    <a:pt x="1161" y="1619"/>
                    <a:pt x="1359" y="1646"/>
                    <a:pt x="1554" y="1646"/>
                  </a:cubicBezTo>
                  <a:cubicBezTo>
                    <a:pt x="1779" y="1646"/>
                    <a:pt x="2001" y="1609"/>
                    <a:pt x="2200" y="1529"/>
                  </a:cubicBezTo>
                  <a:cubicBezTo>
                    <a:pt x="2611" y="1418"/>
                    <a:pt x="2946" y="1231"/>
                    <a:pt x="3244" y="970"/>
                  </a:cubicBezTo>
                  <a:cubicBezTo>
                    <a:pt x="3393" y="821"/>
                    <a:pt x="3505" y="672"/>
                    <a:pt x="3617" y="523"/>
                  </a:cubicBezTo>
                  <a:cubicBezTo>
                    <a:pt x="3766" y="374"/>
                    <a:pt x="3841" y="187"/>
                    <a:pt x="3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rot="-1274568">
              <a:off x="2070972" y="1482778"/>
              <a:ext cx="39198" cy="43273"/>
            </a:xfrm>
            <a:custGeom>
              <a:avLst/>
              <a:gdLst/>
              <a:ahLst/>
              <a:cxnLst/>
              <a:rect l="l" t="t" r="r" b="b"/>
              <a:pathLst>
                <a:path w="1568" h="1731" extrusionOk="0">
                  <a:moveTo>
                    <a:pt x="824" y="1"/>
                  </a:moveTo>
                  <a:cubicBezTo>
                    <a:pt x="502" y="1"/>
                    <a:pt x="187" y="285"/>
                    <a:pt x="100" y="720"/>
                  </a:cubicBezTo>
                  <a:cubicBezTo>
                    <a:pt x="0" y="1187"/>
                    <a:pt x="200" y="1621"/>
                    <a:pt x="601" y="1721"/>
                  </a:cubicBezTo>
                  <a:cubicBezTo>
                    <a:pt x="635" y="1727"/>
                    <a:pt x="669" y="1730"/>
                    <a:pt x="704" y="1730"/>
                  </a:cubicBezTo>
                  <a:cubicBezTo>
                    <a:pt x="1040" y="1730"/>
                    <a:pt x="1377" y="1444"/>
                    <a:pt x="1468" y="1021"/>
                  </a:cubicBezTo>
                  <a:cubicBezTo>
                    <a:pt x="1568" y="554"/>
                    <a:pt x="1368" y="87"/>
                    <a:pt x="967" y="20"/>
                  </a:cubicBezTo>
                  <a:cubicBezTo>
                    <a:pt x="920" y="7"/>
                    <a:pt x="872"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rot="-1274568">
              <a:off x="1860403" y="1495095"/>
              <a:ext cx="40048" cy="43273"/>
            </a:xfrm>
            <a:custGeom>
              <a:avLst/>
              <a:gdLst/>
              <a:ahLst/>
              <a:cxnLst/>
              <a:rect l="l" t="t" r="r" b="b"/>
              <a:pathLst>
                <a:path w="1602" h="1731" extrusionOk="0">
                  <a:moveTo>
                    <a:pt x="890" y="1"/>
                  </a:moveTo>
                  <a:cubicBezTo>
                    <a:pt x="534" y="1"/>
                    <a:pt x="221" y="287"/>
                    <a:pt x="100" y="711"/>
                  </a:cubicBezTo>
                  <a:cubicBezTo>
                    <a:pt x="0" y="1178"/>
                    <a:pt x="234" y="1645"/>
                    <a:pt x="601" y="1711"/>
                  </a:cubicBezTo>
                  <a:cubicBezTo>
                    <a:pt x="653" y="1724"/>
                    <a:pt x="705" y="1731"/>
                    <a:pt x="756" y="1731"/>
                  </a:cubicBezTo>
                  <a:cubicBezTo>
                    <a:pt x="1100" y="1731"/>
                    <a:pt x="1414" y="1450"/>
                    <a:pt x="1501" y="1044"/>
                  </a:cubicBezTo>
                  <a:cubicBezTo>
                    <a:pt x="1601" y="544"/>
                    <a:pt x="1368" y="110"/>
                    <a:pt x="1001" y="10"/>
                  </a:cubicBezTo>
                  <a:cubicBezTo>
                    <a:pt x="964" y="4"/>
                    <a:pt x="927"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rot="-1274568">
              <a:off x="1754181" y="1361368"/>
              <a:ext cx="171790" cy="77496"/>
            </a:xfrm>
            <a:custGeom>
              <a:avLst/>
              <a:gdLst/>
              <a:ahLst/>
              <a:cxnLst/>
              <a:rect l="l" t="t" r="r" b="b"/>
              <a:pathLst>
                <a:path w="6872" h="3100" extrusionOk="0">
                  <a:moveTo>
                    <a:pt x="1028" y="1"/>
                  </a:moveTo>
                  <a:cubicBezTo>
                    <a:pt x="616" y="1"/>
                    <a:pt x="246" y="280"/>
                    <a:pt x="134" y="699"/>
                  </a:cubicBezTo>
                  <a:cubicBezTo>
                    <a:pt x="0" y="1200"/>
                    <a:pt x="300" y="1700"/>
                    <a:pt x="801" y="1834"/>
                  </a:cubicBezTo>
                  <a:lnTo>
                    <a:pt x="5604" y="3068"/>
                  </a:lnTo>
                  <a:cubicBezTo>
                    <a:pt x="5685" y="3089"/>
                    <a:pt x="5765" y="3100"/>
                    <a:pt x="5844" y="3100"/>
                  </a:cubicBezTo>
                  <a:cubicBezTo>
                    <a:pt x="6256" y="3100"/>
                    <a:pt x="6626" y="2821"/>
                    <a:pt x="6738" y="2401"/>
                  </a:cubicBezTo>
                  <a:cubicBezTo>
                    <a:pt x="6872" y="1900"/>
                    <a:pt x="6572" y="1400"/>
                    <a:pt x="6071" y="1267"/>
                  </a:cubicBezTo>
                  <a:lnTo>
                    <a:pt x="1268" y="32"/>
                  </a:lnTo>
                  <a:cubicBezTo>
                    <a:pt x="1187" y="11"/>
                    <a:pt x="110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rot="-1274568">
              <a:off x="2027453" y="1340308"/>
              <a:ext cx="105094" cy="46722"/>
            </a:xfrm>
            <a:custGeom>
              <a:avLst/>
              <a:gdLst/>
              <a:ahLst/>
              <a:cxnLst/>
              <a:rect l="l" t="t" r="r" b="b"/>
              <a:pathLst>
                <a:path w="4204" h="1869" extrusionOk="0">
                  <a:moveTo>
                    <a:pt x="935" y="0"/>
                  </a:moveTo>
                  <a:cubicBezTo>
                    <a:pt x="401" y="0"/>
                    <a:pt x="1" y="434"/>
                    <a:pt x="1" y="934"/>
                  </a:cubicBezTo>
                  <a:cubicBezTo>
                    <a:pt x="1" y="1468"/>
                    <a:pt x="401" y="1868"/>
                    <a:pt x="935" y="1868"/>
                  </a:cubicBezTo>
                  <a:lnTo>
                    <a:pt x="3270" y="1868"/>
                  </a:lnTo>
                  <a:cubicBezTo>
                    <a:pt x="3804" y="1868"/>
                    <a:pt x="4204" y="1468"/>
                    <a:pt x="4204" y="934"/>
                  </a:cubicBezTo>
                  <a:cubicBezTo>
                    <a:pt x="4204" y="434"/>
                    <a:pt x="380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1731988" y="1594269"/>
              <a:ext cx="185150" cy="107525"/>
            </a:xfrm>
            <a:custGeom>
              <a:avLst/>
              <a:gdLst/>
              <a:ahLst/>
              <a:cxnLst/>
              <a:rect l="l" t="t" r="r" b="b"/>
              <a:pathLst>
                <a:path w="7406" h="4301" extrusionOk="0">
                  <a:moveTo>
                    <a:pt x="2866" y="0"/>
                  </a:moveTo>
                  <a:cubicBezTo>
                    <a:pt x="1520" y="0"/>
                    <a:pt x="445" y="511"/>
                    <a:pt x="267" y="1352"/>
                  </a:cubicBezTo>
                  <a:cubicBezTo>
                    <a:pt x="0" y="2486"/>
                    <a:pt x="1334" y="3720"/>
                    <a:pt x="3269" y="4154"/>
                  </a:cubicBezTo>
                  <a:cubicBezTo>
                    <a:pt x="3704" y="4253"/>
                    <a:pt x="4131" y="4300"/>
                    <a:pt x="4533" y="4300"/>
                  </a:cubicBezTo>
                  <a:cubicBezTo>
                    <a:pt x="5888" y="4300"/>
                    <a:pt x="6966" y="3769"/>
                    <a:pt x="7172" y="2920"/>
                  </a:cubicBezTo>
                  <a:cubicBezTo>
                    <a:pt x="7405" y="1819"/>
                    <a:pt x="6071" y="585"/>
                    <a:pt x="4170" y="151"/>
                  </a:cubicBezTo>
                  <a:cubicBezTo>
                    <a:pt x="3722" y="49"/>
                    <a:pt x="3281" y="0"/>
                    <a:pt x="2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2077213" y="1659744"/>
              <a:ext cx="40900" cy="77575"/>
            </a:xfrm>
            <a:custGeom>
              <a:avLst/>
              <a:gdLst/>
              <a:ahLst/>
              <a:cxnLst/>
              <a:rect l="l" t="t" r="r" b="b"/>
              <a:pathLst>
                <a:path w="1636" h="3103" extrusionOk="0">
                  <a:moveTo>
                    <a:pt x="1635" y="0"/>
                  </a:moveTo>
                  <a:lnTo>
                    <a:pt x="1635" y="0"/>
                  </a:lnTo>
                  <a:cubicBezTo>
                    <a:pt x="768" y="201"/>
                    <a:pt x="301" y="668"/>
                    <a:pt x="168" y="1268"/>
                  </a:cubicBezTo>
                  <a:cubicBezTo>
                    <a:pt x="1" y="1868"/>
                    <a:pt x="468" y="2569"/>
                    <a:pt x="1135" y="3103"/>
                  </a:cubicBezTo>
                  <a:cubicBezTo>
                    <a:pt x="1335" y="2469"/>
                    <a:pt x="1402" y="1001"/>
                    <a:pt x="1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1783694" y="1422875"/>
              <a:ext cx="1821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flipH="1">
              <a:off x="1783049" y="1424662"/>
              <a:ext cx="181993" cy="197514"/>
            </a:xfrm>
            <a:custGeom>
              <a:avLst/>
              <a:gdLst/>
              <a:ahLst/>
              <a:cxnLst/>
              <a:rect l="l" t="t" r="r" b="b"/>
              <a:pathLst>
                <a:path w="8314" h="9022" fill="none" extrusionOk="0">
                  <a:moveTo>
                    <a:pt x="8314" y="4511"/>
                  </a:moveTo>
                  <a:cubicBezTo>
                    <a:pt x="8314" y="7009"/>
                    <a:pt x="6450" y="9022"/>
                    <a:pt x="4139" y="9022"/>
                  </a:cubicBezTo>
                  <a:cubicBezTo>
                    <a:pt x="1864" y="9022"/>
                    <a:pt x="0" y="7009"/>
                    <a:pt x="0" y="4511"/>
                  </a:cubicBezTo>
                  <a:cubicBezTo>
                    <a:pt x="0" y="2013"/>
                    <a:pt x="1864" y="0"/>
                    <a:pt x="4139" y="0"/>
                  </a:cubicBezTo>
                  <a:cubicBezTo>
                    <a:pt x="6450" y="0"/>
                    <a:pt x="8314" y="2013"/>
                    <a:pt x="8314" y="4511"/>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2047225" y="1414425"/>
              <a:ext cx="1389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flipH="1">
              <a:off x="2046627" y="1414854"/>
              <a:ext cx="138761" cy="197536"/>
            </a:xfrm>
            <a:custGeom>
              <a:avLst/>
              <a:gdLst/>
              <a:ahLst/>
              <a:cxnLst/>
              <a:rect l="l" t="t" r="r" b="b"/>
              <a:pathLst>
                <a:path w="6339" h="9023" fill="none" extrusionOk="0">
                  <a:moveTo>
                    <a:pt x="6339" y="4512"/>
                  </a:moveTo>
                  <a:cubicBezTo>
                    <a:pt x="6339" y="7009"/>
                    <a:pt x="4922" y="9022"/>
                    <a:pt x="3170" y="9022"/>
                  </a:cubicBezTo>
                  <a:cubicBezTo>
                    <a:pt x="1418" y="9022"/>
                    <a:pt x="1" y="7009"/>
                    <a:pt x="1" y="4512"/>
                  </a:cubicBezTo>
                  <a:cubicBezTo>
                    <a:pt x="1" y="2014"/>
                    <a:pt x="1418" y="1"/>
                    <a:pt x="3170" y="1"/>
                  </a:cubicBezTo>
                  <a:cubicBezTo>
                    <a:pt x="4922" y="1"/>
                    <a:pt x="6339" y="2014"/>
                    <a:pt x="6339" y="4512"/>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rot="-1274310">
              <a:off x="1978793" y="1448827"/>
              <a:ext cx="81517" cy="206821"/>
            </a:xfrm>
            <a:custGeom>
              <a:avLst/>
              <a:gdLst/>
              <a:ahLst/>
              <a:cxnLst/>
              <a:rect l="l" t="t" r="r" b="b"/>
              <a:pathLst>
                <a:path w="3471" h="8807" fill="none" extrusionOk="0">
                  <a:moveTo>
                    <a:pt x="2036" y="0"/>
                  </a:moveTo>
                  <a:cubicBezTo>
                    <a:pt x="2036" y="0"/>
                    <a:pt x="3470" y="8039"/>
                    <a:pt x="2603" y="8406"/>
                  </a:cubicBezTo>
                  <a:cubicBezTo>
                    <a:pt x="1769" y="8806"/>
                    <a:pt x="1" y="8139"/>
                    <a:pt x="1" y="8139"/>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flipH="1">
              <a:off x="1965021" y="1467900"/>
              <a:ext cx="81628" cy="56351"/>
            </a:xfrm>
            <a:custGeom>
              <a:avLst/>
              <a:gdLst/>
              <a:ahLst/>
              <a:cxnLst/>
              <a:rect l="l" t="t" r="r" b="b"/>
              <a:pathLst>
                <a:path w="3729" h="2574" fill="none" extrusionOk="0">
                  <a:moveTo>
                    <a:pt x="1" y="2089"/>
                  </a:moveTo>
                  <a:cubicBezTo>
                    <a:pt x="1" y="2089"/>
                    <a:pt x="2237" y="1"/>
                    <a:pt x="3728" y="2573"/>
                  </a:cubicBez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flipH="1">
              <a:off x="3231532" y="1968209"/>
              <a:ext cx="61226" cy="68567"/>
            </a:xfrm>
            <a:custGeom>
              <a:avLst/>
              <a:gdLst/>
              <a:ahLst/>
              <a:cxnLst/>
              <a:rect l="l" t="t" r="r" b="b"/>
              <a:pathLst>
                <a:path w="2797" h="3132" extrusionOk="0">
                  <a:moveTo>
                    <a:pt x="0" y="0"/>
                  </a:moveTo>
                  <a:cubicBezTo>
                    <a:pt x="38" y="373"/>
                    <a:pt x="112" y="709"/>
                    <a:pt x="261" y="1081"/>
                  </a:cubicBezTo>
                  <a:cubicBezTo>
                    <a:pt x="448" y="1417"/>
                    <a:pt x="634" y="1715"/>
                    <a:pt x="858" y="2013"/>
                  </a:cubicBezTo>
                  <a:cubicBezTo>
                    <a:pt x="1119" y="2312"/>
                    <a:pt x="1380" y="2573"/>
                    <a:pt x="1715" y="2759"/>
                  </a:cubicBezTo>
                  <a:cubicBezTo>
                    <a:pt x="2014" y="2983"/>
                    <a:pt x="2386" y="3095"/>
                    <a:pt x="2796" y="3132"/>
                  </a:cubicBezTo>
                  <a:cubicBezTo>
                    <a:pt x="2498" y="2908"/>
                    <a:pt x="2200" y="2722"/>
                    <a:pt x="1939" y="2461"/>
                  </a:cubicBezTo>
                  <a:cubicBezTo>
                    <a:pt x="1678" y="2237"/>
                    <a:pt x="1454" y="1976"/>
                    <a:pt x="1231" y="1715"/>
                  </a:cubicBezTo>
                  <a:cubicBezTo>
                    <a:pt x="821" y="1156"/>
                    <a:pt x="410"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79"/>
          <p:cNvGrpSpPr/>
          <p:nvPr/>
        </p:nvGrpSpPr>
        <p:grpSpPr>
          <a:xfrm>
            <a:off x="3147744" y="276214"/>
            <a:ext cx="768736" cy="2903224"/>
            <a:chOff x="3412694" y="590558"/>
            <a:chExt cx="543507" cy="2052619"/>
          </a:xfrm>
        </p:grpSpPr>
        <p:sp>
          <p:nvSpPr>
            <p:cNvPr id="3061" name="Google Shape;3061;p79"/>
            <p:cNvSpPr/>
            <p:nvPr/>
          </p:nvSpPr>
          <p:spPr>
            <a:xfrm flipH="1">
              <a:off x="3554694" y="608510"/>
              <a:ext cx="260338" cy="14712"/>
            </a:xfrm>
            <a:custGeom>
              <a:avLst/>
              <a:gdLst/>
              <a:ahLst/>
              <a:cxnLst/>
              <a:rect l="l" t="t" r="r" b="b"/>
              <a:pathLst>
                <a:path w="11893" h="672" extrusionOk="0">
                  <a:moveTo>
                    <a:pt x="0" y="0"/>
                  </a:moveTo>
                  <a:lnTo>
                    <a:pt x="0" y="671"/>
                  </a:lnTo>
                  <a:lnTo>
                    <a:pt x="11893" y="671"/>
                  </a:lnTo>
                  <a:lnTo>
                    <a:pt x="11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flipH="1">
              <a:off x="3495110" y="745622"/>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flipH="1">
              <a:off x="3495110" y="885997"/>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flipH="1">
              <a:off x="3495110" y="1031276"/>
              <a:ext cx="376223" cy="13880"/>
            </a:xfrm>
            <a:custGeom>
              <a:avLst/>
              <a:gdLst/>
              <a:ahLst/>
              <a:cxnLst/>
              <a:rect l="l" t="t" r="r" b="b"/>
              <a:pathLst>
                <a:path w="17187" h="634" extrusionOk="0">
                  <a:moveTo>
                    <a:pt x="0" y="0"/>
                  </a:moveTo>
                  <a:lnTo>
                    <a:pt x="0" y="634"/>
                  </a:lnTo>
                  <a:lnTo>
                    <a:pt x="17186" y="634"/>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flipH="1">
              <a:off x="3560408" y="1155319"/>
              <a:ext cx="230151" cy="14712"/>
            </a:xfrm>
            <a:custGeom>
              <a:avLst/>
              <a:gdLst/>
              <a:ahLst/>
              <a:cxnLst/>
              <a:rect l="l" t="t" r="r" b="b"/>
              <a:pathLst>
                <a:path w="10514" h="672" extrusionOk="0">
                  <a:moveTo>
                    <a:pt x="1" y="1"/>
                  </a:moveTo>
                  <a:lnTo>
                    <a:pt x="1" y="672"/>
                  </a:lnTo>
                  <a:lnTo>
                    <a:pt x="10514" y="672"/>
                  </a:lnTo>
                  <a:lnTo>
                    <a:pt x="10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flipH="1">
              <a:off x="3597117" y="1382212"/>
              <a:ext cx="168947" cy="14712"/>
            </a:xfrm>
            <a:custGeom>
              <a:avLst/>
              <a:gdLst/>
              <a:ahLst/>
              <a:cxnLst/>
              <a:rect l="l" t="t" r="r" b="b"/>
              <a:pathLst>
                <a:path w="7718" h="672" extrusionOk="0">
                  <a:moveTo>
                    <a:pt x="0" y="0"/>
                  </a:moveTo>
                  <a:lnTo>
                    <a:pt x="0" y="671"/>
                  </a:lnTo>
                  <a:lnTo>
                    <a:pt x="7717" y="671"/>
                  </a:lnTo>
                  <a:lnTo>
                    <a:pt x="7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flipH="1">
              <a:off x="3560408" y="1513611"/>
              <a:ext cx="266861" cy="13902"/>
            </a:xfrm>
            <a:custGeom>
              <a:avLst/>
              <a:gdLst/>
              <a:ahLst/>
              <a:cxnLst/>
              <a:rect l="l" t="t" r="r" b="b"/>
              <a:pathLst>
                <a:path w="12191" h="635" extrusionOk="0">
                  <a:moveTo>
                    <a:pt x="0" y="1"/>
                  </a:moveTo>
                  <a:lnTo>
                    <a:pt x="0" y="634"/>
                  </a:lnTo>
                  <a:lnTo>
                    <a:pt x="12191" y="634"/>
                  </a:lnTo>
                  <a:lnTo>
                    <a:pt x="12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flipH="1">
              <a:off x="3560408" y="1663772"/>
              <a:ext cx="259528" cy="13902"/>
            </a:xfrm>
            <a:custGeom>
              <a:avLst/>
              <a:gdLst/>
              <a:ahLst/>
              <a:cxnLst/>
              <a:rect l="l" t="t" r="r" b="b"/>
              <a:pathLst>
                <a:path w="11856" h="635" extrusionOk="0">
                  <a:moveTo>
                    <a:pt x="1" y="1"/>
                  </a:moveTo>
                  <a:lnTo>
                    <a:pt x="1" y="635"/>
                  </a:lnTo>
                  <a:lnTo>
                    <a:pt x="11856" y="635"/>
                  </a:lnTo>
                  <a:lnTo>
                    <a:pt x="118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flipH="1">
              <a:off x="3594687" y="1799265"/>
              <a:ext cx="174638" cy="14712"/>
            </a:xfrm>
            <a:custGeom>
              <a:avLst/>
              <a:gdLst/>
              <a:ahLst/>
              <a:cxnLst/>
              <a:rect l="l" t="t" r="r" b="b"/>
              <a:pathLst>
                <a:path w="7978" h="672" extrusionOk="0">
                  <a:moveTo>
                    <a:pt x="0" y="0"/>
                  </a:moveTo>
                  <a:lnTo>
                    <a:pt x="0" y="671"/>
                  </a:lnTo>
                  <a:lnTo>
                    <a:pt x="7978" y="671"/>
                  </a:lnTo>
                  <a:lnTo>
                    <a:pt x="7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flipH="1">
              <a:off x="3594687" y="2032682"/>
              <a:ext cx="174638" cy="13902"/>
            </a:xfrm>
            <a:custGeom>
              <a:avLst/>
              <a:gdLst/>
              <a:ahLst/>
              <a:cxnLst/>
              <a:rect l="l" t="t" r="r" b="b"/>
              <a:pathLst>
                <a:path w="7978" h="635" extrusionOk="0">
                  <a:moveTo>
                    <a:pt x="0" y="0"/>
                  </a:moveTo>
                  <a:lnTo>
                    <a:pt x="0" y="634"/>
                  </a:lnTo>
                  <a:lnTo>
                    <a:pt x="7978" y="634"/>
                  </a:lnTo>
                  <a:lnTo>
                    <a:pt x="7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flipH="1">
              <a:off x="3516343" y="2176319"/>
              <a:ext cx="332969" cy="13902"/>
            </a:xfrm>
            <a:custGeom>
              <a:avLst/>
              <a:gdLst/>
              <a:ahLst/>
              <a:cxnLst/>
              <a:rect l="l" t="t" r="r" b="b"/>
              <a:pathLst>
                <a:path w="15211" h="635" extrusionOk="0">
                  <a:moveTo>
                    <a:pt x="1" y="1"/>
                  </a:moveTo>
                  <a:lnTo>
                    <a:pt x="1" y="634"/>
                  </a:lnTo>
                  <a:lnTo>
                    <a:pt x="15211" y="634"/>
                  </a:lnTo>
                  <a:lnTo>
                    <a:pt x="152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flipH="1">
              <a:off x="3484515" y="2304456"/>
              <a:ext cx="399887" cy="13902"/>
            </a:xfrm>
            <a:custGeom>
              <a:avLst/>
              <a:gdLst/>
              <a:ahLst/>
              <a:cxnLst/>
              <a:rect l="l" t="t" r="r" b="b"/>
              <a:pathLst>
                <a:path w="18268" h="635" extrusionOk="0">
                  <a:moveTo>
                    <a:pt x="1" y="1"/>
                  </a:moveTo>
                  <a:lnTo>
                    <a:pt x="1" y="634"/>
                  </a:lnTo>
                  <a:lnTo>
                    <a:pt x="18268" y="634"/>
                  </a:lnTo>
                  <a:lnTo>
                    <a:pt x="18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flipH="1">
              <a:off x="3496752" y="2448093"/>
              <a:ext cx="370510" cy="14712"/>
            </a:xfrm>
            <a:custGeom>
              <a:avLst/>
              <a:gdLst/>
              <a:ahLst/>
              <a:cxnLst/>
              <a:rect l="l" t="t" r="r" b="b"/>
              <a:pathLst>
                <a:path w="16926" h="672" extrusionOk="0">
                  <a:moveTo>
                    <a:pt x="0" y="1"/>
                  </a:moveTo>
                  <a:lnTo>
                    <a:pt x="0" y="672"/>
                  </a:lnTo>
                  <a:lnTo>
                    <a:pt x="16925" y="672"/>
                  </a:lnTo>
                  <a:lnTo>
                    <a:pt x="169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flipH="1">
              <a:off x="3574286" y="2574609"/>
              <a:ext cx="229320" cy="13902"/>
            </a:xfrm>
            <a:custGeom>
              <a:avLst/>
              <a:gdLst/>
              <a:ahLst/>
              <a:cxnLst/>
              <a:rect l="l" t="t" r="r" b="b"/>
              <a:pathLst>
                <a:path w="10476" h="635" extrusionOk="0">
                  <a:moveTo>
                    <a:pt x="0" y="0"/>
                  </a:moveTo>
                  <a:lnTo>
                    <a:pt x="0" y="634"/>
                  </a:lnTo>
                  <a:lnTo>
                    <a:pt x="10476" y="634"/>
                  </a:lnTo>
                  <a:lnTo>
                    <a:pt x="10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flipH="1">
              <a:off x="3597117" y="1382212"/>
              <a:ext cx="87341" cy="14712"/>
            </a:xfrm>
            <a:custGeom>
              <a:avLst/>
              <a:gdLst/>
              <a:ahLst/>
              <a:cxnLst/>
              <a:rect l="l" t="t" r="r" b="b"/>
              <a:pathLst>
                <a:path w="3990" h="672" extrusionOk="0">
                  <a:moveTo>
                    <a:pt x="0" y="0"/>
                  </a:moveTo>
                  <a:lnTo>
                    <a:pt x="0" y="671"/>
                  </a:lnTo>
                  <a:lnTo>
                    <a:pt x="3989" y="671"/>
                  </a:lnTo>
                  <a:lnTo>
                    <a:pt x="3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flipH="1">
              <a:off x="3594687" y="1799265"/>
              <a:ext cx="89771" cy="14712"/>
            </a:xfrm>
            <a:custGeom>
              <a:avLst/>
              <a:gdLst/>
              <a:ahLst/>
              <a:cxnLst/>
              <a:rect l="l" t="t" r="r" b="b"/>
              <a:pathLst>
                <a:path w="4101" h="672" extrusionOk="0">
                  <a:moveTo>
                    <a:pt x="0" y="0"/>
                  </a:moveTo>
                  <a:lnTo>
                    <a:pt x="0" y="671"/>
                  </a:lnTo>
                  <a:lnTo>
                    <a:pt x="4101" y="67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flipH="1">
              <a:off x="3594687" y="2032682"/>
              <a:ext cx="89771" cy="13902"/>
            </a:xfrm>
            <a:custGeom>
              <a:avLst/>
              <a:gdLst/>
              <a:ahLst/>
              <a:cxnLst/>
              <a:rect l="l" t="t" r="r" b="b"/>
              <a:pathLst>
                <a:path w="4101" h="635" extrusionOk="0">
                  <a:moveTo>
                    <a:pt x="0" y="0"/>
                  </a:moveTo>
                  <a:lnTo>
                    <a:pt x="0" y="634"/>
                  </a:lnTo>
                  <a:lnTo>
                    <a:pt x="4101" y="634"/>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flipH="1">
              <a:off x="3574286" y="2574609"/>
              <a:ext cx="110172" cy="13902"/>
            </a:xfrm>
            <a:custGeom>
              <a:avLst/>
              <a:gdLst/>
              <a:ahLst/>
              <a:cxnLst/>
              <a:rect l="l" t="t" r="r" b="b"/>
              <a:pathLst>
                <a:path w="5033" h="635" extrusionOk="0">
                  <a:moveTo>
                    <a:pt x="0" y="0"/>
                  </a:moveTo>
                  <a:lnTo>
                    <a:pt x="0" y="634"/>
                  </a:lnTo>
                  <a:lnTo>
                    <a:pt x="5033" y="634"/>
                  </a:lnTo>
                  <a:lnTo>
                    <a:pt x="5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flipH="1">
              <a:off x="3560408" y="1155319"/>
              <a:ext cx="124051" cy="14712"/>
            </a:xfrm>
            <a:custGeom>
              <a:avLst/>
              <a:gdLst/>
              <a:ahLst/>
              <a:cxnLst/>
              <a:rect l="l" t="t" r="r" b="b"/>
              <a:pathLst>
                <a:path w="5667" h="672" extrusionOk="0">
                  <a:moveTo>
                    <a:pt x="0" y="1"/>
                  </a:moveTo>
                  <a:lnTo>
                    <a:pt x="0" y="672"/>
                  </a:lnTo>
                  <a:lnTo>
                    <a:pt x="5667" y="672"/>
                  </a:lnTo>
                  <a:lnTo>
                    <a:pt x="5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flipH="1">
              <a:off x="3560408" y="1513611"/>
              <a:ext cx="124051" cy="13902"/>
            </a:xfrm>
            <a:custGeom>
              <a:avLst/>
              <a:gdLst/>
              <a:ahLst/>
              <a:cxnLst/>
              <a:rect l="l" t="t" r="r" b="b"/>
              <a:pathLst>
                <a:path w="5667" h="635" extrusionOk="0">
                  <a:moveTo>
                    <a:pt x="0" y="1"/>
                  </a:moveTo>
                  <a:lnTo>
                    <a:pt x="0" y="634"/>
                  </a:lnTo>
                  <a:lnTo>
                    <a:pt x="5667" y="634"/>
                  </a:lnTo>
                  <a:lnTo>
                    <a:pt x="5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flipH="1">
              <a:off x="3560408" y="1663772"/>
              <a:ext cx="124051" cy="13902"/>
            </a:xfrm>
            <a:custGeom>
              <a:avLst/>
              <a:gdLst/>
              <a:ahLst/>
              <a:cxnLst/>
              <a:rect l="l" t="t" r="r" b="b"/>
              <a:pathLst>
                <a:path w="5667" h="635" extrusionOk="0">
                  <a:moveTo>
                    <a:pt x="0" y="1"/>
                  </a:moveTo>
                  <a:lnTo>
                    <a:pt x="0" y="635"/>
                  </a:lnTo>
                  <a:lnTo>
                    <a:pt x="5667" y="635"/>
                  </a:lnTo>
                  <a:lnTo>
                    <a:pt x="5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flipH="1">
              <a:off x="3554694" y="608510"/>
              <a:ext cx="129764" cy="14712"/>
            </a:xfrm>
            <a:custGeom>
              <a:avLst/>
              <a:gdLst/>
              <a:ahLst/>
              <a:cxnLst/>
              <a:rect l="l" t="t" r="r" b="b"/>
              <a:pathLst>
                <a:path w="5928" h="672" extrusionOk="0">
                  <a:moveTo>
                    <a:pt x="0" y="0"/>
                  </a:moveTo>
                  <a:lnTo>
                    <a:pt x="0" y="671"/>
                  </a:lnTo>
                  <a:lnTo>
                    <a:pt x="5928" y="671"/>
                  </a:lnTo>
                  <a:lnTo>
                    <a:pt x="59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flipH="1">
              <a:off x="3516343" y="2176319"/>
              <a:ext cx="168115" cy="13902"/>
            </a:xfrm>
            <a:custGeom>
              <a:avLst/>
              <a:gdLst/>
              <a:ahLst/>
              <a:cxnLst/>
              <a:rect l="l" t="t" r="r" b="b"/>
              <a:pathLst>
                <a:path w="7680" h="635" extrusionOk="0">
                  <a:moveTo>
                    <a:pt x="0" y="1"/>
                  </a:moveTo>
                  <a:lnTo>
                    <a:pt x="0" y="634"/>
                  </a:lnTo>
                  <a:lnTo>
                    <a:pt x="7680" y="634"/>
                  </a:lnTo>
                  <a:lnTo>
                    <a:pt x="7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flipH="1">
              <a:off x="3496752" y="2448093"/>
              <a:ext cx="187707" cy="14712"/>
            </a:xfrm>
            <a:custGeom>
              <a:avLst/>
              <a:gdLst/>
              <a:ahLst/>
              <a:cxnLst/>
              <a:rect l="l" t="t" r="r" b="b"/>
              <a:pathLst>
                <a:path w="8575" h="672" extrusionOk="0">
                  <a:moveTo>
                    <a:pt x="0" y="1"/>
                  </a:moveTo>
                  <a:lnTo>
                    <a:pt x="0" y="672"/>
                  </a:lnTo>
                  <a:lnTo>
                    <a:pt x="8574" y="672"/>
                  </a:lnTo>
                  <a:lnTo>
                    <a:pt x="85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flipH="1">
              <a:off x="3495110" y="745622"/>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flipH="1">
              <a:off x="3495110" y="885997"/>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flipH="1">
              <a:off x="3495110" y="1031276"/>
              <a:ext cx="189349" cy="13880"/>
            </a:xfrm>
            <a:custGeom>
              <a:avLst/>
              <a:gdLst/>
              <a:ahLst/>
              <a:cxnLst/>
              <a:rect l="l" t="t" r="r" b="b"/>
              <a:pathLst>
                <a:path w="8650" h="634" extrusionOk="0">
                  <a:moveTo>
                    <a:pt x="0" y="0"/>
                  </a:moveTo>
                  <a:lnTo>
                    <a:pt x="0" y="634"/>
                  </a:lnTo>
                  <a:lnTo>
                    <a:pt x="8649" y="634"/>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flipH="1">
              <a:off x="3484515" y="2304456"/>
              <a:ext cx="199943" cy="13902"/>
            </a:xfrm>
            <a:custGeom>
              <a:avLst/>
              <a:gdLst/>
              <a:ahLst/>
              <a:cxnLst/>
              <a:rect l="l" t="t" r="r" b="b"/>
              <a:pathLst>
                <a:path w="9134" h="635" extrusionOk="0">
                  <a:moveTo>
                    <a:pt x="0" y="1"/>
                  </a:moveTo>
                  <a:lnTo>
                    <a:pt x="0" y="634"/>
                  </a:lnTo>
                  <a:lnTo>
                    <a:pt x="9134" y="634"/>
                  </a:lnTo>
                  <a:lnTo>
                    <a:pt x="9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flipH="1">
              <a:off x="3526128" y="590558"/>
              <a:ext cx="47348" cy="47353"/>
            </a:xfrm>
            <a:custGeom>
              <a:avLst/>
              <a:gdLst/>
              <a:ahLst/>
              <a:cxnLst/>
              <a:rect l="l" t="t" r="r" b="b"/>
              <a:pathLst>
                <a:path w="2163" h="2163" extrusionOk="0">
                  <a:moveTo>
                    <a:pt x="1081" y="0"/>
                  </a:moveTo>
                  <a:cubicBezTo>
                    <a:pt x="485" y="0"/>
                    <a:pt x="0" y="485"/>
                    <a:pt x="0" y="1081"/>
                  </a:cubicBezTo>
                  <a:cubicBezTo>
                    <a:pt x="0" y="1678"/>
                    <a:pt x="485" y="2162"/>
                    <a:pt x="1081" y="2162"/>
                  </a:cubicBezTo>
                  <a:cubicBezTo>
                    <a:pt x="1678" y="2162"/>
                    <a:pt x="2162" y="1678"/>
                    <a:pt x="2162" y="1081"/>
                  </a:cubicBezTo>
                  <a:cubicBezTo>
                    <a:pt x="2162" y="485"/>
                    <a:pt x="1678" y="0"/>
                    <a:pt x="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flipH="1">
              <a:off x="3454307" y="712959"/>
              <a:ext cx="66130" cy="66137"/>
            </a:xfrm>
            <a:custGeom>
              <a:avLst/>
              <a:gdLst/>
              <a:ahLst/>
              <a:cxnLst/>
              <a:rect l="l" t="t" r="r" b="b"/>
              <a:pathLst>
                <a:path w="3021" h="3021" extrusionOk="0">
                  <a:moveTo>
                    <a:pt x="1529" y="1"/>
                  </a:moveTo>
                  <a:cubicBezTo>
                    <a:pt x="671" y="1"/>
                    <a:pt x="0" y="672"/>
                    <a:pt x="0" y="1492"/>
                  </a:cubicBezTo>
                  <a:cubicBezTo>
                    <a:pt x="0" y="2350"/>
                    <a:pt x="671" y="3021"/>
                    <a:pt x="1529" y="3021"/>
                  </a:cubicBezTo>
                  <a:cubicBezTo>
                    <a:pt x="2349" y="3021"/>
                    <a:pt x="3020" y="2350"/>
                    <a:pt x="3020" y="1492"/>
                  </a:cubicBezTo>
                  <a:cubicBezTo>
                    <a:pt x="3020" y="672"/>
                    <a:pt x="2349" y="1"/>
                    <a:pt x="1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flipH="1">
              <a:off x="3432286" y="851713"/>
              <a:ext cx="82438" cy="82447"/>
            </a:xfrm>
            <a:custGeom>
              <a:avLst/>
              <a:gdLst/>
              <a:ahLst/>
              <a:cxnLst/>
              <a:rect l="l" t="t" r="r" b="b"/>
              <a:pathLst>
                <a:path w="3766" h="3766" extrusionOk="0">
                  <a:moveTo>
                    <a:pt x="1864" y="1"/>
                  </a:moveTo>
                  <a:cubicBezTo>
                    <a:pt x="858" y="1"/>
                    <a:pt x="0" y="858"/>
                    <a:pt x="0" y="1902"/>
                  </a:cubicBezTo>
                  <a:cubicBezTo>
                    <a:pt x="0" y="2946"/>
                    <a:pt x="858" y="3766"/>
                    <a:pt x="1864" y="3766"/>
                  </a:cubicBezTo>
                  <a:cubicBezTo>
                    <a:pt x="2908" y="3766"/>
                    <a:pt x="3766" y="2946"/>
                    <a:pt x="3766" y="1902"/>
                  </a:cubicBezTo>
                  <a:cubicBezTo>
                    <a:pt x="3766" y="858"/>
                    <a:pt x="2908" y="1"/>
                    <a:pt x="1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flipH="1">
              <a:off x="3454307" y="987206"/>
              <a:ext cx="106123" cy="106113"/>
            </a:xfrm>
            <a:custGeom>
              <a:avLst/>
              <a:gdLst/>
              <a:ahLst/>
              <a:cxnLst/>
              <a:rect l="l" t="t" r="r" b="b"/>
              <a:pathLst>
                <a:path w="4848" h="4847" extrusionOk="0">
                  <a:moveTo>
                    <a:pt x="2424" y="0"/>
                  </a:moveTo>
                  <a:cubicBezTo>
                    <a:pt x="1082" y="0"/>
                    <a:pt x="1" y="1081"/>
                    <a:pt x="1" y="2423"/>
                  </a:cubicBezTo>
                  <a:cubicBezTo>
                    <a:pt x="1" y="3765"/>
                    <a:pt x="1082" y="4846"/>
                    <a:pt x="2424" y="4846"/>
                  </a:cubicBezTo>
                  <a:cubicBezTo>
                    <a:pt x="3766" y="4846"/>
                    <a:pt x="4847" y="3765"/>
                    <a:pt x="4847" y="2423"/>
                  </a:cubicBezTo>
                  <a:cubicBezTo>
                    <a:pt x="4847" y="1081"/>
                    <a:pt x="3766" y="0"/>
                    <a:pt x="2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flipH="1">
              <a:off x="3520415" y="1113701"/>
              <a:ext cx="101219" cy="101231"/>
            </a:xfrm>
            <a:custGeom>
              <a:avLst/>
              <a:gdLst/>
              <a:ahLst/>
              <a:cxnLst/>
              <a:rect l="l" t="t" r="r" b="b"/>
              <a:pathLst>
                <a:path w="4624" h="4624" extrusionOk="0">
                  <a:moveTo>
                    <a:pt x="2312" y="0"/>
                  </a:moveTo>
                  <a:cubicBezTo>
                    <a:pt x="1045" y="0"/>
                    <a:pt x="1" y="1007"/>
                    <a:pt x="1" y="2312"/>
                  </a:cubicBezTo>
                  <a:cubicBezTo>
                    <a:pt x="1" y="3579"/>
                    <a:pt x="1045" y="4623"/>
                    <a:pt x="2312" y="4623"/>
                  </a:cubicBezTo>
                  <a:cubicBezTo>
                    <a:pt x="3580" y="4623"/>
                    <a:pt x="4623" y="3579"/>
                    <a:pt x="4623" y="2312"/>
                  </a:cubicBezTo>
                  <a:cubicBezTo>
                    <a:pt x="4623" y="1007"/>
                    <a:pt x="3580" y="0"/>
                    <a:pt x="2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flipH="1">
              <a:off x="3649347" y="1221434"/>
              <a:ext cx="90603" cy="90613"/>
            </a:xfrm>
            <a:custGeom>
              <a:avLst/>
              <a:gdLst/>
              <a:ahLst/>
              <a:cxnLst/>
              <a:rect l="l" t="t" r="r" b="b"/>
              <a:pathLst>
                <a:path w="4139" h="4139" extrusionOk="0">
                  <a:moveTo>
                    <a:pt x="2088" y="0"/>
                  </a:moveTo>
                  <a:cubicBezTo>
                    <a:pt x="932" y="0"/>
                    <a:pt x="0" y="932"/>
                    <a:pt x="0" y="2051"/>
                  </a:cubicBezTo>
                  <a:cubicBezTo>
                    <a:pt x="0" y="3206"/>
                    <a:pt x="932" y="4138"/>
                    <a:pt x="2088" y="4138"/>
                  </a:cubicBezTo>
                  <a:cubicBezTo>
                    <a:pt x="3206" y="4138"/>
                    <a:pt x="4138" y="3206"/>
                    <a:pt x="4138" y="2051"/>
                  </a:cubicBezTo>
                  <a:cubicBezTo>
                    <a:pt x="4138" y="932"/>
                    <a:pt x="3206" y="0"/>
                    <a:pt x="2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flipH="1">
              <a:off x="3735046" y="1354453"/>
              <a:ext cx="66940" cy="67779"/>
            </a:xfrm>
            <a:custGeom>
              <a:avLst/>
              <a:gdLst/>
              <a:ahLst/>
              <a:cxnLst/>
              <a:rect l="l" t="t" r="r" b="b"/>
              <a:pathLst>
                <a:path w="3058" h="3096" extrusionOk="0">
                  <a:moveTo>
                    <a:pt x="1529" y="1"/>
                  </a:moveTo>
                  <a:cubicBezTo>
                    <a:pt x="672" y="1"/>
                    <a:pt x="1" y="709"/>
                    <a:pt x="1" y="1529"/>
                  </a:cubicBezTo>
                  <a:cubicBezTo>
                    <a:pt x="1" y="2387"/>
                    <a:pt x="672" y="3095"/>
                    <a:pt x="1529" y="3095"/>
                  </a:cubicBezTo>
                  <a:cubicBezTo>
                    <a:pt x="2387" y="3095"/>
                    <a:pt x="3058" y="2387"/>
                    <a:pt x="3058" y="1529"/>
                  </a:cubicBezTo>
                  <a:cubicBezTo>
                    <a:pt x="3058" y="709"/>
                    <a:pt x="2387" y="1"/>
                    <a:pt x="1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flipH="1">
              <a:off x="3801964" y="1494017"/>
              <a:ext cx="53871" cy="53067"/>
            </a:xfrm>
            <a:custGeom>
              <a:avLst/>
              <a:gdLst/>
              <a:ahLst/>
              <a:cxnLst/>
              <a:rect l="l" t="t" r="r" b="b"/>
              <a:pathLst>
                <a:path w="2461" h="2424" extrusionOk="0">
                  <a:moveTo>
                    <a:pt x="1231" y="1"/>
                  </a:moveTo>
                  <a:cubicBezTo>
                    <a:pt x="560" y="1"/>
                    <a:pt x="0" y="523"/>
                    <a:pt x="0" y="1231"/>
                  </a:cubicBezTo>
                  <a:cubicBezTo>
                    <a:pt x="0" y="1902"/>
                    <a:pt x="560" y="2424"/>
                    <a:pt x="1231" y="2424"/>
                  </a:cubicBezTo>
                  <a:cubicBezTo>
                    <a:pt x="1902" y="2424"/>
                    <a:pt x="2461" y="1902"/>
                    <a:pt x="2461" y="1231"/>
                  </a:cubicBezTo>
                  <a:cubicBezTo>
                    <a:pt x="2461" y="523"/>
                    <a:pt x="1902"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flipH="1">
              <a:off x="3801964" y="1648272"/>
              <a:ext cx="44896" cy="44923"/>
            </a:xfrm>
            <a:custGeom>
              <a:avLst/>
              <a:gdLst/>
              <a:ahLst/>
              <a:cxnLst/>
              <a:rect l="l" t="t" r="r" b="b"/>
              <a:pathLst>
                <a:path w="2051" h="2052" extrusionOk="0">
                  <a:moveTo>
                    <a:pt x="1044" y="1"/>
                  </a:moveTo>
                  <a:cubicBezTo>
                    <a:pt x="448" y="1"/>
                    <a:pt x="0" y="448"/>
                    <a:pt x="0" y="1007"/>
                  </a:cubicBezTo>
                  <a:cubicBezTo>
                    <a:pt x="0" y="1604"/>
                    <a:pt x="448" y="2051"/>
                    <a:pt x="1044" y="2051"/>
                  </a:cubicBezTo>
                  <a:cubicBezTo>
                    <a:pt x="1604" y="2051"/>
                    <a:pt x="2051" y="1604"/>
                    <a:pt x="2051" y="1007"/>
                  </a:cubicBezTo>
                  <a:cubicBezTo>
                    <a:pt x="2051" y="448"/>
                    <a:pt x="1604" y="1"/>
                    <a:pt x="1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flipH="1">
              <a:off x="3747283" y="1785385"/>
              <a:ext cx="41635" cy="40830"/>
            </a:xfrm>
            <a:custGeom>
              <a:avLst/>
              <a:gdLst/>
              <a:ahLst/>
              <a:cxnLst/>
              <a:rect l="l" t="t" r="r" b="b"/>
              <a:pathLst>
                <a:path w="1902" h="1865" extrusionOk="0">
                  <a:moveTo>
                    <a:pt x="970" y="1"/>
                  </a:moveTo>
                  <a:cubicBezTo>
                    <a:pt x="448" y="1"/>
                    <a:pt x="0" y="411"/>
                    <a:pt x="0" y="933"/>
                  </a:cubicBezTo>
                  <a:cubicBezTo>
                    <a:pt x="0" y="1455"/>
                    <a:pt x="448" y="1865"/>
                    <a:pt x="970" y="1865"/>
                  </a:cubicBezTo>
                  <a:cubicBezTo>
                    <a:pt x="1492" y="1865"/>
                    <a:pt x="1902" y="1455"/>
                    <a:pt x="1902" y="933"/>
                  </a:cubicBezTo>
                  <a:cubicBezTo>
                    <a:pt x="1902" y="411"/>
                    <a:pt x="149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flipH="1">
              <a:off x="3647727" y="1891498"/>
              <a:ext cx="46538" cy="47353"/>
            </a:xfrm>
            <a:custGeom>
              <a:avLst/>
              <a:gdLst/>
              <a:ahLst/>
              <a:cxnLst/>
              <a:rect l="l" t="t" r="r" b="b"/>
              <a:pathLst>
                <a:path w="2126" h="2163" extrusionOk="0">
                  <a:moveTo>
                    <a:pt x="1045" y="0"/>
                  </a:moveTo>
                  <a:cubicBezTo>
                    <a:pt x="448" y="0"/>
                    <a:pt x="1" y="485"/>
                    <a:pt x="1" y="1081"/>
                  </a:cubicBezTo>
                  <a:cubicBezTo>
                    <a:pt x="1" y="1678"/>
                    <a:pt x="448" y="2162"/>
                    <a:pt x="1045" y="2162"/>
                  </a:cubicBezTo>
                  <a:cubicBezTo>
                    <a:pt x="1641" y="2162"/>
                    <a:pt x="2126" y="1678"/>
                    <a:pt x="2126" y="1081"/>
                  </a:cubicBezTo>
                  <a:cubicBezTo>
                    <a:pt x="2126" y="485"/>
                    <a:pt x="1641"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flipH="1">
              <a:off x="3562859" y="2003303"/>
              <a:ext cx="70201" cy="70209"/>
            </a:xfrm>
            <a:custGeom>
              <a:avLst/>
              <a:gdLst/>
              <a:ahLst/>
              <a:cxnLst/>
              <a:rect l="l" t="t" r="r" b="b"/>
              <a:pathLst>
                <a:path w="3207" h="3207" extrusionOk="0">
                  <a:moveTo>
                    <a:pt x="1604" y="0"/>
                  </a:moveTo>
                  <a:cubicBezTo>
                    <a:pt x="709" y="0"/>
                    <a:pt x="1" y="746"/>
                    <a:pt x="1" y="1603"/>
                  </a:cubicBezTo>
                  <a:cubicBezTo>
                    <a:pt x="1" y="2498"/>
                    <a:pt x="709" y="3206"/>
                    <a:pt x="1604" y="3206"/>
                  </a:cubicBezTo>
                  <a:cubicBezTo>
                    <a:pt x="2461" y="3206"/>
                    <a:pt x="3207" y="2498"/>
                    <a:pt x="3207" y="1603"/>
                  </a:cubicBezTo>
                  <a:cubicBezTo>
                    <a:pt x="3207" y="746"/>
                    <a:pt x="2461" y="0"/>
                    <a:pt x="1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flipH="1">
              <a:off x="3455949" y="2134701"/>
              <a:ext cx="91413" cy="91423"/>
            </a:xfrm>
            <a:custGeom>
              <a:avLst/>
              <a:gdLst/>
              <a:ahLst/>
              <a:cxnLst/>
              <a:rect l="l" t="t" r="r" b="b"/>
              <a:pathLst>
                <a:path w="4176" h="4176" extrusionOk="0">
                  <a:moveTo>
                    <a:pt x="2088" y="0"/>
                  </a:moveTo>
                  <a:cubicBezTo>
                    <a:pt x="932" y="0"/>
                    <a:pt x="0" y="932"/>
                    <a:pt x="0" y="2088"/>
                  </a:cubicBezTo>
                  <a:cubicBezTo>
                    <a:pt x="0" y="3244"/>
                    <a:pt x="932" y="4176"/>
                    <a:pt x="2088" y="4176"/>
                  </a:cubicBezTo>
                  <a:cubicBezTo>
                    <a:pt x="3243" y="4176"/>
                    <a:pt x="4175" y="3244"/>
                    <a:pt x="4175" y="2088"/>
                  </a:cubicBezTo>
                  <a:cubicBezTo>
                    <a:pt x="4175" y="932"/>
                    <a:pt x="3243" y="0"/>
                    <a:pt x="2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flipH="1">
              <a:off x="3412694" y="2265290"/>
              <a:ext cx="97958" cy="97947"/>
            </a:xfrm>
            <a:custGeom>
              <a:avLst/>
              <a:gdLst/>
              <a:ahLst/>
              <a:cxnLst/>
              <a:rect l="l" t="t" r="r" b="b"/>
              <a:pathLst>
                <a:path w="4475" h="4474" extrusionOk="0">
                  <a:moveTo>
                    <a:pt x="2238" y="0"/>
                  </a:moveTo>
                  <a:cubicBezTo>
                    <a:pt x="1007" y="0"/>
                    <a:pt x="1" y="1007"/>
                    <a:pt x="1" y="2237"/>
                  </a:cubicBezTo>
                  <a:cubicBezTo>
                    <a:pt x="1" y="3467"/>
                    <a:pt x="1007" y="4474"/>
                    <a:pt x="2238" y="4474"/>
                  </a:cubicBezTo>
                  <a:cubicBezTo>
                    <a:pt x="3468" y="4474"/>
                    <a:pt x="4474" y="3467"/>
                    <a:pt x="4474" y="2237"/>
                  </a:cubicBezTo>
                  <a:cubicBezTo>
                    <a:pt x="4474" y="1007"/>
                    <a:pt x="3468" y="0"/>
                    <a:pt x="2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flipH="1">
              <a:off x="3417597" y="2409737"/>
              <a:ext cx="98768" cy="98779"/>
            </a:xfrm>
            <a:custGeom>
              <a:avLst/>
              <a:gdLst/>
              <a:ahLst/>
              <a:cxnLst/>
              <a:rect l="l" t="t" r="r" b="b"/>
              <a:pathLst>
                <a:path w="4512" h="4512" extrusionOk="0">
                  <a:moveTo>
                    <a:pt x="2238" y="1"/>
                  </a:moveTo>
                  <a:cubicBezTo>
                    <a:pt x="1007" y="1"/>
                    <a:pt x="1" y="1007"/>
                    <a:pt x="1" y="2275"/>
                  </a:cubicBezTo>
                  <a:cubicBezTo>
                    <a:pt x="1" y="3505"/>
                    <a:pt x="1007" y="4512"/>
                    <a:pt x="2238" y="4512"/>
                  </a:cubicBezTo>
                  <a:cubicBezTo>
                    <a:pt x="3505" y="4512"/>
                    <a:pt x="4512" y="3505"/>
                    <a:pt x="4512" y="2275"/>
                  </a:cubicBezTo>
                  <a:cubicBezTo>
                    <a:pt x="4512" y="1007"/>
                    <a:pt x="3505"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flipH="1">
              <a:off x="3477992" y="2529708"/>
              <a:ext cx="113434" cy="113469"/>
            </a:xfrm>
            <a:custGeom>
              <a:avLst/>
              <a:gdLst/>
              <a:ahLst/>
              <a:cxnLst/>
              <a:rect l="l" t="t" r="r" b="b"/>
              <a:pathLst>
                <a:path w="5182" h="5183" extrusionOk="0">
                  <a:moveTo>
                    <a:pt x="2610" y="1"/>
                  </a:moveTo>
                  <a:cubicBezTo>
                    <a:pt x="1156" y="1"/>
                    <a:pt x="0" y="1157"/>
                    <a:pt x="0" y="2573"/>
                  </a:cubicBezTo>
                  <a:cubicBezTo>
                    <a:pt x="0" y="4027"/>
                    <a:pt x="1156" y="5183"/>
                    <a:pt x="2610" y="5183"/>
                  </a:cubicBezTo>
                  <a:cubicBezTo>
                    <a:pt x="4026" y="5183"/>
                    <a:pt x="5182" y="4027"/>
                    <a:pt x="5182" y="2573"/>
                  </a:cubicBezTo>
                  <a:cubicBezTo>
                    <a:pt x="5182" y="1157"/>
                    <a:pt x="4026" y="1"/>
                    <a:pt x="2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flipH="1">
              <a:off x="3795419" y="590558"/>
              <a:ext cx="48180" cy="47353"/>
            </a:xfrm>
            <a:custGeom>
              <a:avLst/>
              <a:gdLst/>
              <a:ahLst/>
              <a:cxnLst/>
              <a:rect l="l" t="t" r="r" b="b"/>
              <a:pathLst>
                <a:path w="2201" h="2163" extrusionOk="0">
                  <a:moveTo>
                    <a:pt x="1119" y="0"/>
                  </a:moveTo>
                  <a:cubicBezTo>
                    <a:pt x="523" y="0"/>
                    <a:pt x="1" y="485"/>
                    <a:pt x="1" y="1081"/>
                  </a:cubicBezTo>
                  <a:cubicBezTo>
                    <a:pt x="1" y="1678"/>
                    <a:pt x="523" y="2162"/>
                    <a:pt x="1119" y="2162"/>
                  </a:cubicBezTo>
                  <a:cubicBezTo>
                    <a:pt x="1715" y="2162"/>
                    <a:pt x="2200" y="1678"/>
                    <a:pt x="2200" y="1081"/>
                  </a:cubicBezTo>
                  <a:cubicBezTo>
                    <a:pt x="2200" y="485"/>
                    <a:pt x="1715"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flipH="1">
              <a:off x="3848480" y="712959"/>
              <a:ext cx="66108" cy="66137"/>
            </a:xfrm>
            <a:custGeom>
              <a:avLst/>
              <a:gdLst/>
              <a:ahLst/>
              <a:cxnLst/>
              <a:rect l="l" t="t" r="r" b="b"/>
              <a:pathLst>
                <a:path w="3020" h="3021" extrusionOk="0">
                  <a:moveTo>
                    <a:pt x="1491" y="1"/>
                  </a:moveTo>
                  <a:cubicBezTo>
                    <a:pt x="671" y="1"/>
                    <a:pt x="0" y="672"/>
                    <a:pt x="0" y="1492"/>
                  </a:cubicBezTo>
                  <a:cubicBezTo>
                    <a:pt x="0" y="2350"/>
                    <a:pt x="671" y="3021"/>
                    <a:pt x="1491" y="3021"/>
                  </a:cubicBezTo>
                  <a:cubicBezTo>
                    <a:pt x="2312" y="3021"/>
                    <a:pt x="3020" y="2350"/>
                    <a:pt x="3020" y="1492"/>
                  </a:cubicBezTo>
                  <a:cubicBezTo>
                    <a:pt x="3020" y="672"/>
                    <a:pt x="2312" y="1"/>
                    <a:pt x="1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flipH="1">
              <a:off x="3854193" y="851713"/>
              <a:ext cx="82438" cy="82447"/>
            </a:xfrm>
            <a:custGeom>
              <a:avLst/>
              <a:gdLst/>
              <a:ahLst/>
              <a:cxnLst/>
              <a:rect l="l" t="t" r="r" b="b"/>
              <a:pathLst>
                <a:path w="3766" h="3766" extrusionOk="0">
                  <a:moveTo>
                    <a:pt x="1865" y="1"/>
                  </a:moveTo>
                  <a:cubicBezTo>
                    <a:pt x="821" y="1"/>
                    <a:pt x="1" y="858"/>
                    <a:pt x="1" y="1902"/>
                  </a:cubicBezTo>
                  <a:cubicBezTo>
                    <a:pt x="1" y="2946"/>
                    <a:pt x="821" y="3766"/>
                    <a:pt x="1865" y="3766"/>
                  </a:cubicBezTo>
                  <a:cubicBezTo>
                    <a:pt x="2909" y="3766"/>
                    <a:pt x="3766" y="2946"/>
                    <a:pt x="3766" y="1902"/>
                  </a:cubicBezTo>
                  <a:cubicBezTo>
                    <a:pt x="3766" y="858"/>
                    <a:pt x="2909" y="1"/>
                    <a:pt x="1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flipH="1">
              <a:off x="3808487" y="987206"/>
              <a:ext cx="106933" cy="106113"/>
            </a:xfrm>
            <a:custGeom>
              <a:avLst/>
              <a:gdLst/>
              <a:ahLst/>
              <a:cxnLst/>
              <a:rect l="l" t="t" r="r" b="b"/>
              <a:pathLst>
                <a:path w="4885" h="4847" extrusionOk="0">
                  <a:moveTo>
                    <a:pt x="2461" y="0"/>
                  </a:moveTo>
                  <a:cubicBezTo>
                    <a:pt x="1119" y="0"/>
                    <a:pt x="1" y="1081"/>
                    <a:pt x="1" y="2423"/>
                  </a:cubicBezTo>
                  <a:cubicBezTo>
                    <a:pt x="1" y="3765"/>
                    <a:pt x="1119" y="4846"/>
                    <a:pt x="2461" y="4846"/>
                  </a:cubicBezTo>
                  <a:cubicBezTo>
                    <a:pt x="3804" y="4846"/>
                    <a:pt x="4885" y="3765"/>
                    <a:pt x="4885" y="2423"/>
                  </a:cubicBezTo>
                  <a:cubicBezTo>
                    <a:pt x="4885" y="1081"/>
                    <a:pt x="3804" y="0"/>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flipH="1">
              <a:off x="3747283" y="1113701"/>
              <a:ext cx="102029" cy="101231"/>
            </a:xfrm>
            <a:custGeom>
              <a:avLst/>
              <a:gdLst/>
              <a:ahLst/>
              <a:cxnLst/>
              <a:rect l="l" t="t" r="r" b="b"/>
              <a:pathLst>
                <a:path w="4661" h="4624" extrusionOk="0">
                  <a:moveTo>
                    <a:pt x="2349" y="0"/>
                  </a:moveTo>
                  <a:cubicBezTo>
                    <a:pt x="1044" y="0"/>
                    <a:pt x="1" y="1007"/>
                    <a:pt x="1" y="2312"/>
                  </a:cubicBezTo>
                  <a:cubicBezTo>
                    <a:pt x="1" y="3579"/>
                    <a:pt x="1044" y="4623"/>
                    <a:pt x="2349" y="4623"/>
                  </a:cubicBezTo>
                  <a:cubicBezTo>
                    <a:pt x="3617" y="4623"/>
                    <a:pt x="4661" y="3579"/>
                    <a:pt x="4661" y="2312"/>
                  </a:cubicBezTo>
                  <a:cubicBezTo>
                    <a:pt x="4661" y="1007"/>
                    <a:pt x="3617" y="0"/>
                    <a:pt x="2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flipH="1">
              <a:off x="3628945" y="1221434"/>
              <a:ext cx="90603" cy="90613"/>
            </a:xfrm>
            <a:custGeom>
              <a:avLst/>
              <a:gdLst/>
              <a:ahLst/>
              <a:cxnLst/>
              <a:rect l="l" t="t" r="r" b="b"/>
              <a:pathLst>
                <a:path w="4139" h="4139" extrusionOk="0">
                  <a:moveTo>
                    <a:pt x="2051" y="0"/>
                  </a:moveTo>
                  <a:cubicBezTo>
                    <a:pt x="932" y="0"/>
                    <a:pt x="0" y="932"/>
                    <a:pt x="0" y="2051"/>
                  </a:cubicBezTo>
                  <a:cubicBezTo>
                    <a:pt x="0" y="3206"/>
                    <a:pt x="932" y="4138"/>
                    <a:pt x="2051" y="4138"/>
                  </a:cubicBezTo>
                  <a:cubicBezTo>
                    <a:pt x="3206" y="4138"/>
                    <a:pt x="4138" y="3206"/>
                    <a:pt x="4138" y="2051"/>
                  </a:cubicBezTo>
                  <a:cubicBezTo>
                    <a:pt x="4138" y="932"/>
                    <a:pt x="3206" y="0"/>
                    <a:pt x="2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flipH="1">
              <a:off x="3566931" y="1354453"/>
              <a:ext cx="67750" cy="67779"/>
            </a:xfrm>
            <a:custGeom>
              <a:avLst/>
              <a:gdLst/>
              <a:ahLst/>
              <a:cxnLst/>
              <a:rect l="l" t="t" r="r" b="b"/>
              <a:pathLst>
                <a:path w="3095" h="3096" extrusionOk="0">
                  <a:moveTo>
                    <a:pt x="1566" y="1"/>
                  </a:moveTo>
                  <a:cubicBezTo>
                    <a:pt x="709" y="1"/>
                    <a:pt x="0" y="709"/>
                    <a:pt x="0" y="1529"/>
                  </a:cubicBezTo>
                  <a:cubicBezTo>
                    <a:pt x="0" y="2387"/>
                    <a:pt x="709" y="3095"/>
                    <a:pt x="1566" y="3095"/>
                  </a:cubicBezTo>
                  <a:cubicBezTo>
                    <a:pt x="2386" y="3095"/>
                    <a:pt x="3094" y="2387"/>
                    <a:pt x="3094" y="1529"/>
                  </a:cubicBezTo>
                  <a:cubicBezTo>
                    <a:pt x="3094" y="709"/>
                    <a:pt x="2386" y="1"/>
                    <a:pt x="1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flipH="1">
              <a:off x="3513082" y="1494017"/>
              <a:ext cx="53871" cy="53067"/>
            </a:xfrm>
            <a:custGeom>
              <a:avLst/>
              <a:gdLst/>
              <a:ahLst/>
              <a:cxnLst/>
              <a:rect l="l" t="t" r="r" b="b"/>
              <a:pathLst>
                <a:path w="2461" h="2424" extrusionOk="0">
                  <a:moveTo>
                    <a:pt x="1231" y="1"/>
                  </a:moveTo>
                  <a:cubicBezTo>
                    <a:pt x="522" y="1"/>
                    <a:pt x="0" y="523"/>
                    <a:pt x="0" y="1231"/>
                  </a:cubicBezTo>
                  <a:cubicBezTo>
                    <a:pt x="0" y="1902"/>
                    <a:pt x="522" y="2424"/>
                    <a:pt x="1231" y="2424"/>
                  </a:cubicBezTo>
                  <a:cubicBezTo>
                    <a:pt x="1902" y="2424"/>
                    <a:pt x="2461" y="1902"/>
                    <a:pt x="2461" y="1231"/>
                  </a:cubicBezTo>
                  <a:cubicBezTo>
                    <a:pt x="2461" y="523"/>
                    <a:pt x="1902" y="1"/>
                    <a:pt x="1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flipH="1">
              <a:off x="3522056" y="1648272"/>
              <a:ext cx="44896" cy="44923"/>
            </a:xfrm>
            <a:custGeom>
              <a:avLst/>
              <a:gdLst/>
              <a:ahLst/>
              <a:cxnLst/>
              <a:rect l="l" t="t" r="r" b="b"/>
              <a:pathLst>
                <a:path w="2051" h="2052" extrusionOk="0">
                  <a:moveTo>
                    <a:pt x="1007" y="1"/>
                  </a:moveTo>
                  <a:cubicBezTo>
                    <a:pt x="448" y="1"/>
                    <a:pt x="0" y="448"/>
                    <a:pt x="0" y="1007"/>
                  </a:cubicBezTo>
                  <a:cubicBezTo>
                    <a:pt x="0" y="1604"/>
                    <a:pt x="448" y="2051"/>
                    <a:pt x="1007" y="2051"/>
                  </a:cubicBezTo>
                  <a:cubicBezTo>
                    <a:pt x="1603" y="2051"/>
                    <a:pt x="2051" y="1604"/>
                    <a:pt x="2051" y="1007"/>
                  </a:cubicBezTo>
                  <a:cubicBezTo>
                    <a:pt x="2051" y="448"/>
                    <a:pt x="1603" y="1"/>
                    <a:pt x="1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flipH="1">
              <a:off x="3580809" y="1785385"/>
              <a:ext cx="40825" cy="40830"/>
            </a:xfrm>
            <a:custGeom>
              <a:avLst/>
              <a:gdLst/>
              <a:ahLst/>
              <a:cxnLst/>
              <a:rect l="l" t="t" r="r" b="b"/>
              <a:pathLst>
                <a:path w="1865" h="1865" extrusionOk="0">
                  <a:moveTo>
                    <a:pt x="933" y="1"/>
                  </a:moveTo>
                  <a:cubicBezTo>
                    <a:pt x="411" y="1"/>
                    <a:pt x="1" y="411"/>
                    <a:pt x="1" y="933"/>
                  </a:cubicBezTo>
                  <a:cubicBezTo>
                    <a:pt x="1" y="1455"/>
                    <a:pt x="411" y="1865"/>
                    <a:pt x="933" y="1865"/>
                  </a:cubicBezTo>
                  <a:cubicBezTo>
                    <a:pt x="1455" y="1865"/>
                    <a:pt x="1865" y="1455"/>
                    <a:pt x="1865" y="933"/>
                  </a:cubicBezTo>
                  <a:cubicBezTo>
                    <a:pt x="1865" y="411"/>
                    <a:pt x="1455" y="1"/>
                    <a:pt x="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flipH="1">
              <a:off x="3674652" y="1891498"/>
              <a:ext cx="46538" cy="47353"/>
            </a:xfrm>
            <a:custGeom>
              <a:avLst/>
              <a:gdLst/>
              <a:ahLst/>
              <a:cxnLst/>
              <a:rect l="l" t="t" r="r" b="b"/>
              <a:pathLst>
                <a:path w="2126" h="2163" extrusionOk="0">
                  <a:moveTo>
                    <a:pt x="1044" y="0"/>
                  </a:moveTo>
                  <a:cubicBezTo>
                    <a:pt x="485" y="0"/>
                    <a:pt x="1" y="485"/>
                    <a:pt x="1" y="1081"/>
                  </a:cubicBezTo>
                  <a:cubicBezTo>
                    <a:pt x="1" y="1678"/>
                    <a:pt x="485" y="2162"/>
                    <a:pt x="1044" y="2162"/>
                  </a:cubicBezTo>
                  <a:cubicBezTo>
                    <a:pt x="1641" y="2162"/>
                    <a:pt x="2126" y="1678"/>
                    <a:pt x="2126" y="1081"/>
                  </a:cubicBezTo>
                  <a:cubicBezTo>
                    <a:pt x="2126" y="485"/>
                    <a:pt x="1641"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flipH="1">
              <a:off x="3735856" y="2003303"/>
              <a:ext cx="70201" cy="70209"/>
            </a:xfrm>
            <a:custGeom>
              <a:avLst/>
              <a:gdLst/>
              <a:ahLst/>
              <a:cxnLst/>
              <a:rect l="l" t="t" r="r" b="b"/>
              <a:pathLst>
                <a:path w="3207" h="3207" extrusionOk="0">
                  <a:moveTo>
                    <a:pt x="1603" y="0"/>
                  </a:moveTo>
                  <a:cubicBezTo>
                    <a:pt x="746" y="0"/>
                    <a:pt x="0" y="746"/>
                    <a:pt x="0" y="1603"/>
                  </a:cubicBezTo>
                  <a:cubicBezTo>
                    <a:pt x="0" y="2498"/>
                    <a:pt x="746" y="3206"/>
                    <a:pt x="1603" y="3206"/>
                  </a:cubicBezTo>
                  <a:cubicBezTo>
                    <a:pt x="2498" y="3206"/>
                    <a:pt x="3207" y="2498"/>
                    <a:pt x="3207" y="1603"/>
                  </a:cubicBezTo>
                  <a:cubicBezTo>
                    <a:pt x="3207" y="746"/>
                    <a:pt x="2498"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flipH="1">
              <a:off x="3822365" y="2134701"/>
              <a:ext cx="90603" cy="91423"/>
            </a:xfrm>
            <a:custGeom>
              <a:avLst/>
              <a:gdLst/>
              <a:ahLst/>
              <a:cxnLst/>
              <a:rect l="l" t="t" r="r" b="b"/>
              <a:pathLst>
                <a:path w="4139" h="4176" extrusionOk="0">
                  <a:moveTo>
                    <a:pt x="2088" y="0"/>
                  </a:moveTo>
                  <a:cubicBezTo>
                    <a:pt x="933" y="0"/>
                    <a:pt x="1" y="932"/>
                    <a:pt x="1" y="2088"/>
                  </a:cubicBezTo>
                  <a:cubicBezTo>
                    <a:pt x="1" y="3244"/>
                    <a:pt x="933" y="4176"/>
                    <a:pt x="2088" y="4176"/>
                  </a:cubicBezTo>
                  <a:cubicBezTo>
                    <a:pt x="3207" y="4176"/>
                    <a:pt x="4139" y="3244"/>
                    <a:pt x="4139" y="2088"/>
                  </a:cubicBezTo>
                  <a:cubicBezTo>
                    <a:pt x="4139" y="932"/>
                    <a:pt x="3207"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flipH="1">
              <a:off x="3858265" y="2265290"/>
              <a:ext cx="97936" cy="97947"/>
            </a:xfrm>
            <a:custGeom>
              <a:avLst/>
              <a:gdLst/>
              <a:ahLst/>
              <a:cxnLst/>
              <a:rect l="l" t="t" r="r" b="b"/>
              <a:pathLst>
                <a:path w="4474" h="4474" extrusionOk="0">
                  <a:moveTo>
                    <a:pt x="2237" y="0"/>
                  </a:moveTo>
                  <a:cubicBezTo>
                    <a:pt x="1007" y="0"/>
                    <a:pt x="0" y="1007"/>
                    <a:pt x="0" y="2237"/>
                  </a:cubicBezTo>
                  <a:cubicBezTo>
                    <a:pt x="0" y="3467"/>
                    <a:pt x="1007" y="4474"/>
                    <a:pt x="2237" y="4474"/>
                  </a:cubicBezTo>
                  <a:cubicBezTo>
                    <a:pt x="3467" y="4474"/>
                    <a:pt x="4474" y="3467"/>
                    <a:pt x="4474" y="2237"/>
                  </a:cubicBezTo>
                  <a:cubicBezTo>
                    <a:pt x="4474" y="1007"/>
                    <a:pt x="3467" y="0"/>
                    <a:pt x="2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flipH="1">
              <a:off x="3852552" y="2409737"/>
              <a:ext cx="98768" cy="98779"/>
            </a:xfrm>
            <a:custGeom>
              <a:avLst/>
              <a:gdLst/>
              <a:ahLst/>
              <a:cxnLst/>
              <a:rect l="l" t="t" r="r" b="b"/>
              <a:pathLst>
                <a:path w="4512" h="4512" extrusionOk="0">
                  <a:moveTo>
                    <a:pt x="2237" y="1"/>
                  </a:moveTo>
                  <a:cubicBezTo>
                    <a:pt x="1007" y="1"/>
                    <a:pt x="1" y="1007"/>
                    <a:pt x="1" y="2275"/>
                  </a:cubicBezTo>
                  <a:cubicBezTo>
                    <a:pt x="1" y="3505"/>
                    <a:pt x="1007" y="4512"/>
                    <a:pt x="2237" y="4512"/>
                  </a:cubicBezTo>
                  <a:cubicBezTo>
                    <a:pt x="3505" y="4512"/>
                    <a:pt x="4512" y="3505"/>
                    <a:pt x="4512" y="2275"/>
                  </a:cubicBezTo>
                  <a:cubicBezTo>
                    <a:pt x="4512" y="1007"/>
                    <a:pt x="3505" y="1"/>
                    <a:pt x="2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flipH="1">
              <a:off x="3778301" y="2529708"/>
              <a:ext cx="112624" cy="113469"/>
            </a:xfrm>
            <a:custGeom>
              <a:avLst/>
              <a:gdLst/>
              <a:ahLst/>
              <a:cxnLst/>
              <a:rect l="l" t="t" r="r" b="b"/>
              <a:pathLst>
                <a:path w="5145" h="5183" extrusionOk="0">
                  <a:moveTo>
                    <a:pt x="2573" y="1"/>
                  </a:moveTo>
                  <a:cubicBezTo>
                    <a:pt x="1156" y="1"/>
                    <a:pt x="0" y="1157"/>
                    <a:pt x="0" y="2573"/>
                  </a:cubicBezTo>
                  <a:cubicBezTo>
                    <a:pt x="0" y="4027"/>
                    <a:pt x="1156" y="5183"/>
                    <a:pt x="2573" y="5183"/>
                  </a:cubicBezTo>
                  <a:cubicBezTo>
                    <a:pt x="3989" y="5183"/>
                    <a:pt x="5145" y="4027"/>
                    <a:pt x="5145" y="2573"/>
                  </a:cubicBezTo>
                  <a:cubicBezTo>
                    <a:pt x="5145" y="1157"/>
                    <a:pt x="3989"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79"/>
          <p:cNvGrpSpPr/>
          <p:nvPr/>
        </p:nvGrpSpPr>
        <p:grpSpPr>
          <a:xfrm>
            <a:off x="7733462" y="3836520"/>
            <a:ext cx="852312" cy="681830"/>
            <a:chOff x="580120" y="3836520"/>
            <a:chExt cx="852312" cy="681830"/>
          </a:xfrm>
        </p:grpSpPr>
        <p:sp>
          <p:nvSpPr>
            <p:cNvPr id="3122" name="Google Shape;3122;p79">
              <a:hlinkClick r:id="" action="ppaction://noaction"/>
            </p:cNvPr>
            <p:cNvSpPr/>
            <p:nvPr/>
          </p:nvSpPr>
          <p:spPr>
            <a:xfrm flipH="1">
              <a:off x="749375"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3" name="Google Shape;3123;p79"/>
            <p:cNvGrpSpPr/>
            <p:nvPr/>
          </p:nvGrpSpPr>
          <p:grpSpPr>
            <a:xfrm flipH="1">
              <a:off x="580120" y="3836520"/>
              <a:ext cx="852312" cy="564188"/>
              <a:chOff x="7714849" y="3836520"/>
              <a:chExt cx="852312" cy="564188"/>
            </a:xfrm>
          </p:grpSpPr>
          <p:sp>
            <p:nvSpPr>
              <p:cNvPr id="3124" name="Google Shape;3124;p79"/>
              <p:cNvSpPr/>
              <p:nvPr/>
            </p:nvSpPr>
            <p:spPr>
              <a:xfrm rot="6395088">
                <a:off x="7873578" y="4079841"/>
                <a:ext cx="164284" cy="376748"/>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rot="938168">
                <a:off x="8258408" y="3885292"/>
                <a:ext cx="164282" cy="376743"/>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rot="7166138">
                <a:off x="8338996" y="3871864"/>
                <a:ext cx="193565" cy="192486"/>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rot="9061129">
                <a:off x="7736606" y="4096964"/>
                <a:ext cx="122026" cy="121347"/>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8" name="Google Shape;3128;p79"/>
            <p:cNvSpPr/>
            <p:nvPr/>
          </p:nvSpPr>
          <p:spPr>
            <a:xfrm>
              <a:off x="803450" y="4154150"/>
              <a:ext cx="364200" cy="36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79"/>
            <p:cNvGrpSpPr/>
            <p:nvPr/>
          </p:nvGrpSpPr>
          <p:grpSpPr>
            <a:xfrm>
              <a:off x="880179" y="4234256"/>
              <a:ext cx="210620" cy="203897"/>
              <a:chOff x="4413424" y="4296701"/>
              <a:chExt cx="317151" cy="306981"/>
            </a:xfrm>
          </p:grpSpPr>
          <p:sp>
            <p:nvSpPr>
              <p:cNvPr id="3130" name="Google Shape;3130;p79"/>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131" name="Google Shape;3131;p79"/>
              <p:cNvGrpSpPr/>
              <p:nvPr/>
            </p:nvGrpSpPr>
            <p:grpSpPr>
              <a:xfrm>
                <a:off x="4451997" y="4376976"/>
                <a:ext cx="239968" cy="226706"/>
                <a:chOff x="4217800" y="4370325"/>
                <a:chExt cx="260100" cy="245725"/>
              </a:xfrm>
            </p:grpSpPr>
            <p:sp>
              <p:nvSpPr>
                <p:cNvPr id="3132" name="Google Shape;3132;p79"/>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4" name="Google Shape;3134;p79">
              <a:hlinkClick r:id="" action="ppaction://noaction"/>
            </p:cNvPr>
            <p:cNvSpPr/>
            <p:nvPr/>
          </p:nvSpPr>
          <p:spPr>
            <a:xfrm>
              <a:off x="803388"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900"/>
                                        <p:tgtEl>
                                          <p:spTgt spid="3060"/>
                                        </p:tgtEl>
                                        <p:attrNameLst>
                                          <p:attrName>ppt_w</p:attrName>
                                        </p:attrNameLst>
                                      </p:cBhvr>
                                      <p:tavLst>
                                        <p:tav tm="0">
                                          <p:val>
                                            <p:strVal val="0"/>
                                          </p:val>
                                        </p:tav>
                                        <p:tav tm="100000">
                                          <p:val>
                                            <p:strVal val="#ppt_w"/>
                                          </p:val>
                                        </p:tav>
                                      </p:tavLst>
                                    </p:anim>
                                    <p:anim calcmode="lin" valueType="num">
                                      <p:cBhvr additive="base">
                                        <p:cTn id="8" dur="1900"/>
                                        <p:tgtEl>
                                          <p:spTgt spid="30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grpSp>
        <p:nvGrpSpPr>
          <p:cNvPr id="3216" name="Google Shape;3216;p82"/>
          <p:cNvGrpSpPr/>
          <p:nvPr/>
        </p:nvGrpSpPr>
        <p:grpSpPr>
          <a:xfrm>
            <a:off x="5069831" y="2796794"/>
            <a:ext cx="3505681" cy="2663988"/>
            <a:chOff x="3968225" y="2059576"/>
            <a:chExt cx="5202900" cy="3875643"/>
          </a:xfrm>
        </p:grpSpPr>
        <p:grpSp>
          <p:nvGrpSpPr>
            <p:cNvPr id="3217" name="Google Shape;3217;p82"/>
            <p:cNvGrpSpPr/>
            <p:nvPr/>
          </p:nvGrpSpPr>
          <p:grpSpPr>
            <a:xfrm>
              <a:off x="5646881" y="2059576"/>
              <a:ext cx="2710812" cy="3875643"/>
              <a:chOff x="5944393" y="2097100"/>
              <a:chExt cx="2684770" cy="3838411"/>
            </a:xfrm>
          </p:grpSpPr>
          <p:grpSp>
            <p:nvGrpSpPr>
              <p:cNvPr id="3218" name="Google Shape;3218;p82"/>
              <p:cNvGrpSpPr/>
              <p:nvPr/>
            </p:nvGrpSpPr>
            <p:grpSpPr>
              <a:xfrm>
                <a:off x="7151481" y="4565727"/>
                <a:ext cx="903769" cy="1369762"/>
                <a:chOff x="7151481" y="4565727"/>
                <a:chExt cx="903769" cy="1369762"/>
              </a:xfrm>
            </p:grpSpPr>
            <p:sp>
              <p:nvSpPr>
                <p:cNvPr id="3219" name="Google Shape;3219;p82"/>
                <p:cNvSpPr/>
                <p:nvPr/>
              </p:nvSpPr>
              <p:spPr>
                <a:xfrm flipH="1">
                  <a:off x="7151481" y="4565727"/>
                  <a:ext cx="435759" cy="1369762"/>
                </a:xfrm>
                <a:custGeom>
                  <a:avLst/>
                  <a:gdLst/>
                  <a:ahLst/>
                  <a:cxnLst/>
                  <a:rect l="l" t="t" r="r" b="b"/>
                  <a:pathLst>
                    <a:path w="6311" h="33468" extrusionOk="0">
                      <a:moveTo>
                        <a:pt x="1" y="1"/>
                      </a:moveTo>
                      <a:lnTo>
                        <a:pt x="585" y="33467"/>
                      </a:lnTo>
                      <a:lnTo>
                        <a:pt x="5301" y="33467"/>
                      </a:lnTo>
                      <a:lnTo>
                        <a:pt x="6311" y="773"/>
                      </a:lnTo>
                      <a:lnTo>
                        <a:pt x="1" y="1"/>
                      </a:lnTo>
                      <a:close/>
                    </a:path>
                  </a:pathLst>
                </a:custGeom>
                <a:solidFill>
                  <a:srgbClr val="5E23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2"/>
                <p:cNvSpPr/>
                <p:nvPr/>
              </p:nvSpPr>
              <p:spPr>
                <a:xfrm flipH="1">
                  <a:off x="7535875" y="4597364"/>
                  <a:ext cx="519375" cy="1338125"/>
                </a:xfrm>
                <a:custGeom>
                  <a:avLst/>
                  <a:gdLst/>
                  <a:ahLst/>
                  <a:cxnLst/>
                  <a:rect l="l" t="t" r="r" b="b"/>
                  <a:pathLst>
                    <a:path w="7522" h="32695" extrusionOk="0">
                      <a:moveTo>
                        <a:pt x="7521" y="0"/>
                      </a:moveTo>
                      <a:lnTo>
                        <a:pt x="1035" y="11647"/>
                      </a:lnTo>
                      <a:lnTo>
                        <a:pt x="0" y="32694"/>
                      </a:lnTo>
                      <a:lnTo>
                        <a:pt x="4716" y="32694"/>
                      </a:lnTo>
                      <a:lnTo>
                        <a:pt x="7521" y="0"/>
                      </a:lnTo>
                      <a:close/>
                    </a:path>
                  </a:pathLst>
                </a:custGeom>
                <a:solidFill>
                  <a:srgbClr val="5E23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1" name="Google Shape;3221;p82"/>
              <p:cNvSpPr/>
              <p:nvPr/>
            </p:nvSpPr>
            <p:spPr>
              <a:xfrm flipH="1">
                <a:off x="6482133" y="2998921"/>
                <a:ext cx="1076934" cy="578756"/>
              </a:xfrm>
              <a:custGeom>
                <a:avLst/>
                <a:gdLst/>
                <a:ahLst/>
                <a:cxnLst/>
                <a:rect l="l" t="t" r="r" b="b"/>
                <a:pathLst>
                  <a:path w="15597" h="8382" extrusionOk="0">
                    <a:moveTo>
                      <a:pt x="2608" y="0"/>
                    </a:moveTo>
                    <a:cubicBezTo>
                      <a:pt x="1416" y="0"/>
                      <a:pt x="369" y="873"/>
                      <a:pt x="189" y="2089"/>
                    </a:cubicBezTo>
                    <a:cubicBezTo>
                      <a:pt x="1" y="3355"/>
                      <a:pt x="816" y="4548"/>
                      <a:pt x="2063" y="4834"/>
                    </a:cubicBezTo>
                    <a:lnTo>
                      <a:pt x="5459" y="6002"/>
                    </a:lnTo>
                    <a:lnTo>
                      <a:pt x="12067" y="8314"/>
                    </a:lnTo>
                    <a:cubicBezTo>
                      <a:pt x="12264" y="8359"/>
                      <a:pt x="12462" y="8381"/>
                      <a:pt x="12657" y="8381"/>
                    </a:cubicBezTo>
                    <a:cubicBezTo>
                      <a:pt x="13824" y="8381"/>
                      <a:pt x="14888" y="7600"/>
                      <a:pt x="15201" y="6422"/>
                    </a:cubicBezTo>
                    <a:cubicBezTo>
                      <a:pt x="15596" y="4937"/>
                      <a:pt x="14677" y="3556"/>
                      <a:pt x="13126" y="3154"/>
                    </a:cubicBezTo>
                    <a:cubicBezTo>
                      <a:pt x="11805" y="2807"/>
                      <a:pt x="9596" y="2089"/>
                      <a:pt x="7333" y="1323"/>
                    </a:cubicBezTo>
                    <a:cubicBezTo>
                      <a:pt x="5623" y="745"/>
                      <a:pt x="4011" y="215"/>
                      <a:pt x="3043" y="39"/>
                    </a:cubicBezTo>
                    <a:cubicBezTo>
                      <a:pt x="2897" y="13"/>
                      <a:pt x="2751" y="0"/>
                      <a:pt x="2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2"/>
              <p:cNvSpPr/>
              <p:nvPr/>
            </p:nvSpPr>
            <p:spPr>
              <a:xfrm flipH="1">
                <a:off x="6213678" y="2589818"/>
                <a:ext cx="232414" cy="248364"/>
              </a:xfrm>
              <a:custGeom>
                <a:avLst/>
                <a:gdLst/>
                <a:ahLst/>
                <a:cxnLst/>
                <a:rect l="l" t="t" r="r" b="b"/>
                <a:pathLst>
                  <a:path w="3366" h="3597" extrusionOk="0">
                    <a:moveTo>
                      <a:pt x="1193" y="1"/>
                    </a:moveTo>
                    <a:lnTo>
                      <a:pt x="0" y="2210"/>
                    </a:lnTo>
                    <a:lnTo>
                      <a:pt x="2221" y="3597"/>
                    </a:lnTo>
                    <a:lnTo>
                      <a:pt x="3365" y="920"/>
                    </a:lnTo>
                    <a:lnTo>
                      <a:pt x="1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2"/>
              <p:cNvSpPr/>
              <p:nvPr/>
            </p:nvSpPr>
            <p:spPr>
              <a:xfrm flipH="1">
                <a:off x="6282173" y="2273446"/>
                <a:ext cx="107645" cy="316445"/>
              </a:xfrm>
              <a:custGeom>
                <a:avLst/>
                <a:gdLst/>
                <a:ahLst/>
                <a:cxnLst/>
                <a:rect l="l" t="t" r="r" b="b"/>
                <a:pathLst>
                  <a:path w="1559" h="4583" extrusionOk="0">
                    <a:moveTo>
                      <a:pt x="938" y="1"/>
                    </a:moveTo>
                    <a:cubicBezTo>
                      <a:pt x="706" y="1"/>
                      <a:pt x="505" y="169"/>
                      <a:pt x="463" y="402"/>
                    </a:cubicBezTo>
                    <a:lnTo>
                      <a:pt x="49" y="2830"/>
                    </a:lnTo>
                    <a:cubicBezTo>
                      <a:pt x="1" y="3122"/>
                      <a:pt x="19" y="3414"/>
                      <a:pt x="104" y="3700"/>
                    </a:cubicBezTo>
                    <a:lnTo>
                      <a:pt x="378" y="4583"/>
                    </a:lnTo>
                    <a:lnTo>
                      <a:pt x="1558" y="2204"/>
                    </a:lnTo>
                    <a:lnTo>
                      <a:pt x="1418" y="445"/>
                    </a:lnTo>
                    <a:cubicBezTo>
                      <a:pt x="1400" y="202"/>
                      <a:pt x="1199" y="7"/>
                      <a:pt x="950" y="1"/>
                    </a:cubicBezTo>
                    <a:cubicBezTo>
                      <a:pt x="946" y="1"/>
                      <a:pt x="942"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2"/>
              <p:cNvSpPr/>
              <p:nvPr/>
            </p:nvSpPr>
            <p:spPr>
              <a:xfrm flipH="1">
                <a:off x="6084697" y="2162419"/>
                <a:ext cx="224888" cy="251471"/>
              </a:xfrm>
              <a:custGeom>
                <a:avLst/>
                <a:gdLst/>
                <a:ahLst/>
                <a:cxnLst/>
                <a:rect l="l" t="t" r="r" b="b"/>
                <a:pathLst>
                  <a:path w="3257" h="3642" extrusionOk="0">
                    <a:moveTo>
                      <a:pt x="2865" y="1"/>
                    </a:moveTo>
                    <a:cubicBezTo>
                      <a:pt x="2764" y="1"/>
                      <a:pt x="2666" y="45"/>
                      <a:pt x="2599" y="130"/>
                    </a:cubicBezTo>
                    <a:lnTo>
                      <a:pt x="1" y="3641"/>
                    </a:lnTo>
                    <a:lnTo>
                      <a:pt x="1467" y="3556"/>
                    </a:lnTo>
                    <a:lnTo>
                      <a:pt x="3159" y="520"/>
                    </a:lnTo>
                    <a:cubicBezTo>
                      <a:pt x="3256" y="361"/>
                      <a:pt x="3208" y="155"/>
                      <a:pt x="3056" y="57"/>
                    </a:cubicBezTo>
                    <a:cubicBezTo>
                      <a:pt x="2996" y="19"/>
                      <a:pt x="293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2"/>
              <p:cNvSpPr/>
              <p:nvPr/>
            </p:nvSpPr>
            <p:spPr>
              <a:xfrm flipH="1">
                <a:off x="5958686" y="2251696"/>
                <a:ext cx="248364" cy="243669"/>
              </a:xfrm>
              <a:custGeom>
                <a:avLst/>
                <a:gdLst/>
                <a:ahLst/>
                <a:cxnLst/>
                <a:rect l="l" t="t" r="r" b="b"/>
                <a:pathLst>
                  <a:path w="3597" h="3529" extrusionOk="0">
                    <a:moveTo>
                      <a:pt x="3213" y="1"/>
                    </a:moveTo>
                    <a:cubicBezTo>
                      <a:pt x="3122" y="1"/>
                      <a:pt x="3032" y="38"/>
                      <a:pt x="2964" y="109"/>
                    </a:cubicBezTo>
                    <a:lnTo>
                      <a:pt x="1" y="3529"/>
                    </a:lnTo>
                    <a:lnTo>
                      <a:pt x="1315" y="3486"/>
                    </a:lnTo>
                    <a:lnTo>
                      <a:pt x="3487" y="541"/>
                    </a:lnTo>
                    <a:cubicBezTo>
                      <a:pt x="3597" y="389"/>
                      <a:pt x="3566" y="182"/>
                      <a:pt x="3420" y="72"/>
                    </a:cubicBezTo>
                    <a:cubicBezTo>
                      <a:pt x="3358" y="24"/>
                      <a:pt x="3286" y="1"/>
                      <a:pt x="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2"/>
              <p:cNvSpPr/>
              <p:nvPr/>
            </p:nvSpPr>
            <p:spPr>
              <a:xfrm flipH="1">
                <a:off x="5944393" y="2330271"/>
                <a:ext cx="224819" cy="233588"/>
              </a:xfrm>
              <a:custGeom>
                <a:avLst/>
                <a:gdLst/>
                <a:ahLst/>
                <a:cxnLst/>
                <a:rect l="l" t="t" r="r" b="b"/>
                <a:pathLst>
                  <a:path w="3256" h="3383" extrusionOk="0">
                    <a:moveTo>
                      <a:pt x="2884" y="0"/>
                    </a:moveTo>
                    <a:cubicBezTo>
                      <a:pt x="2795" y="0"/>
                      <a:pt x="2706" y="38"/>
                      <a:pt x="2641" y="109"/>
                    </a:cubicBezTo>
                    <a:lnTo>
                      <a:pt x="0" y="3285"/>
                    </a:lnTo>
                    <a:lnTo>
                      <a:pt x="1132" y="3382"/>
                    </a:lnTo>
                    <a:lnTo>
                      <a:pt x="3152" y="529"/>
                    </a:lnTo>
                    <a:cubicBezTo>
                      <a:pt x="3256" y="383"/>
                      <a:pt x="3225" y="182"/>
                      <a:pt x="3085" y="72"/>
                    </a:cubicBezTo>
                    <a:cubicBezTo>
                      <a:pt x="3026" y="24"/>
                      <a:pt x="2955" y="0"/>
                      <a:pt x="2884" y="0"/>
                    </a:cubicBez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2"/>
              <p:cNvSpPr/>
              <p:nvPr/>
            </p:nvSpPr>
            <p:spPr>
              <a:xfrm flipH="1">
                <a:off x="6000252" y="2180509"/>
                <a:ext cx="232828" cy="260654"/>
              </a:xfrm>
              <a:custGeom>
                <a:avLst/>
                <a:gdLst/>
                <a:ahLst/>
                <a:cxnLst/>
                <a:rect l="l" t="t" r="r" b="b"/>
                <a:pathLst>
                  <a:path w="3372" h="3775" extrusionOk="0">
                    <a:moveTo>
                      <a:pt x="2971" y="1"/>
                    </a:moveTo>
                    <a:cubicBezTo>
                      <a:pt x="2866" y="1"/>
                      <a:pt x="2761" y="47"/>
                      <a:pt x="2690" y="136"/>
                    </a:cubicBezTo>
                    <a:lnTo>
                      <a:pt x="0" y="3708"/>
                    </a:lnTo>
                    <a:lnTo>
                      <a:pt x="1144" y="3775"/>
                    </a:lnTo>
                    <a:lnTo>
                      <a:pt x="3274" y="538"/>
                    </a:lnTo>
                    <a:cubicBezTo>
                      <a:pt x="3371" y="379"/>
                      <a:pt x="3323" y="166"/>
                      <a:pt x="3164" y="57"/>
                    </a:cubicBezTo>
                    <a:cubicBezTo>
                      <a:pt x="3105" y="19"/>
                      <a:pt x="3038" y="1"/>
                      <a:pt x="2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2"/>
              <p:cNvSpPr/>
              <p:nvPr/>
            </p:nvSpPr>
            <p:spPr>
              <a:xfrm flipH="1">
                <a:off x="6032221" y="2324333"/>
                <a:ext cx="331083" cy="329011"/>
              </a:xfrm>
              <a:custGeom>
                <a:avLst/>
                <a:gdLst/>
                <a:ahLst/>
                <a:cxnLst/>
                <a:rect l="l" t="t" r="r" b="b"/>
                <a:pathLst>
                  <a:path w="4795" h="4765" extrusionOk="0">
                    <a:moveTo>
                      <a:pt x="1935" y="0"/>
                    </a:moveTo>
                    <a:lnTo>
                      <a:pt x="1533" y="700"/>
                    </a:lnTo>
                    <a:lnTo>
                      <a:pt x="402" y="1333"/>
                    </a:lnTo>
                    <a:lnTo>
                      <a:pt x="0" y="3846"/>
                    </a:lnTo>
                    <a:lnTo>
                      <a:pt x="2172" y="4765"/>
                    </a:lnTo>
                    <a:cubicBezTo>
                      <a:pt x="3736" y="4466"/>
                      <a:pt x="4795" y="2099"/>
                      <a:pt x="4795" y="2099"/>
                    </a:cubicBez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2"/>
              <p:cNvSpPr/>
              <p:nvPr/>
            </p:nvSpPr>
            <p:spPr>
              <a:xfrm flipH="1">
                <a:off x="6168314" y="2378535"/>
                <a:ext cx="115171" cy="170616"/>
              </a:xfrm>
              <a:custGeom>
                <a:avLst/>
                <a:gdLst/>
                <a:ahLst/>
                <a:cxnLst/>
                <a:rect l="l" t="t" r="r" b="b"/>
                <a:pathLst>
                  <a:path w="1668" h="2471" fill="none" extrusionOk="0">
                    <a:moveTo>
                      <a:pt x="0" y="0"/>
                    </a:moveTo>
                    <a:cubicBezTo>
                      <a:pt x="0" y="0"/>
                      <a:pt x="1667" y="1357"/>
                      <a:pt x="870" y="247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2"/>
              <p:cNvSpPr/>
              <p:nvPr/>
            </p:nvSpPr>
            <p:spPr>
              <a:xfrm flipH="1">
                <a:off x="6061152" y="2352435"/>
                <a:ext cx="146726" cy="114343"/>
              </a:xfrm>
              <a:custGeom>
                <a:avLst/>
                <a:gdLst/>
                <a:ahLst/>
                <a:cxnLst/>
                <a:rect l="l" t="t" r="r" b="b"/>
                <a:pathLst>
                  <a:path w="2125" h="1656" fill="none" extrusionOk="0">
                    <a:moveTo>
                      <a:pt x="0" y="1"/>
                    </a:moveTo>
                    <a:cubicBezTo>
                      <a:pt x="846" y="348"/>
                      <a:pt x="1583" y="920"/>
                      <a:pt x="2124" y="165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2"/>
              <p:cNvSpPr/>
              <p:nvPr/>
            </p:nvSpPr>
            <p:spPr>
              <a:xfrm flipH="1">
                <a:off x="6194344" y="2621787"/>
                <a:ext cx="697932" cy="954513"/>
              </a:xfrm>
              <a:custGeom>
                <a:avLst/>
                <a:gdLst/>
                <a:ahLst/>
                <a:cxnLst/>
                <a:rect l="l" t="t" r="r" b="b"/>
                <a:pathLst>
                  <a:path w="10108" h="13824" extrusionOk="0">
                    <a:moveTo>
                      <a:pt x="6438" y="0"/>
                    </a:moveTo>
                    <a:lnTo>
                      <a:pt x="737" y="9925"/>
                    </a:lnTo>
                    <a:cubicBezTo>
                      <a:pt x="0" y="11221"/>
                      <a:pt x="499" y="12870"/>
                      <a:pt x="1832" y="13545"/>
                    </a:cubicBezTo>
                    <a:cubicBezTo>
                      <a:pt x="2209" y="13734"/>
                      <a:pt x="2609" y="13824"/>
                      <a:pt x="3004" y="13824"/>
                    </a:cubicBezTo>
                    <a:cubicBezTo>
                      <a:pt x="4016" y="13824"/>
                      <a:pt x="4987" y="13235"/>
                      <a:pt x="5416" y="12237"/>
                    </a:cubicBezTo>
                    <a:lnTo>
                      <a:pt x="10107" y="1978"/>
                    </a:lnTo>
                    <a:lnTo>
                      <a:pt x="6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2"/>
              <p:cNvSpPr/>
              <p:nvPr/>
            </p:nvSpPr>
            <p:spPr>
              <a:xfrm flipH="1">
                <a:off x="6761027" y="3155057"/>
                <a:ext cx="76919" cy="144171"/>
              </a:xfrm>
              <a:custGeom>
                <a:avLst/>
                <a:gdLst/>
                <a:ahLst/>
                <a:cxnLst/>
                <a:rect l="l" t="t" r="r" b="b"/>
                <a:pathLst>
                  <a:path w="1114" h="2088" fill="none" extrusionOk="0">
                    <a:moveTo>
                      <a:pt x="1114" y="0"/>
                    </a:moveTo>
                    <a:lnTo>
                      <a:pt x="0" y="20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2"/>
              <p:cNvSpPr/>
              <p:nvPr/>
            </p:nvSpPr>
            <p:spPr>
              <a:xfrm flipH="1">
                <a:off x="7038033" y="2997333"/>
                <a:ext cx="1218896" cy="2938178"/>
              </a:xfrm>
              <a:custGeom>
                <a:avLst/>
                <a:gdLst/>
                <a:ahLst/>
                <a:cxnLst/>
                <a:rect l="l" t="t" r="r" b="b"/>
                <a:pathLst>
                  <a:path w="17653" h="42553" extrusionOk="0">
                    <a:moveTo>
                      <a:pt x="12639" y="1"/>
                    </a:moveTo>
                    <a:cubicBezTo>
                      <a:pt x="12615" y="1"/>
                      <a:pt x="12602" y="1"/>
                      <a:pt x="12602" y="1"/>
                    </a:cubicBezTo>
                    <a:lnTo>
                      <a:pt x="6779" y="1078"/>
                    </a:lnTo>
                    <a:lnTo>
                      <a:pt x="2739" y="2332"/>
                    </a:lnTo>
                    <a:lnTo>
                      <a:pt x="2465" y="7278"/>
                    </a:lnTo>
                    <a:lnTo>
                      <a:pt x="4948" y="14294"/>
                    </a:lnTo>
                    <a:lnTo>
                      <a:pt x="1" y="42552"/>
                    </a:lnTo>
                    <a:lnTo>
                      <a:pt x="10047" y="42552"/>
                    </a:lnTo>
                    <a:lnTo>
                      <a:pt x="11793" y="27352"/>
                    </a:lnTo>
                    <a:lnTo>
                      <a:pt x="13588" y="42552"/>
                    </a:lnTo>
                    <a:lnTo>
                      <a:pt x="17653" y="41700"/>
                    </a:lnTo>
                    <a:lnTo>
                      <a:pt x="16235" y="20622"/>
                    </a:lnTo>
                    <a:cubicBezTo>
                      <a:pt x="16144" y="18706"/>
                      <a:pt x="15986" y="16795"/>
                      <a:pt x="15760" y="14891"/>
                    </a:cubicBezTo>
                    <a:lnTo>
                      <a:pt x="15456" y="2003"/>
                    </a:lnTo>
                    <a:cubicBezTo>
                      <a:pt x="14894" y="73"/>
                      <a:pt x="12932" y="1"/>
                      <a:pt x="12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2"/>
              <p:cNvSpPr/>
              <p:nvPr/>
            </p:nvSpPr>
            <p:spPr>
              <a:xfrm flipH="1">
                <a:off x="7512815" y="3078525"/>
                <a:ext cx="279010" cy="345372"/>
              </a:xfrm>
              <a:custGeom>
                <a:avLst/>
                <a:gdLst/>
                <a:ahLst/>
                <a:cxnLst/>
                <a:rect l="l" t="t" r="r" b="b"/>
                <a:pathLst>
                  <a:path w="3998" h="5100" extrusionOk="0">
                    <a:moveTo>
                      <a:pt x="0" y="0"/>
                    </a:moveTo>
                    <a:lnTo>
                      <a:pt x="3998" y="5099"/>
                    </a:lnTo>
                    <a:lnTo>
                      <a:pt x="3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2"/>
              <p:cNvSpPr/>
              <p:nvPr/>
            </p:nvSpPr>
            <p:spPr>
              <a:xfrm flipH="1">
                <a:off x="7442583" y="3423835"/>
                <a:ext cx="70290" cy="1462150"/>
              </a:xfrm>
              <a:custGeom>
                <a:avLst/>
                <a:gdLst/>
                <a:ahLst/>
                <a:cxnLst/>
                <a:rect l="l" t="t" r="r" b="b"/>
                <a:pathLst>
                  <a:path w="1018" h="21176" fill="none" extrusionOk="0">
                    <a:moveTo>
                      <a:pt x="1" y="0"/>
                    </a:moveTo>
                    <a:lnTo>
                      <a:pt x="1017" y="211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2"/>
              <p:cNvSpPr/>
              <p:nvPr/>
            </p:nvSpPr>
            <p:spPr>
              <a:xfrm flipH="1">
                <a:off x="7511524" y="3159125"/>
                <a:ext cx="190801" cy="271148"/>
              </a:xfrm>
              <a:custGeom>
                <a:avLst/>
                <a:gdLst/>
                <a:ahLst/>
                <a:cxnLst/>
                <a:rect l="l" t="t" r="r" b="b"/>
                <a:pathLst>
                  <a:path w="2526" h="3628" extrusionOk="0">
                    <a:moveTo>
                      <a:pt x="2331" y="1"/>
                    </a:moveTo>
                    <a:lnTo>
                      <a:pt x="1" y="408"/>
                    </a:lnTo>
                    <a:lnTo>
                      <a:pt x="2526" y="3627"/>
                    </a:lnTo>
                    <a:lnTo>
                      <a:pt x="23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2"/>
              <p:cNvSpPr/>
              <p:nvPr/>
            </p:nvSpPr>
            <p:spPr>
              <a:xfrm flipH="1">
                <a:off x="7294752" y="3023432"/>
                <a:ext cx="620599" cy="561770"/>
              </a:xfrm>
              <a:custGeom>
                <a:avLst/>
                <a:gdLst/>
                <a:ahLst/>
                <a:cxnLst/>
                <a:rect l="l" t="t" r="r" b="b"/>
                <a:pathLst>
                  <a:path w="8988" h="8136" fill="none" extrusionOk="0">
                    <a:moveTo>
                      <a:pt x="5617" y="0"/>
                    </a:moveTo>
                    <a:lnTo>
                      <a:pt x="8379" y="2173"/>
                    </a:lnTo>
                    <a:lnTo>
                      <a:pt x="6712" y="3201"/>
                    </a:lnTo>
                    <a:lnTo>
                      <a:pt x="8988" y="4418"/>
                    </a:lnTo>
                    <a:lnTo>
                      <a:pt x="5946" y="8136"/>
                    </a:lnTo>
                    <a:lnTo>
                      <a:pt x="737" y="6176"/>
                    </a:lnTo>
                    <a:lnTo>
                      <a:pt x="2441" y="3986"/>
                    </a:lnTo>
                    <a:lnTo>
                      <a:pt x="1" y="3250"/>
                    </a:lnTo>
                    <a:lnTo>
                      <a:pt x="1832" y="7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2"/>
              <p:cNvSpPr/>
              <p:nvPr/>
            </p:nvSpPr>
            <p:spPr>
              <a:xfrm flipH="1">
                <a:off x="7151479" y="4204823"/>
                <a:ext cx="114757" cy="414354"/>
              </a:xfrm>
              <a:custGeom>
                <a:avLst/>
                <a:gdLst/>
                <a:ahLst/>
                <a:cxnLst/>
                <a:rect l="l" t="t" r="r" b="b"/>
                <a:pathLst>
                  <a:path w="1662" h="6001" fill="none" extrusionOk="0">
                    <a:moveTo>
                      <a:pt x="1" y="1"/>
                    </a:moveTo>
                    <a:lnTo>
                      <a:pt x="1662" y="6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2"/>
              <p:cNvSpPr/>
              <p:nvPr/>
            </p:nvSpPr>
            <p:spPr>
              <a:xfrm flipH="1">
                <a:off x="7182137" y="3204473"/>
                <a:ext cx="5524" cy="208869"/>
              </a:xfrm>
              <a:custGeom>
                <a:avLst/>
                <a:gdLst/>
                <a:ahLst/>
                <a:cxnLst/>
                <a:rect l="l" t="t" r="r" b="b"/>
                <a:pathLst>
                  <a:path w="80" h="3025" fill="none" extrusionOk="0">
                    <a:moveTo>
                      <a:pt x="80" y="3025"/>
                    </a:moveTo>
                    <a:lnTo>
                      <a:pt x="1"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2"/>
              <p:cNvSpPr/>
              <p:nvPr/>
            </p:nvSpPr>
            <p:spPr>
              <a:xfrm flipH="1">
                <a:off x="7875785" y="3150685"/>
                <a:ext cx="753377" cy="1017346"/>
              </a:xfrm>
              <a:custGeom>
                <a:avLst/>
                <a:gdLst/>
                <a:ahLst/>
                <a:cxnLst/>
                <a:rect l="l" t="t" r="r" b="b"/>
                <a:pathLst>
                  <a:path w="10911" h="14734" extrusionOk="0">
                    <a:moveTo>
                      <a:pt x="8859" y="1"/>
                    </a:moveTo>
                    <a:cubicBezTo>
                      <a:pt x="7927" y="1"/>
                      <a:pt x="7040" y="523"/>
                      <a:pt x="6603" y="1407"/>
                    </a:cubicBezTo>
                    <a:lnTo>
                      <a:pt x="646" y="10820"/>
                    </a:lnTo>
                    <a:cubicBezTo>
                      <a:pt x="1" y="12128"/>
                      <a:pt x="499" y="13716"/>
                      <a:pt x="1789" y="14410"/>
                    </a:cubicBezTo>
                    <a:cubicBezTo>
                      <a:pt x="2199" y="14630"/>
                      <a:pt x="2639" y="14734"/>
                      <a:pt x="3071" y="14734"/>
                    </a:cubicBezTo>
                    <a:cubicBezTo>
                      <a:pt x="4108" y="14734"/>
                      <a:pt x="5103" y="14136"/>
                      <a:pt x="5550" y="13114"/>
                    </a:cubicBezTo>
                    <a:cubicBezTo>
                      <a:pt x="6116" y="11824"/>
                      <a:pt x="7552" y="9597"/>
                      <a:pt x="8860" y="7516"/>
                    </a:cubicBezTo>
                    <a:cubicBezTo>
                      <a:pt x="9852" y="5946"/>
                      <a:pt x="9931" y="5721"/>
                      <a:pt x="10339" y="4784"/>
                    </a:cubicBezTo>
                    <a:cubicBezTo>
                      <a:pt x="10911" y="3481"/>
                      <a:pt x="9797" y="184"/>
                      <a:pt x="9797" y="184"/>
                    </a:cubicBezTo>
                    <a:cubicBezTo>
                      <a:pt x="9490" y="60"/>
                      <a:pt x="9172" y="1"/>
                      <a:pt x="88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2"/>
              <p:cNvSpPr/>
              <p:nvPr/>
            </p:nvSpPr>
            <p:spPr>
              <a:xfrm flipH="1">
                <a:off x="7958989" y="3576290"/>
                <a:ext cx="64352" cy="103019"/>
              </a:xfrm>
              <a:custGeom>
                <a:avLst/>
                <a:gdLst/>
                <a:ahLst/>
                <a:cxnLst/>
                <a:rect l="l" t="t" r="r" b="b"/>
                <a:pathLst>
                  <a:path w="932" h="1492" fill="none" extrusionOk="0">
                    <a:moveTo>
                      <a:pt x="1" y="1492"/>
                    </a:moveTo>
                    <a:lnTo>
                      <a:pt x="932"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2"/>
              <p:cNvSpPr/>
              <p:nvPr/>
            </p:nvSpPr>
            <p:spPr>
              <a:xfrm flipH="1">
                <a:off x="7809362" y="3802418"/>
                <a:ext cx="817730" cy="805025"/>
              </a:xfrm>
              <a:custGeom>
                <a:avLst/>
                <a:gdLst/>
                <a:ahLst/>
                <a:cxnLst/>
                <a:rect l="l" t="t" r="r" b="b"/>
                <a:pathLst>
                  <a:path w="11843" h="11659" extrusionOk="0">
                    <a:moveTo>
                      <a:pt x="3026" y="0"/>
                    </a:moveTo>
                    <a:cubicBezTo>
                      <a:pt x="2309" y="0"/>
                      <a:pt x="1593" y="285"/>
                      <a:pt x="1060" y="851"/>
                    </a:cubicBezTo>
                    <a:cubicBezTo>
                      <a:pt x="1" y="1977"/>
                      <a:pt x="117" y="3772"/>
                      <a:pt x="1309" y="4758"/>
                    </a:cubicBezTo>
                    <a:lnTo>
                      <a:pt x="9931" y="11658"/>
                    </a:lnTo>
                    <a:lnTo>
                      <a:pt x="11842" y="7575"/>
                    </a:lnTo>
                    <a:lnTo>
                      <a:pt x="4954" y="815"/>
                    </a:lnTo>
                    <a:cubicBezTo>
                      <a:pt x="4425" y="271"/>
                      <a:pt x="3726" y="0"/>
                      <a:pt x="3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2"/>
              <p:cNvSpPr/>
              <p:nvPr/>
            </p:nvSpPr>
            <p:spPr>
              <a:xfrm flipH="1">
                <a:off x="7760684" y="4204823"/>
                <a:ext cx="223162" cy="476497"/>
              </a:xfrm>
              <a:custGeom>
                <a:avLst/>
                <a:gdLst/>
                <a:ahLst/>
                <a:cxnLst/>
                <a:rect l="l" t="t" r="r" b="b"/>
                <a:pathLst>
                  <a:path w="3232" h="6901" fill="none" extrusionOk="0">
                    <a:moveTo>
                      <a:pt x="3232" y="1"/>
                    </a:moveTo>
                    <a:lnTo>
                      <a:pt x="1" y="69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2"/>
              <p:cNvSpPr/>
              <p:nvPr/>
            </p:nvSpPr>
            <p:spPr>
              <a:xfrm flipH="1">
                <a:off x="7817372" y="4186802"/>
                <a:ext cx="133262" cy="130293"/>
              </a:xfrm>
              <a:custGeom>
                <a:avLst/>
                <a:gdLst/>
                <a:ahLst/>
                <a:cxnLst/>
                <a:rect l="l" t="t" r="r" b="b"/>
                <a:pathLst>
                  <a:path w="1930" h="1887" fill="none" extrusionOk="0">
                    <a:moveTo>
                      <a:pt x="1" y="0"/>
                    </a:moveTo>
                    <a:lnTo>
                      <a:pt x="1929" y="18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2"/>
              <p:cNvSpPr/>
              <p:nvPr/>
            </p:nvSpPr>
            <p:spPr>
              <a:xfrm flipH="1">
                <a:off x="7948908" y="4549367"/>
                <a:ext cx="65181" cy="52131"/>
              </a:xfrm>
              <a:custGeom>
                <a:avLst/>
                <a:gdLst/>
                <a:ahLst/>
                <a:cxnLst/>
                <a:rect l="l" t="t" r="r" b="b"/>
                <a:pathLst>
                  <a:path w="944" h="755" fill="none" extrusionOk="0">
                    <a:moveTo>
                      <a:pt x="1" y="0"/>
                    </a:moveTo>
                    <a:lnTo>
                      <a:pt x="944" y="755"/>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2"/>
              <p:cNvSpPr/>
              <p:nvPr/>
            </p:nvSpPr>
            <p:spPr>
              <a:xfrm flipH="1">
                <a:off x="8177869" y="3858622"/>
                <a:ext cx="107645" cy="99221"/>
              </a:xfrm>
              <a:custGeom>
                <a:avLst/>
                <a:gdLst/>
                <a:ahLst/>
                <a:cxnLst/>
                <a:rect l="l" t="t" r="r" b="b"/>
                <a:pathLst>
                  <a:path w="1559" h="1437" fill="none" extrusionOk="0">
                    <a:moveTo>
                      <a:pt x="1559" y="1437"/>
                    </a:moveTo>
                    <a:lnTo>
                      <a:pt x="1"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2"/>
              <p:cNvSpPr/>
              <p:nvPr/>
            </p:nvSpPr>
            <p:spPr>
              <a:xfrm flipH="1">
                <a:off x="7370359" y="2127481"/>
                <a:ext cx="649599" cy="585730"/>
              </a:xfrm>
              <a:custGeom>
                <a:avLst/>
                <a:gdLst/>
                <a:ahLst/>
                <a:cxnLst/>
                <a:rect l="l" t="t" r="r" b="b"/>
                <a:pathLst>
                  <a:path w="9408" h="8483" extrusionOk="0">
                    <a:moveTo>
                      <a:pt x="4758" y="0"/>
                    </a:moveTo>
                    <a:cubicBezTo>
                      <a:pt x="4558" y="0"/>
                      <a:pt x="4355" y="13"/>
                      <a:pt x="4150" y="40"/>
                    </a:cubicBezTo>
                    <a:cubicBezTo>
                      <a:pt x="1723" y="362"/>
                      <a:pt x="1" y="2498"/>
                      <a:pt x="305" y="4817"/>
                    </a:cubicBezTo>
                    <a:cubicBezTo>
                      <a:pt x="583" y="6946"/>
                      <a:pt x="2465" y="8483"/>
                      <a:pt x="4650" y="8483"/>
                    </a:cubicBezTo>
                    <a:cubicBezTo>
                      <a:pt x="4850" y="8483"/>
                      <a:pt x="5053" y="8470"/>
                      <a:pt x="5258" y="8443"/>
                    </a:cubicBezTo>
                    <a:cubicBezTo>
                      <a:pt x="7686" y="8121"/>
                      <a:pt x="9408" y="5985"/>
                      <a:pt x="9103" y="3667"/>
                    </a:cubicBezTo>
                    <a:cubicBezTo>
                      <a:pt x="8825" y="1537"/>
                      <a:pt x="6943" y="0"/>
                      <a:pt x="4758" y="0"/>
                    </a:cubicBez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2"/>
              <p:cNvSpPr/>
              <p:nvPr/>
            </p:nvSpPr>
            <p:spPr>
              <a:xfrm flipH="1">
                <a:off x="7293924" y="2444475"/>
                <a:ext cx="181112" cy="155564"/>
              </a:xfrm>
              <a:custGeom>
                <a:avLst/>
                <a:gdLst/>
                <a:ahLst/>
                <a:cxnLst/>
                <a:rect l="l" t="t" r="r" b="b"/>
                <a:pathLst>
                  <a:path w="2623" h="2253" extrusionOk="0">
                    <a:moveTo>
                      <a:pt x="1283" y="0"/>
                    </a:moveTo>
                    <a:cubicBezTo>
                      <a:pt x="1131" y="0"/>
                      <a:pt x="973" y="33"/>
                      <a:pt x="816" y="104"/>
                    </a:cubicBezTo>
                    <a:cubicBezTo>
                      <a:pt x="250" y="359"/>
                      <a:pt x="1" y="1023"/>
                      <a:pt x="250" y="1589"/>
                    </a:cubicBezTo>
                    <a:cubicBezTo>
                      <a:pt x="452" y="2033"/>
                      <a:pt x="865" y="2252"/>
                      <a:pt x="1277" y="2252"/>
                    </a:cubicBezTo>
                    <a:cubicBezTo>
                      <a:pt x="1711" y="2252"/>
                      <a:pt x="2144" y="2009"/>
                      <a:pt x="2325" y="1528"/>
                    </a:cubicBezTo>
                    <a:cubicBezTo>
                      <a:pt x="2622" y="752"/>
                      <a:pt x="2018" y="0"/>
                      <a:pt x="1283" y="0"/>
                    </a:cubicBezTo>
                    <a:close/>
                  </a:path>
                </a:pathLst>
              </a:custGeom>
              <a:solidFill>
                <a:srgbClr val="FF9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2"/>
              <p:cNvSpPr/>
              <p:nvPr/>
            </p:nvSpPr>
            <p:spPr>
              <a:xfrm flipH="1">
                <a:off x="7531648" y="2563800"/>
                <a:ext cx="257202" cy="517175"/>
              </a:xfrm>
              <a:custGeom>
                <a:avLst/>
                <a:gdLst/>
                <a:ahLst/>
                <a:cxnLst/>
                <a:rect l="l" t="t" r="r" b="b"/>
                <a:pathLst>
                  <a:path w="3725" h="7358" extrusionOk="0">
                    <a:moveTo>
                      <a:pt x="298" y="0"/>
                    </a:moveTo>
                    <a:lnTo>
                      <a:pt x="0" y="7357"/>
                    </a:lnTo>
                    <a:lnTo>
                      <a:pt x="3724" y="7357"/>
                    </a:lnTo>
                    <a:lnTo>
                      <a:pt x="3207" y="2465"/>
                    </a:lnTo>
                    <a:lnTo>
                      <a:pt x="2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2"/>
              <p:cNvSpPr/>
              <p:nvPr/>
            </p:nvSpPr>
            <p:spPr>
              <a:xfrm flipH="1">
                <a:off x="7547673" y="2728050"/>
                <a:ext cx="184081" cy="189535"/>
              </a:xfrm>
              <a:custGeom>
                <a:avLst/>
                <a:gdLst/>
                <a:ahLst/>
                <a:cxnLst/>
                <a:rect l="l" t="t" r="r" b="b"/>
                <a:pathLst>
                  <a:path w="2666" h="2745" extrusionOk="0">
                    <a:moveTo>
                      <a:pt x="1" y="1"/>
                    </a:moveTo>
                    <a:lnTo>
                      <a:pt x="2666" y="2745"/>
                    </a:lnTo>
                    <a:lnTo>
                      <a:pt x="2380" y="8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2"/>
              <p:cNvSpPr/>
              <p:nvPr/>
            </p:nvSpPr>
            <p:spPr>
              <a:xfrm flipH="1">
                <a:off x="7333764" y="2162280"/>
                <a:ext cx="560873" cy="626537"/>
              </a:xfrm>
              <a:custGeom>
                <a:avLst/>
                <a:gdLst/>
                <a:ahLst/>
                <a:cxnLst/>
                <a:rect l="l" t="t" r="r" b="b"/>
                <a:pathLst>
                  <a:path w="8123" h="9074" extrusionOk="0">
                    <a:moveTo>
                      <a:pt x="4545" y="1"/>
                    </a:moveTo>
                    <a:cubicBezTo>
                      <a:pt x="2191" y="1"/>
                      <a:pt x="0" y="2336"/>
                      <a:pt x="1106" y="6089"/>
                    </a:cubicBezTo>
                    <a:cubicBezTo>
                      <a:pt x="1966" y="9009"/>
                      <a:pt x="4294" y="9065"/>
                      <a:pt x="4473" y="9065"/>
                    </a:cubicBezTo>
                    <a:cubicBezTo>
                      <a:pt x="4480" y="9065"/>
                      <a:pt x="4483" y="9065"/>
                      <a:pt x="4483" y="9065"/>
                    </a:cubicBezTo>
                    <a:cubicBezTo>
                      <a:pt x="4578" y="9071"/>
                      <a:pt x="4671" y="9073"/>
                      <a:pt x="4761" y="9073"/>
                    </a:cubicBezTo>
                    <a:cubicBezTo>
                      <a:pt x="6659" y="9073"/>
                      <a:pt x="7571" y="7817"/>
                      <a:pt x="7879" y="6272"/>
                    </a:cubicBezTo>
                    <a:cubicBezTo>
                      <a:pt x="8122" y="5024"/>
                      <a:pt x="7708" y="3126"/>
                      <a:pt x="7337" y="2025"/>
                    </a:cubicBezTo>
                    <a:cubicBezTo>
                      <a:pt x="7215" y="1653"/>
                      <a:pt x="6869" y="814"/>
                      <a:pt x="6540" y="601"/>
                    </a:cubicBezTo>
                    <a:cubicBezTo>
                      <a:pt x="5911" y="193"/>
                      <a:pt x="5222" y="1"/>
                      <a:pt x="45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2"/>
              <p:cNvSpPr/>
              <p:nvPr/>
            </p:nvSpPr>
            <p:spPr>
              <a:xfrm flipH="1">
                <a:off x="7411098" y="2493636"/>
                <a:ext cx="26100" cy="55928"/>
              </a:xfrm>
              <a:custGeom>
                <a:avLst/>
                <a:gdLst/>
                <a:ahLst/>
                <a:cxnLst/>
                <a:rect l="l" t="t" r="r" b="b"/>
                <a:pathLst>
                  <a:path w="378" h="810" fill="none" extrusionOk="0">
                    <a:moveTo>
                      <a:pt x="6" y="0"/>
                    </a:moveTo>
                    <a:lnTo>
                      <a:pt x="353" y="560"/>
                    </a:lnTo>
                    <a:cubicBezTo>
                      <a:pt x="377" y="627"/>
                      <a:pt x="347" y="694"/>
                      <a:pt x="286" y="718"/>
                    </a:cubicBezTo>
                    <a:lnTo>
                      <a:pt x="0" y="81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2"/>
              <p:cNvSpPr/>
              <p:nvPr/>
            </p:nvSpPr>
            <p:spPr>
              <a:xfrm flipH="1">
                <a:off x="7516878" y="2444406"/>
                <a:ext cx="47228" cy="40186"/>
              </a:xfrm>
              <a:custGeom>
                <a:avLst/>
                <a:gdLst/>
                <a:ahLst/>
                <a:cxnLst/>
                <a:rect l="l" t="t" r="r" b="b"/>
                <a:pathLst>
                  <a:path w="684" h="582" extrusionOk="0">
                    <a:moveTo>
                      <a:pt x="303" y="1"/>
                    </a:moveTo>
                    <a:cubicBezTo>
                      <a:pt x="295" y="1"/>
                      <a:pt x="288" y="1"/>
                      <a:pt x="281" y="1"/>
                    </a:cubicBezTo>
                    <a:cubicBezTo>
                      <a:pt x="122" y="14"/>
                      <a:pt x="1" y="154"/>
                      <a:pt x="13" y="318"/>
                    </a:cubicBezTo>
                    <a:cubicBezTo>
                      <a:pt x="28" y="481"/>
                      <a:pt x="165" y="582"/>
                      <a:pt x="304" y="582"/>
                    </a:cubicBezTo>
                    <a:cubicBezTo>
                      <a:pt x="384" y="582"/>
                      <a:pt x="464" y="549"/>
                      <a:pt x="524" y="476"/>
                    </a:cubicBezTo>
                    <a:cubicBezTo>
                      <a:pt x="683" y="287"/>
                      <a:pt x="545"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2"/>
              <p:cNvSpPr/>
              <p:nvPr/>
            </p:nvSpPr>
            <p:spPr>
              <a:xfrm flipH="1">
                <a:off x="7361107" y="2425073"/>
                <a:ext cx="43776" cy="37079"/>
              </a:xfrm>
              <a:custGeom>
                <a:avLst/>
                <a:gdLst/>
                <a:ahLst/>
                <a:cxnLst/>
                <a:rect l="l" t="t" r="r" b="b"/>
                <a:pathLst>
                  <a:path w="634" h="537" extrusionOk="0">
                    <a:moveTo>
                      <a:pt x="285" y="0"/>
                    </a:moveTo>
                    <a:cubicBezTo>
                      <a:pt x="276" y="0"/>
                      <a:pt x="266" y="0"/>
                      <a:pt x="256" y="1"/>
                    </a:cubicBezTo>
                    <a:cubicBezTo>
                      <a:pt x="110" y="14"/>
                      <a:pt x="1" y="141"/>
                      <a:pt x="13" y="294"/>
                    </a:cubicBezTo>
                    <a:cubicBezTo>
                      <a:pt x="25" y="444"/>
                      <a:pt x="149" y="536"/>
                      <a:pt x="279" y="536"/>
                    </a:cubicBezTo>
                    <a:cubicBezTo>
                      <a:pt x="354" y="536"/>
                      <a:pt x="430" y="506"/>
                      <a:pt x="488" y="440"/>
                    </a:cubicBezTo>
                    <a:cubicBezTo>
                      <a:pt x="633" y="265"/>
                      <a:pt x="505"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2"/>
              <p:cNvSpPr/>
              <p:nvPr/>
            </p:nvSpPr>
            <p:spPr>
              <a:xfrm flipH="1">
                <a:off x="7512804" y="2302031"/>
                <a:ext cx="141616" cy="61452"/>
              </a:xfrm>
              <a:custGeom>
                <a:avLst/>
                <a:gdLst/>
                <a:ahLst/>
                <a:cxnLst/>
                <a:rect l="l" t="t" r="r" b="b"/>
                <a:pathLst>
                  <a:path w="2051" h="890" extrusionOk="0">
                    <a:moveTo>
                      <a:pt x="1158" y="1"/>
                    </a:moveTo>
                    <a:cubicBezTo>
                      <a:pt x="1079" y="1"/>
                      <a:pt x="996" y="10"/>
                      <a:pt x="913" y="31"/>
                    </a:cubicBezTo>
                    <a:cubicBezTo>
                      <a:pt x="323" y="183"/>
                      <a:pt x="0" y="889"/>
                      <a:pt x="0" y="889"/>
                    </a:cubicBezTo>
                    <a:lnTo>
                      <a:pt x="2051" y="347"/>
                    </a:lnTo>
                    <a:cubicBezTo>
                      <a:pt x="2051" y="347"/>
                      <a:pt x="1650"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2"/>
              <p:cNvSpPr/>
              <p:nvPr/>
            </p:nvSpPr>
            <p:spPr>
              <a:xfrm flipH="1">
                <a:off x="7340531" y="2280143"/>
                <a:ext cx="112202" cy="45088"/>
              </a:xfrm>
              <a:custGeom>
                <a:avLst/>
                <a:gdLst/>
                <a:ahLst/>
                <a:cxnLst/>
                <a:rect l="l" t="t" r="r" b="b"/>
                <a:pathLst>
                  <a:path w="1625" h="653" extrusionOk="0">
                    <a:moveTo>
                      <a:pt x="798" y="0"/>
                    </a:moveTo>
                    <a:cubicBezTo>
                      <a:pt x="346" y="0"/>
                      <a:pt x="0" y="543"/>
                      <a:pt x="0" y="543"/>
                    </a:cubicBezTo>
                    <a:lnTo>
                      <a:pt x="1625" y="652"/>
                    </a:lnTo>
                    <a:cubicBezTo>
                      <a:pt x="1625" y="652"/>
                      <a:pt x="1302" y="32"/>
                      <a:pt x="834" y="1"/>
                    </a:cubicBezTo>
                    <a:cubicBezTo>
                      <a:pt x="822" y="0"/>
                      <a:pt x="809"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2"/>
              <p:cNvSpPr/>
              <p:nvPr/>
            </p:nvSpPr>
            <p:spPr>
              <a:xfrm flipH="1">
                <a:off x="7420350" y="2582706"/>
                <a:ext cx="107231" cy="39564"/>
              </a:xfrm>
              <a:custGeom>
                <a:avLst/>
                <a:gdLst/>
                <a:ahLst/>
                <a:cxnLst/>
                <a:rect l="l" t="t" r="r" b="b"/>
                <a:pathLst>
                  <a:path w="1553" h="573" fill="none" extrusionOk="0">
                    <a:moveTo>
                      <a:pt x="1553" y="92"/>
                    </a:moveTo>
                    <a:cubicBezTo>
                      <a:pt x="1553" y="92"/>
                      <a:pt x="494" y="572"/>
                      <a:pt x="1"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2"/>
              <p:cNvSpPr/>
              <p:nvPr/>
            </p:nvSpPr>
            <p:spPr>
              <a:xfrm flipH="1">
                <a:off x="7295581" y="2356233"/>
                <a:ext cx="418911" cy="63524"/>
              </a:xfrm>
              <a:custGeom>
                <a:avLst/>
                <a:gdLst/>
                <a:ahLst/>
                <a:cxnLst/>
                <a:rect l="l" t="t" r="r" b="b"/>
                <a:pathLst>
                  <a:path w="6067" h="920" extrusionOk="0">
                    <a:moveTo>
                      <a:pt x="6036" y="1"/>
                    </a:moveTo>
                    <a:lnTo>
                      <a:pt x="0" y="542"/>
                    </a:lnTo>
                    <a:lnTo>
                      <a:pt x="37" y="919"/>
                    </a:lnTo>
                    <a:lnTo>
                      <a:pt x="6067" y="378"/>
                    </a:lnTo>
                    <a:lnTo>
                      <a:pt x="6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2"/>
              <p:cNvSpPr/>
              <p:nvPr/>
            </p:nvSpPr>
            <p:spPr>
              <a:xfrm flipH="1">
                <a:off x="7711937" y="2393242"/>
                <a:ext cx="62212" cy="71878"/>
              </a:xfrm>
              <a:custGeom>
                <a:avLst/>
                <a:gdLst/>
                <a:ahLst/>
                <a:cxnLst/>
                <a:rect l="l" t="t" r="r" b="b"/>
                <a:pathLst>
                  <a:path w="901" h="1041" extrusionOk="0">
                    <a:moveTo>
                      <a:pt x="864" y="0"/>
                    </a:moveTo>
                    <a:lnTo>
                      <a:pt x="0" y="651"/>
                    </a:lnTo>
                    <a:lnTo>
                      <a:pt x="37" y="1041"/>
                    </a:lnTo>
                    <a:lnTo>
                      <a:pt x="901" y="377"/>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2"/>
              <p:cNvSpPr/>
              <p:nvPr/>
            </p:nvSpPr>
            <p:spPr>
              <a:xfrm flipH="1">
                <a:off x="7734999" y="2230637"/>
                <a:ext cx="250919" cy="354628"/>
              </a:xfrm>
              <a:custGeom>
                <a:avLst/>
                <a:gdLst/>
                <a:ahLst/>
                <a:cxnLst/>
                <a:rect l="l" t="t" r="r" b="b"/>
                <a:pathLst>
                  <a:path w="3634" h="5136" extrusionOk="0">
                    <a:moveTo>
                      <a:pt x="2532" y="0"/>
                    </a:moveTo>
                    <a:lnTo>
                      <a:pt x="0" y="2909"/>
                    </a:lnTo>
                    <a:lnTo>
                      <a:pt x="3146" y="5136"/>
                    </a:lnTo>
                    <a:lnTo>
                      <a:pt x="3487" y="2805"/>
                    </a:lnTo>
                    <a:cubicBezTo>
                      <a:pt x="3633" y="1838"/>
                      <a:pt x="3329" y="858"/>
                      <a:pt x="2666" y="140"/>
                    </a:cubicBezTo>
                    <a:lnTo>
                      <a:pt x="2532" y="0"/>
                    </a:ln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2"/>
              <p:cNvSpPr/>
              <p:nvPr/>
            </p:nvSpPr>
            <p:spPr>
              <a:xfrm flipH="1">
                <a:off x="7745494" y="2485420"/>
                <a:ext cx="180352" cy="154597"/>
              </a:xfrm>
              <a:custGeom>
                <a:avLst/>
                <a:gdLst/>
                <a:ahLst/>
                <a:cxnLst/>
                <a:rect l="l" t="t" r="r" b="b"/>
                <a:pathLst>
                  <a:path w="2612" h="2239" extrusionOk="0">
                    <a:moveTo>
                      <a:pt x="1278" y="0"/>
                    </a:moveTo>
                    <a:cubicBezTo>
                      <a:pt x="1127" y="0"/>
                      <a:pt x="971" y="32"/>
                      <a:pt x="816" y="101"/>
                    </a:cubicBezTo>
                    <a:cubicBezTo>
                      <a:pt x="256" y="351"/>
                      <a:pt x="1" y="1014"/>
                      <a:pt x="250" y="1580"/>
                    </a:cubicBezTo>
                    <a:cubicBezTo>
                      <a:pt x="448" y="2021"/>
                      <a:pt x="859" y="2239"/>
                      <a:pt x="1269" y="2239"/>
                    </a:cubicBezTo>
                    <a:cubicBezTo>
                      <a:pt x="1702" y="2239"/>
                      <a:pt x="2135" y="1997"/>
                      <a:pt x="2319" y="1519"/>
                    </a:cubicBezTo>
                    <a:cubicBezTo>
                      <a:pt x="2612" y="751"/>
                      <a:pt x="2012" y="0"/>
                      <a:pt x="1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2"/>
              <p:cNvSpPr/>
              <p:nvPr/>
            </p:nvSpPr>
            <p:spPr>
              <a:xfrm flipH="1">
                <a:off x="7807706" y="2520910"/>
                <a:ext cx="67736" cy="56412"/>
              </a:xfrm>
              <a:custGeom>
                <a:avLst/>
                <a:gdLst/>
                <a:ahLst/>
                <a:cxnLst/>
                <a:rect l="l" t="t" r="r" b="b"/>
                <a:pathLst>
                  <a:path w="981" h="817" fill="none" extrusionOk="0">
                    <a:moveTo>
                      <a:pt x="1" y="348"/>
                    </a:moveTo>
                    <a:cubicBezTo>
                      <a:pt x="1" y="348"/>
                      <a:pt x="725" y="1"/>
                      <a:pt x="980" y="8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2"/>
              <p:cNvSpPr/>
              <p:nvPr/>
            </p:nvSpPr>
            <p:spPr>
              <a:xfrm flipH="1">
                <a:off x="7858110" y="2198254"/>
                <a:ext cx="248364" cy="408485"/>
              </a:xfrm>
              <a:custGeom>
                <a:avLst/>
                <a:gdLst/>
                <a:ahLst/>
                <a:cxnLst/>
                <a:rect l="l" t="t" r="r" b="b"/>
                <a:pathLst>
                  <a:path w="3597" h="5916" extrusionOk="0">
                    <a:moveTo>
                      <a:pt x="2610" y="1"/>
                    </a:moveTo>
                    <a:cubicBezTo>
                      <a:pt x="2610" y="1"/>
                      <a:pt x="0" y="2684"/>
                      <a:pt x="2379" y="5915"/>
                    </a:cubicBezTo>
                    <a:lnTo>
                      <a:pt x="3596" y="780"/>
                    </a:lnTo>
                    <a:lnTo>
                      <a:pt x="2610" y="1"/>
                    </a:ln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2"/>
              <p:cNvSpPr/>
              <p:nvPr/>
            </p:nvSpPr>
            <p:spPr>
              <a:xfrm flipH="1">
                <a:off x="7414894" y="2097100"/>
                <a:ext cx="579447" cy="242426"/>
              </a:xfrm>
              <a:custGeom>
                <a:avLst/>
                <a:gdLst/>
                <a:ahLst/>
                <a:cxnLst/>
                <a:rect l="l" t="t" r="r" b="b"/>
                <a:pathLst>
                  <a:path w="8392" h="3511" extrusionOk="0">
                    <a:moveTo>
                      <a:pt x="4709" y="1"/>
                    </a:moveTo>
                    <a:cubicBezTo>
                      <a:pt x="3860" y="1"/>
                      <a:pt x="3037" y="132"/>
                      <a:pt x="2264" y="504"/>
                    </a:cubicBezTo>
                    <a:cubicBezTo>
                      <a:pt x="1352" y="948"/>
                      <a:pt x="354" y="1813"/>
                      <a:pt x="1" y="3510"/>
                    </a:cubicBezTo>
                    <a:lnTo>
                      <a:pt x="2994" y="2744"/>
                    </a:lnTo>
                    <a:cubicBezTo>
                      <a:pt x="2994" y="2744"/>
                      <a:pt x="3581" y="1856"/>
                      <a:pt x="4834" y="1856"/>
                    </a:cubicBezTo>
                    <a:cubicBezTo>
                      <a:pt x="5030" y="1856"/>
                      <a:pt x="5242" y="1878"/>
                      <a:pt x="5471" y="1928"/>
                    </a:cubicBezTo>
                    <a:cubicBezTo>
                      <a:pt x="6177" y="2086"/>
                      <a:pt x="6802" y="2132"/>
                      <a:pt x="7290" y="2132"/>
                    </a:cubicBezTo>
                    <a:cubicBezTo>
                      <a:pt x="7967" y="2132"/>
                      <a:pt x="8380" y="2044"/>
                      <a:pt x="8380" y="2044"/>
                    </a:cubicBezTo>
                    <a:cubicBezTo>
                      <a:pt x="8380" y="2044"/>
                      <a:pt x="8392" y="97"/>
                      <a:pt x="4990" y="5"/>
                    </a:cubicBezTo>
                    <a:cubicBezTo>
                      <a:pt x="4896" y="2"/>
                      <a:pt x="4803" y="1"/>
                      <a:pt x="4709" y="1"/>
                    </a:cubicBez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2"/>
              <p:cNvSpPr/>
              <p:nvPr/>
            </p:nvSpPr>
            <p:spPr>
              <a:xfrm flipH="1">
                <a:off x="7297652" y="2355819"/>
                <a:ext cx="416840" cy="186912"/>
              </a:xfrm>
              <a:custGeom>
                <a:avLst/>
                <a:gdLst/>
                <a:ahLst/>
                <a:cxnLst/>
                <a:rect l="l" t="t" r="r" b="b"/>
                <a:pathLst>
                  <a:path w="6037" h="2707" extrusionOk="0">
                    <a:moveTo>
                      <a:pt x="6036" y="0"/>
                    </a:moveTo>
                    <a:lnTo>
                      <a:pt x="0" y="542"/>
                    </a:lnTo>
                    <a:lnTo>
                      <a:pt x="420" y="1838"/>
                    </a:lnTo>
                    <a:cubicBezTo>
                      <a:pt x="591" y="2363"/>
                      <a:pt x="1052" y="2707"/>
                      <a:pt x="1551" y="2707"/>
                    </a:cubicBezTo>
                    <a:cubicBezTo>
                      <a:pt x="1583" y="2707"/>
                      <a:pt x="1616" y="2705"/>
                      <a:pt x="1649" y="2702"/>
                    </a:cubicBezTo>
                    <a:lnTo>
                      <a:pt x="3146" y="2568"/>
                    </a:lnTo>
                    <a:cubicBezTo>
                      <a:pt x="3310" y="2550"/>
                      <a:pt x="3456" y="2453"/>
                      <a:pt x="3542" y="2307"/>
                    </a:cubicBezTo>
                    <a:cubicBezTo>
                      <a:pt x="3743" y="1962"/>
                      <a:pt x="3896" y="1842"/>
                      <a:pt x="4014" y="1842"/>
                    </a:cubicBezTo>
                    <a:cubicBezTo>
                      <a:pt x="4144" y="1842"/>
                      <a:pt x="4229" y="1991"/>
                      <a:pt x="4284" y="2142"/>
                    </a:cubicBezTo>
                    <a:cubicBezTo>
                      <a:pt x="4337" y="2314"/>
                      <a:pt x="4495" y="2429"/>
                      <a:pt x="4677" y="2429"/>
                    </a:cubicBezTo>
                    <a:cubicBezTo>
                      <a:pt x="4682" y="2429"/>
                      <a:pt x="4687" y="2428"/>
                      <a:pt x="4692" y="2428"/>
                    </a:cubicBezTo>
                    <a:lnTo>
                      <a:pt x="5264" y="2374"/>
                    </a:lnTo>
                    <a:cubicBezTo>
                      <a:pt x="5677" y="2337"/>
                      <a:pt x="5994" y="1972"/>
                      <a:pt x="6000" y="1528"/>
                    </a:cubicBezTo>
                    <a:lnTo>
                      <a:pt x="6036" y="0"/>
                    </a:ln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82"/>
            <p:cNvGrpSpPr/>
            <p:nvPr/>
          </p:nvGrpSpPr>
          <p:grpSpPr>
            <a:xfrm>
              <a:off x="5483115" y="3604065"/>
              <a:ext cx="2698124" cy="1531465"/>
              <a:chOff x="5782200" y="3450694"/>
              <a:chExt cx="2672203" cy="1516752"/>
            </a:xfrm>
          </p:grpSpPr>
          <p:sp>
            <p:nvSpPr>
              <p:cNvPr id="3267" name="Google Shape;3267;p82"/>
              <p:cNvSpPr/>
              <p:nvPr/>
            </p:nvSpPr>
            <p:spPr>
              <a:xfrm flipH="1">
                <a:off x="6328779" y="4836739"/>
                <a:ext cx="655123" cy="127807"/>
              </a:xfrm>
              <a:custGeom>
                <a:avLst/>
                <a:gdLst/>
                <a:ahLst/>
                <a:cxnLst/>
                <a:rect l="l" t="t" r="r" b="b"/>
                <a:pathLst>
                  <a:path w="9488" h="1851" extrusionOk="0">
                    <a:moveTo>
                      <a:pt x="1" y="0"/>
                    </a:moveTo>
                    <a:lnTo>
                      <a:pt x="1" y="1850"/>
                    </a:lnTo>
                    <a:lnTo>
                      <a:pt x="9487" y="1850"/>
                    </a:lnTo>
                    <a:lnTo>
                      <a:pt x="9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2"/>
              <p:cNvSpPr/>
              <p:nvPr/>
            </p:nvSpPr>
            <p:spPr>
              <a:xfrm flipH="1">
                <a:off x="6328779" y="4880446"/>
                <a:ext cx="655123" cy="40393"/>
              </a:xfrm>
              <a:custGeom>
                <a:avLst/>
                <a:gdLst/>
                <a:ahLst/>
                <a:cxnLst/>
                <a:rect l="l" t="t" r="r" b="b"/>
                <a:pathLst>
                  <a:path w="9488" h="585" extrusionOk="0">
                    <a:moveTo>
                      <a:pt x="1" y="0"/>
                    </a:moveTo>
                    <a:lnTo>
                      <a:pt x="1" y="584"/>
                    </a:lnTo>
                    <a:lnTo>
                      <a:pt x="9487" y="584"/>
                    </a:lnTo>
                    <a:lnTo>
                      <a:pt x="94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2"/>
              <p:cNvSpPr/>
              <p:nvPr/>
            </p:nvSpPr>
            <p:spPr>
              <a:xfrm flipH="1">
                <a:off x="5966212" y="4774114"/>
                <a:ext cx="44605" cy="80786"/>
              </a:xfrm>
              <a:custGeom>
                <a:avLst/>
                <a:gdLst/>
                <a:ahLst/>
                <a:cxnLst/>
                <a:rect l="l" t="t" r="r" b="b"/>
                <a:pathLst>
                  <a:path w="646" h="1170" extrusionOk="0">
                    <a:moveTo>
                      <a:pt x="0" y="1"/>
                    </a:moveTo>
                    <a:lnTo>
                      <a:pt x="0" y="1169"/>
                    </a:lnTo>
                    <a:lnTo>
                      <a:pt x="645" y="1169"/>
                    </a:lnTo>
                    <a:lnTo>
                      <a:pt x="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2"/>
              <p:cNvSpPr/>
              <p:nvPr/>
            </p:nvSpPr>
            <p:spPr>
              <a:xfrm flipH="1">
                <a:off x="6376698" y="3914965"/>
                <a:ext cx="449223" cy="859227"/>
              </a:xfrm>
              <a:custGeom>
                <a:avLst/>
                <a:gdLst/>
                <a:ahLst/>
                <a:cxnLst/>
                <a:rect l="l" t="t" r="r" b="b"/>
                <a:pathLst>
                  <a:path w="6506" h="12444" extrusionOk="0">
                    <a:moveTo>
                      <a:pt x="2465" y="0"/>
                    </a:moveTo>
                    <a:cubicBezTo>
                      <a:pt x="1996" y="0"/>
                      <a:pt x="1926" y="676"/>
                      <a:pt x="2386" y="773"/>
                    </a:cubicBezTo>
                    <a:lnTo>
                      <a:pt x="2386" y="6432"/>
                    </a:lnTo>
                    <a:cubicBezTo>
                      <a:pt x="919" y="6864"/>
                      <a:pt x="1" y="8306"/>
                      <a:pt x="214" y="9815"/>
                    </a:cubicBezTo>
                    <a:cubicBezTo>
                      <a:pt x="433" y="11324"/>
                      <a:pt x="1729" y="12444"/>
                      <a:pt x="3250" y="12444"/>
                    </a:cubicBezTo>
                    <a:cubicBezTo>
                      <a:pt x="4777" y="12444"/>
                      <a:pt x="6073" y="11324"/>
                      <a:pt x="6292" y="9815"/>
                    </a:cubicBezTo>
                    <a:cubicBezTo>
                      <a:pt x="6505" y="8306"/>
                      <a:pt x="5587" y="6864"/>
                      <a:pt x="4120" y="6432"/>
                    </a:cubicBezTo>
                    <a:lnTo>
                      <a:pt x="4120" y="773"/>
                    </a:lnTo>
                    <a:cubicBezTo>
                      <a:pt x="4580" y="676"/>
                      <a:pt x="4510" y="0"/>
                      <a:pt x="4041" y="0"/>
                    </a:cubicBezTo>
                    <a:cubicBezTo>
                      <a:pt x="4039" y="0"/>
                      <a:pt x="4037" y="0"/>
                      <a:pt x="4035" y="0"/>
                    </a:cubicBezTo>
                    <a:lnTo>
                      <a:pt x="2471" y="0"/>
                    </a:lnTo>
                    <a:cubicBezTo>
                      <a:pt x="2469" y="0"/>
                      <a:pt x="2467" y="0"/>
                      <a:pt x="24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2"/>
              <p:cNvSpPr/>
              <p:nvPr/>
            </p:nvSpPr>
            <p:spPr>
              <a:xfrm flipH="1">
                <a:off x="6394927" y="4481286"/>
                <a:ext cx="415873" cy="254785"/>
              </a:xfrm>
              <a:custGeom>
                <a:avLst/>
                <a:gdLst/>
                <a:ahLst/>
                <a:cxnLst/>
                <a:rect l="l" t="t" r="r" b="b"/>
                <a:pathLst>
                  <a:path w="6023" h="3690" extrusionOk="0">
                    <a:moveTo>
                      <a:pt x="1151" y="1"/>
                    </a:moveTo>
                    <a:cubicBezTo>
                      <a:pt x="1078" y="1"/>
                      <a:pt x="1011" y="7"/>
                      <a:pt x="938" y="13"/>
                    </a:cubicBezTo>
                    <a:cubicBezTo>
                      <a:pt x="1" y="1601"/>
                      <a:pt x="1102" y="3615"/>
                      <a:pt x="2946" y="3688"/>
                    </a:cubicBezTo>
                    <a:cubicBezTo>
                      <a:pt x="2977" y="3689"/>
                      <a:pt x="3008" y="3690"/>
                      <a:pt x="3039" y="3690"/>
                    </a:cubicBezTo>
                    <a:cubicBezTo>
                      <a:pt x="4831" y="3690"/>
                      <a:pt x="6023" y="1798"/>
                      <a:pt x="5215" y="171"/>
                    </a:cubicBezTo>
                    <a:lnTo>
                      <a:pt x="5215" y="171"/>
                    </a:lnTo>
                    <a:cubicBezTo>
                      <a:pt x="4887" y="408"/>
                      <a:pt x="4503" y="548"/>
                      <a:pt x="4102" y="579"/>
                    </a:cubicBezTo>
                    <a:cubicBezTo>
                      <a:pt x="4049" y="583"/>
                      <a:pt x="3996" y="584"/>
                      <a:pt x="3944" y="584"/>
                    </a:cubicBezTo>
                    <a:cubicBezTo>
                      <a:pt x="3500" y="584"/>
                      <a:pt x="3065" y="454"/>
                      <a:pt x="2635" y="329"/>
                    </a:cubicBezTo>
                    <a:cubicBezTo>
                      <a:pt x="2161" y="189"/>
                      <a:pt x="1656" y="13"/>
                      <a:pt x="1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2"/>
              <p:cNvSpPr/>
              <p:nvPr/>
            </p:nvSpPr>
            <p:spPr>
              <a:xfrm flipH="1">
                <a:off x="6666215" y="4543498"/>
                <a:ext cx="51717" cy="44259"/>
              </a:xfrm>
              <a:custGeom>
                <a:avLst/>
                <a:gdLst/>
                <a:ahLst/>
                <a:cxnLst/>
                <a:rect l="l" t="t" r="r" b="b"/>
                <a:pathLst>
                  <a:path w="749" h="641" extrusionOk="0">
                    <a:moveTo>
                      <a:pt x="426" y="0"/>
                    </a:moveTo>
                    <a:cubicBezTo>
                      <a:pt x="140" y="0"/>
                      <a:pt x="0" y="347"/>
                      <a:pt x="201" y="548"/>
                    </a:cubicBezTo>
                    <a:cubicBezTo>
                      <a:pt x="266" y="612"/>
                      <a:pt x="345" y="641"/>
                      <a:pt x="423" y="641"/>
                    </a:cubicBezTo>
                    <a:cubicBezTo>
                      <a:pt x="589" y="641"/>
                      <a:pt x="749" y="511"/>
                      <a:pt x="749" y="317"/>
                    </a:cubicBezTo>
                    <a:cubicBezTo>
                      <a:pt x="749" y="140"/>
                      <a:pt x="603"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2"/>
              <p:cNvSpPr/>
              <p:nvPr/>
            </p:nvSpPr>
            <p:spPr>
              <a:xfrm flipH="1">
                <a:off x="6593093" y="4644720"/>
                <a:ext cx="30312" cy="30726"/>
              </a:xfrm>
              <a:custGeom>
                <a:avLst/>
                <a:gdLst/>
                <a:ahLst/>
                <a:cxnLst/>
                <a:rect l="l" t="t" r="r" b="b"/>
                <a:pathLst>
                  <a:path w="439" h="445" extrusionOk="0">
                    <a:moveTo>
                      <a:pt x="220" y="1"/>
                    </a:moveTo>
                    <a:cubicBezTo>
                      <a:pt x="98" y="1"/>
                      <a:pt x="1" y="104"/>
                      <a:pt x="1" y="226"/>
                    </a:cubicBezTo>
                    <a:cubicBezTo>
                      <a:pt x="1" y="347"/>
                      <a:pt x="98" y="445"/>
                      <a:pt x="220" y="445"/>
                    </a:cubicBezTo>
                    <a:cubicBezTo>
                      <a:pt x="341" y="445"/>
                      <a:pt x="439" y="347"/>
                      <a:pt x="439" y="226"/>
                    </a:cubicBezTo>
                    <a:cubicBezTo>
                      <a:pt x="439" y="104"/>
                      <a:pt x="341"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2"/>
              <p:cNvSpPr/>
              <p:nvPr/>
            </p:nvSpPr>
            <p:spPr>
              <a:xfrm flipH="1">
                <a:off x="6513689" y="4577054"/>
                <a:ext cx="35352" cy="30588"/>
              </a:xfrm>
              <a:custGeom>
                <a:avLst/>
                <a:gdLst/>
                <a:ahLst/>
                <a:cxnLst/>
                <a:rect l="l" t="t" r="r" b="b"/>
                <a:pathLst>
                  <a:path w="512" h="443" extrusionOk="0">
                    <a:moveTo>
                      <a:pt x="293" y="1"/>
                    </a:moveTo>
                    <a:cubicBezTo>
                      <a:pt x="98" y="1"/>
                      <a:pt x="1" y="238"/>
                      <a:pt x="141" y="378"/>
                    </a:cubicBezTo>
                    <a:cubicBezTo>
                      <a:pt x="183" y="423"/>
                      <a:pt x="237" y="443"/>
                      <a:pt x="289" y="443"/>
                    </a:cubicBezTo>
                    <a:cubicBezTo>
                      <a:pt x="402" y="443"/>
                      <a:pt x="512" y="353"/>
                      <a:pt x="512" y="220"/>
                    </a:cubicBezTo>
                    <a:cubicBezTo>
                      <a:pt x="512" y="98"/>
                      <a:pt x="414" y="1"/>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2"/>
              <p:cNvSpPr/>
              <p:nvPr/>
            </p:nvSpPr>
            <p:spPr>
              <a:xfrm flipH="1">
                <a:off x="6532608" y="4459882"/>
                <a:ext cx="30312" cy="30726"/>
              </a:xfrm>
              <a:custGeom>
                <a:avLst/>
                <a:gdLst/>
                <a:ahLst/>
                <a:cxnLst/>
                <a:rect l="l" t="t" r="r" b="b"/>
                <a:pathLst>
                  <a:path w="439" h="445" extrusionOk="0">
                    <a:moveTo>
                      <a:pt x="220" y="0"/>
                    </a:moveTo>
                    <a:cubicBezTo>
                      <a:pt x="98" y="0"/>
                      <a:pt x="1" y="104"/>
                      <a:pt x="1" y="219"/>
                    </a:cubicBezTo>
                    <a:cubicBezTo>
                      <a:pt x="1" y="341"/>
                      <a:pt x="98" y="444"/>
                      <a:pt x="220" y="444"/>
                    </a:cubicBezTo>
                    <a:cubicBezTo>
                      <a:pt x="342" y="444"/>
                      <a:pt x="439" y="341"/>
                      <a:pt x="439" y="219"/>
                    </a:cubicBezTo>
                    <a:cubicBezTo>
                      <a:pt x="439" y="104"/>
                      <a:pt x="342"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2"/>
              <p:cNvSpPr/>
              <p:nvPr/>
            </p:nvSpPr>
            <p:spPr>
              <a:xfrm flipH="1">
                <a:off x="6586810" y="4378752"/>
                <a:ext cx="42878" cy="42533"/>
              </a:xfrm>
              <a:custGeom>
                <a:avLst/>
                <a:gdLst/>
                <a:ahLst/>
                <a:cxnLst/>
                <a:rect l="l" t="t" r="r" b="b"/>
                <a:pathLst>
                  <a:path w="621" h="616" extrusionOk="0">
                    <a:moveTo>
                      <a:pt x="311" y="1"/>
                    </a:moveTo>
                    <a:cubicBezTo>
                      <a:pt x="140" y="1"/>
                      <a:pt x="0" y="135"/>
                      <a:pt x="0" y="305"/>
                    </a:cubicBezTo>
                    <a:cubicBezTo>
                      <a:pt x="0" y="482"/>
                      <a:pt x="140" y="615"/>
                      <a:pt x="311" y="615"/>
                    </a:cubicBezTo>
                    <a:cubicBezTo>
                      <a:pt x="481" y="615"/>
                      <a:pt x="621" y="482"/>
                      <a:pt x="621" y="305"/>
                    </a:cubicBezTo>
                    <a:cubicBezTo>
                      <a:pt x="621" y="135"/>
                      <a:pt x="481" y="1"/>
                      <a:pt x="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2"/>
              <p:cNvSpPr/>
              <p:nvPr/>
            </p:nvSpPr>
            <p:spPr>
              <a:xfrm flipH="1">
                <a:off x="5994382" y="3450694"/>
                <a:ext cx="929448" cy="1426038"/>
              </a:xfrm>
              <a:custGeom>
                <a:avLst/>
                <a:gdLst/>
                <a:ahLst/>
                <a:cxnLst/>
                <a:rect l="l" t="t" r="r" b="b"/>
                <a:pathLst>
                  <a:path w="13461" h="20653" fill="none" extrusionOk="0">
                    <a:moveTo>
                      <a:pt x="1" y="20652"/>
                    </a:moveTo>
                    <a:lnTo>
                      <a:pt x="1" y="8781"/>
                    </a:lnTo>
                    <a:lnTo>
                      <a:pt x="7589" y="8781"/>
                    </a:lnTo>
                    <a:cubicBezTo>
                      <a:pt x="8155" y="8781"/>
                      <a:pt x="8611" y="8318"/>
                      <a:pt x="8611" y="7753"/>
                    </a:cubicBezTo>
                    <a:lnTo>
                      <a:pt x="8611" y="1723"/>
                    </a:lnTo>
                    <a:cubicBezTo>
                      <a:pt x="8611" y="773"/>
                      <a:pt x="9384" y="1"/>
                      <a:pt x="10339" y="1"/>
                    </a:cubicBezTo>
                    <a:lnTo>
                      <a:pt x="11739" y="1"/>
                    </a:lnTo>
                    <a:cubicBezTo>
                      <a:pt x="12688" y="1"/>
                      <a:pt x="13461" y="773"/>
                      <a:pt x="13461" y="1723"/>
                    </a:cubicBezTo>
                    <a:lnTo>
                      <a:pt x="13461" y="11349"/>
                    </a:lnTo>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2"/>
              <p:cNvSpPr/>
              <p:nvPr/>
            </p:nvSpPr>
            <p:spPr>
              <a:xfrm flipH="1">
                <a:off x="6864933" y="3997683"/>
                <a:ext cx="118140" cy="118140"/>
              </a:xfrm>
              <a:custGeom>
                <a:avLst/>
                <a:gdLst/>
                <a:ahLst/>
                <a:cxnLst/>
                <a:rect l="l" t="t" r="r" b="b"/>
                <a:pathLst>
                  <a:path w="1711" h="1711" extrusionOk="0">
                    <a:moveTo>
                      <a:pt x="859" y="1"/>
                    </a:moveTo>
                    <a:cubicBezTo>
                      <a:pt x="384" y="1"/>
                      <a:pt x="1" y="384"/>
                      <a:pt x="1" y="859"/>
                    </a:cubicBezTo>
                    <a:cubicBezTo>
                      <a:pt x="1" y="1327"/>
                      <a:pt x="384" y="1711"/>
                      <a:pt x="859" y="1711"/>
                    </a:cubicBezTo>
                    <a:cubicBezTo>
                      <a:pt x="1327" y="1711"/>
                      <a:pt x="1711" y="1327"/>
                      <a:pt x="1711" y="859"/>
                    </a:cubicBezTo>
                    <a:cubicBezTo>
                      <a:pt x="1711" y="384"/>
                      <a:pt x="1327"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2"/>
              <p:cNvSpPr/>
              <p:nvPr/>
            </p:nvSpPr>
            <p:spPr>
              <a:xfrm flipH="1">
                <a:off x="5946879" y="4657770"/>
                <a:ext cx="83271" cy="143343"/>
              </a:xfrm>
              <a:custGeom>
                <a:avLst/>
                <a:gdLst/>
                <a:ahLst/>
                <a:cxnLst/>
                <a:rect l="l" t="t" r="r" b="b"/>
                <a:pathLst>
                  <a:path w="1206" h="2076" extrusionOk="0">
                    <a:moveTo>
                      <a:pt x="603" y="0"/>
                    </a:moveTo>
                    <a:cubicBezTo>
                      <a:pt x="603" y="0"/>
                      <a:pt x="0" y="1162"/>
                      <a:pt x="0" y="1497"/>
                    </a:cubicBezTo>
                    <a:cubicBezTo>
                      <a:pt x="13" y="1820"/>
                      <a:pt x="280" y="2075"/>
                      <a:pt x="603" y="2075"/>
                    </a:cubicBezTo>
                    <a:cubicBezTo>
                      <a:pt x="925" y="2075"/>
                      <a:pt x="1193" y="1820"/>
                      <a:pt x="1205" y="1497"/>
                    </a:cubicBezTo>
                    <a:cubicBezTo>
                      <a:pt x="1205" y="1162"/>
                      <a:pt x="603"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2"/>
              <p:cNvSpPr/>
              <p:nvPr/>
            </p:nvSpPr>
            <p:spPr>
              <a:xfrm flipH="1">
                <a:off x="5966212" y="4703134"/>
                <a:ext cx="44605" cy="76919"/>
              </a:xfrm>
              <a:custGeom>
                <a:avLst/>
                <a:gdLst/>
                <a:ahLst/>
                <a:cxnLst/>
                <a:rect l="l" t="t" r="r" b="b"/>
                <a:pathLst>
                  <a:path w="646" h="1114" extrusionOk="0">
                    <a:moveTo>
                      <a:pt x="323" y="0"/>
                    </a:moveTo>
                    <a:cubicBezTo>
                      <a:pt x="323" y="0"/>
                      <a:pt x="0" y="627"/>
                      <a:pt x="0" y="804"/>
                    </a:cubicBezTo>
                    <a:cubicBezTo>
                      <a:pt x="9" y="1010"/>
                      <a:pt x="166" y="1114"/>
                      <a:pt x="323" y="1114"/>
                    </a:cubicBezTo>
                    <a:cubicBezTo>
                      <a:pt x="479" y="1114"/>
                      <a:pt x="636" y="1010"/>
                      <a:pt x="645" y="804"/>
                    </a:cubicBezTo>
                    <a:cubicBezTo>
                      <a:pt x="645" y="627"/>
                      <a:pt x="323" y="0"/>
                      <a:pt x="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2"/>
              <p:cNvSpPr/>
              <p:nvPr/>
            </p:nvSpPr>
            <p:spPr>
              <a:xfrm flipH="1">
                <a:off x="5855322" y="4836739"/>
                <a:ext cx="266454" cy="127807"/>
              </a:xfrm>
              <a:custGeom>
                <a:avLst/>
                <a:gdLst/>
                <a:ahLst/>
                <a:cxnLst/>
                <a:rect l="l" t="t" r="r" b="b"/>
                <a:pathLst>
                  <a:path w="3859" h="1851" extrusionOk="0">
                    <a:moveTo>
                      <a:pt x="1" y="0"/>
                    </a:moveTo>
                    <a:lnTo>
                      <a:pt x="1" y="1850"/>
                    </a:lnTo>
                    <a:lnTo>
                      <a:pt x="3859" y="1850"/>
                    </a:lnTo>
                    <a:lnTo>
                      <a:pt x="38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2"/>
              <p:cNvSpPr/>
              <p:nvPr/>
            </p:nvSpPr>
            <p:spPr>
              <a:xfrm flipH="1">
                <a:off x="5782200" y="4115753"/>
                <a:ext cx="412214" cy="470213"/>
              </a:xfrm>
              <a:custGeom>
                <a:avLst/>
                <a:gdLst/>
                <a:ahLst/>
                <a:cxnLst/>
                <a:rect l="l" t="t" r="r" b="b"/>
                <a:pathLst>
                  <a:path w="5970" h="6810" extrusionOk="0">
                    <a:moveTo>
                      <a:pt x="2385" y="1"/>
                    </a:moveTo>
                    <a:cubicBezTo>
                      <a:pt x="2221" y="1"/>
                      <a:pt x="2081" y="116"/>
                      <a:pt x="2057" y="275"/>
                    </a:cubicBezTo>
                    <a:cubicBezTo>
                      <a:pt x="2039" y="433"/>
                      <a:pt x="2142" y="585"/>
                      <a:pt x="2294" y="615"/>
                    </a:cubicBezTo>
                    <a:lnTo>
                      <a:pt x="2294" y="2356"/>
                    </a:lnTo>
                    <a:lnTo>
                      <a:pt x="219" y="5958"/>
                    </a:lnTo>
                    <a:cubicBezTo>
                      <a:pt x="0" y="6335"/>
                      <a:pt x="274" y="6810"/>
                      <a:pt x="712" y="6810"/>
                    </a:cubicBezTo>
                    <a:lnTo>
                      <a:pt x="5257" y="6810"/>
                    </a:lnTo>
                    <a:cubicBezTo>
                      <a:pt x="5696" y="6810"/>
                      <a:pt x="5969" y="6335"/>
                      <a:pt x="5750" y="5958"/>
                    </a:cubicBezTo>
                    <a:lnTo>
                      <a:pt x="3669" y="2356"/>
                    </a:lnTo>
                    <a:lnTo>
                      <a:pt x="3669" y="615"/>
                    </a:lnTo>
                    <a:cubicBezTo>
                      <a:pt x="3828" y="585"/>
                      <a:pt x="3931" y="433"/>
                      <a:pt x="3913" y="275"/>
                    </a:cubicBezTo>
                    <a:cubicBezTo>
                      <a:pt x="3882" y="116"/>
                      <a:pt x="3742" y="1"/>
                      <a:pt x="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2"/>
              <p:cNvSpPr/>
              <p:nvPr/>
            </p:nvSpPr>
            <p:spPr>
              <a:xfrm flipH="1">
                <a:off x="5848624" y="4337186"/>
                <a:ext cx="279850" cy="202585"/>
              </a:xfrm>
              <a:custGeom>
                <a:avLst/>
                <a:gdLst/>
                <a:ahLst/>
                <a:cxnLst/>
                <a:rect l="l" t="t" r="r" b="b"/>
                <a:pathLst>
                  <a:path w="4053" h="2934" extrusionOk="0">
                    <a:moveTo>
                      <a:pt x="1576" y="1"/>
                    </a:moveTo>
                    <a:lnTo>
                      <a:pt x="92" y="2568"/>
                    </a:lnTo>
                    <a:cubicBezTo>
                      <a:pt x="0" y="2733"/>
                      <a:pt x="116" y="2933"/>
                      <a:pt x="305" y="2933"/>
                    </a:cubicBezTo>
                    <a:lnTo>
                      <a:pt x="3755" y="2933"/>
                    </a:lnTo>
                    <a:cubicBezTo>
                      <a:pt x="3937" y="2933"/>
                      <a:pt x="4053" y="2733"/>
                      <a:pt x="3962" y="2568"/>
                    </a:cubicBezTo>
                    <a:lnTo>
                      <a:pt x="2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2"/>
              <p:cNvSpPr/>
              <p:nvPr/>
            </p:nvSpPr>
            <p:spPr>
              <a:xfrm flipH="1">
                <a:off x="5988515" y="4278772"/>
                <a:ext cx="22302" cy="21957"/>
              </a:xfrm>
              <a:custGeom>
                <a:avLst/>
                <a:gdLst/>
                <a:ahLst/>
                <a:cxnLst/>
                <a:rect l="l" t="t" r="r" b="b"/>
                <a:pathLst>
                  <a:path w="323" h="318" extrusionOk="0">
                    <a:moveTo>
                      <a:pt x="165" y="1"/>
                    </a:moveTo>
                    <a:cubicBezTo>
                      <a:pt x="73" y="1"/>
                      <a:pt x="0" y="74"/>
                      <a:pt x="0" y="159"/>
                    </a:cubicBezTo>
                    <a:cubicBezTo>
                      <a:pt x="0" y="250"/>
                      <a:pt x="73" y="317"/>
                      <a:pt x="165" y="317"/>
                    </a:cubicBezTo>
                    <a:cubicBezTo>
                      <a:pt x="250" y="317"/>
                      <a:pt x="323" y="250"/>
                      <a:pt x="323" y="159"/>
                    </a:cubicBezTo>
                    <a:cubicBezTo>
                      <a:pt x="323" y="74"/>
                      <a:pt x="25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2"/>
              <p:cNvSpPr/>
              <p:nvPr/>
            </p:nvSpPr>
            <p:spPr>
              <a:xfrm flipH="1">
                <a:off x="5966212" y="4220359"/>
                <a:ext cx="35352" cy="30312"/>
              </a:xfrm>
              <a:custGeom>
                <a:avLst/>
                <a:gdLst/>
                <a:ahLst/>
                <a:cxnLst/>
                <a:rect l="l" t="t" r="r" b="b"/>
                <a:pathLst>
                  <a:path w="512" h="439" extrusionOk="0">
                    <a:moveTo>
                      <a:pt x="292" y="1"/>
                    </a:moveTo>
                    <a:cubicBezTo>
                      <a:pt x="97" y="1"/>
                      <a:pt x="0" y="232"/>
                      <a:pt x="140" y="372"/>
                    </a:cubicBezTo>
                    <a:cubicBezTo>
                      <a:pt x="184" y="418"/>
                      <a:pt x="238" y="438"/>
                      <a:pt x="292" y="438"/>
                    </a:cubicBezTo>
                    <a:cubicBezTo>
                      <a:pt x="404" y="438"/>
                      <a:pt x="511" y="351"/>
                      <a:pt x="511" y="220"/>
                    </a:cubicBezTo>
                    <a:cubicBezTo>
                      <a:pt x="511" y="98"/>
                      <a:pt x="41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2"/>
              <p:cNvSpPr/>
              <p:nvPr/>
            </p:nvSpPr>
            <p:spPr>
              <a:xfrm flipH="1">
                <a:off x="5857393" y="4893841"/>
                <a:ext cx="264383" cy="26998"/>
              </a:xfrm>
              <a:custGeom>
                <a:avLst/>
                <a:gdLst/>
                <a:ahLst/>
                <a:cxnLst/>
                <a:rect l="l" t="t" r="r" b="b"/>
                <a:pathLst>
                  <a:path w="3829" h="391" extrusionOk="0">
                    <a:moveTo>
                      <a:pt x="1" y="1"/>
                    </a:moveTo>
                    <a:lnTo>
                      <a:pt x="1" y="390"/>
                    </a:lnTo>
                    <a:lnTo>
                      <a:pt x="3828" y="390"/>
                    </a:lnTo>
                    <a:lnTo>
                      <a:pt x="3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2"/>
              <p:cNvSpPr/>
              <p:nvPr/>
            </p:nvSpPr>
            <p:spPr>
              <a:xfrm flipH="1">
                <a:off x="8148869" y="4877891"/>
                <a:ext cx="216464" cy="89555"/>
              </a:xfrm>
              <a:custGeom>
                <a:avLst/>
                <a:gdLst/>
                <a:ahLst/>
                <a:cxnLst/>
                <a:rect l="l" t="t" r="r" b="b"/>
                <a:pathLst>
                  <a:path w="3135" h="1297" extrusionOk="0">
                    <a:moveTo>
                      <a:pt x="287" y="1"/>
                    </a:moveTo>
                    <a:cubicBezTo>
                      <a:pt x="129" y="1"/>
                      <a:pt x="1" y="128"/>
                      <a:pt x="1" y="287"/>
                    </a:cubicBezTo>
                    <a:lnTo>
                      <a:pt x="1" y="1297"/>
                    </a:lnTo>
                    <a:lnTo>
                      <a:pt x="3135" y="1297"/>
                    </a:lnTo>
                    <a:lnTo>
                      <a:pt x="3135" y="287"/>
                    </a:lnTo>
                    <a:cubicBezTo>
                      <a:pt x="3135" y="128"/>
                      <a:pt x="3007" y="1"/>
                      <a:pt x="2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2"/>
              <p:cNvSpPr/>
              <p:nvPr/>
            </p:nvSpPr>
            <p:spPr>
              <a:xfrm flipH="1">
                <a:off x="8257274" y="4203166"/>
                <a:ext cx="69" cy="674801"/>
              </a:xfrm>
              <a:custGeom>
                <a:avLst/>
                <a:gdLst/>
                <a:ahLst/>
                <a:cxnLst/>
                <a:rect l="l" t="t" r="r" b="b"/>
                <a:pathLst>
                  <a:path w="1" h="9773" fill="none" extrusionOk="0">
                    <a:moveTo>
                      <a:pt x="1" y="0"/>
                    </a:moveTo>
                    <a:lnTo>
                      <a:pt x="1" y="9773"/>
                    </a:lnTo>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2"/>
              <p:cNvSpPr/>
              <p:nvPr/>
            </p:nvSpPr>
            <p:spPr>
              <a:xfrm flipH="1">
                <a:off x="8059797" y="4286782"/>
                <a:ext cx="394606" cy="394537"/>
              </a:xfrm>
              <a:custGeom>
                <a:avLst/>
                <a:gdLst/>
                <a:ahLst/>
                <a:cxnLst/>
                <a:rect l="l" t="t" r="r" b="b"/>
                <a:pathLst>
                  <a:path w="5715" h="5714" extrusionOk="0">
                    <a:moveTo>
                      <a:pt x="2855" y="0"/>
                    </a:moveTo>
                    <a:cubicBezTo>
                      <a:pt x="1279" y="0"/>
                      <a:pt x="1" y="1278"/>
                      <a:pt x="1" y="2854"/>
                    </a:cubicBezTo>
                    <a:cubicBezTo>
                      <a:pt x="1" y="4430"/>
                      <a:pt x="1279" y="5714"/>
                      <a:pt x="2855" y="5714"/>
                    </a:cubicBezTo>
                    <a:cubicBezTo>
                      <a:pt x="4437" y="5714"/>
                      <a:pt x="5714" y="4430"/>
                      <a:pt x="5714" y="2854"/>
                    </a:cubicBezTo>
                    <a:cubicBezTo>
                      <a:pt x="5714" y="1278"/>
                      <a:pt x="4437" y="0"/>
                      <a:pt x="2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2"/>
              <p:cNvSpPr/>
              <p:nvPr/>
            </p:nvSpPr>
            <p:spPr>
              <a:xfrm flipH="1">
                <a:off x="8115243" y="4286782"/>
                <a:ext cx="283647" cy="394537"/>
              </a:xfrm>
              <a:custGeom>
                <a:avLst/>
                <a:gdLst/>
                <a:ahLst/>
                <a:cxnLst/>
                <a:rect l="l" t="t" r="r" b="b"/>
                <a:pathLst>
                  <a:path w="4108" h="5714" fill="none" extrusionOk="0">
                    <a:moveTo>
                      <a:pt x="4107" y="2854"/>
                    </a:moveTo>
                    <a:cubicBezTo>
                      <a:pt x="4107" y="4430"/>
                      <a:pt x="3188" y="5714"/>
                      <a:pt x="2051" y="5714"/>
                    </a:cubicBezTo>
                    <a:cubicBezTo>
                      <a:pt x="919" y="5714"/>
                      <a:pt x="0" y="4430"/>
                      <a:pt x="0" y="2854"/>
                    </a:cubicBezTo>
                    <a:cubicBezTo>
                      <a:pt x="0" y="1278"/>
                      <a:pt x="919" y="0"/>
                      <a:pt x="2051" y="0"/>
                    </a:cubicBezTo>
                    <a:cubicBezTo>
                      <a:pt x="3188" y="0"/>
                      <a:pt x="4107" y="1278"/>
                      <a:pt x="4107" y="2854"/>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2"/>
              <p:cNvSpPr/>
              <p:nvPr/>
            </p:nvSpPr>
            <p:spPr>
              <a:xfrm flipH="1">
                <a:off x="8203900" y="4286782"/>
                <a:ext cx="106402" cy="394537"/>
              </a:xfrm>
              <a:custGeom>
                <a:avLst/>
                <a:gdLst/>
                <a:ahLst/>
                <a:cxnLst/>
                <a:rect l="l" t="t" r="r" b="b"/>
                <a:pathLst>
                  <a:path w="1541" h="5714" fill="none" extrusionOk="0">
                    <a:moveTo>
                      <a:pt x="1540" y="2854"/>
                    </a:moveTo>
                    <a:cubicBezTo>
                      <a:pt x="1540" y="4430"/>
                      <a:pt x="1200" y="5714"/>
                      <a:pt x="768" y="5714"/>
                    </a:cubicBezTo>
                    <a:cubicBezTo>
                      <a:pt x="342" y="5714"/>
                      <a:pt x="1" y="4430"/>
                      <a:pt x="1" y="2854"/>
                    </a:cubicBezTo>
                    <a:cubicBezTo>
                      <a:pt x="1" y="1278"/>
                      <a:pt x="342" y="0"/>
                      <a:pt x="768" y="0"/>
                    </a:cubicBezTo>
                    <a:cubicBezTo>
                      <a:pt x="1200" y="0"/>
                      <a:pt x="1540" y="1278"/>
                      <a:pt x="1540" y="2854"/>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2"/>
              <p:cNvSpPr/>
              <p:nvPr/>
            </p:nvSpPr>
            <p:spPr>
              <a:xfrm flipH="1">
                <a:off x="8074919" y="4430468"/>
                <a:ext cx="364778" cy="106747"/>
              </a:xfrm>
              <a:custGeom>
                <a:avLst/>
                <a:gdLst/>
                <a:ahLst/>
                <a:cxnLst/>
                <a:rect l="l" t="t" r="r" b="b"/>
                <a:pathLst>
                  <a:path w="5283" h="1546" fill="none" extrusionOk="0">
                    <a:moveTo>
                      <a:pt x="5282" y="773"/>
                    </a:moveTo>
                    <a:cubicBezTo>
                      <a:pt x="5282" y="1199"/>
                      <a:pt x="4102" y="1546"/>
                      <a:pt x="2642" y="1546"/>
                    </a:cubicBezTo>
                    <a:cubicBezTo>
                      <a:pt x="1187" y="1546"/>
                      <a:pt x="1" y="1199"/>
                      <a:pt x="1" y="773"/>
                    </a:cubicBezTo>
                    <a:cubicBezTo>
                      <a:pt x="1" y="347"/>
                      <a:pt x="1187" y="0"/>
                      <a:pt x="2642" y="0"/>
                    </a:cubicBezTo>
                    <a:cubicBezTo>
                      <a:pt x="4102" y="0"/>
                      <a:pt x="5282" y="347"/>
                      <a:pt x="5282" y="773"/>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93" name="Google Shape;3293;p82"/>
            <p:cNvCxnSpPr/>
            <p:nvPr/>
          </p:nvCxnSpPr>
          <p:spPr>
            <a:xfrm>
              <a:off x="3968225" y="5144000"/>
              <a:ext cx="5202900" cy="0"/>
            </a:xfrm>
            <a:prstGeom prst="straightConnector1">
              <a:avLst/>
            </a:prstGeom>
            <a:noFill/>
            <a:ln w="38100" cap="flat" cmpd="sng">
              <a:solidFill>
                <a:schemeClr val="dk1"/>
              </a:solidFill>
              <a:prstDash val="solid"/>
              <a:round/>
              <a:headEnd type="none" w="med" len="med"/>
              <a:tailEnd type="none" w="med" len="med"/>
            </a:ln>
          </p:spPr>
        </p:cxnSp>
      </p:grpSp>
      <p:grpSp>
        <p:nvGrpSpPr>
          <p:cNvPr id="3294" name="Google Shape;3294;p82"/>
          <p:cNvGrpSpPr/>
          <p:nvPr/>
        </p:nvGrpSpPr>
        <p:grpSpPr>
          <a:xfrm>
            <a:off x="3041347" y="4128792"/>
            <a:ext cx="821498" cy="800871"/>
            <a:chOff x="4593089" y="1276751"/>
            <a:chExt cx="701116" cy="683512"/>
          </a:xfrm>
        </p:grpSpPr>
        <p:grpSp>
          <p:nvGrpSpPr>
            <p:cNvPr id="3295" name="Google Shape;3295;p82"/>
            <p:cNvGrpSpPr/>
            <p:nvPr/>
          </p:nvGrpSpPr>
          <p:grpSpPr>
            <a:xfrm>
              <a:off x="4658690" y="1276751"/>
              <a:ext cx="600061" cy="670773"/>
              <a:chOff x="4658690" y="1276751"/>
              <a:chExt cx="600061" cy="670773"/>
            </a:xfrm>
          </p:grpSpPr>
          <p:sp>
            <p:nvSpPr>
              <p:cNvPr id="3296" name="Google Shape;3296;p82"/>
              <p:cNvSpPr/>
              <p:nvPr/>
            </p:nvSpPr>
            <p:spPr>
              <a:xfrm rot="9853580">
                <a:off x="4707887" y="1295809"/>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2"/>
              <p:cNvSpPr/>
              <p:nvPr/>
            </p:nvSpPr>
            <p:spPr>
              <a:xfrm rot="5804682">
                <a:off x="4996702" y="1406693"/>
                <a:ext cx="163958" cy="343260"/>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2"/>
              <p:cNvSpPr/>
              <p:nvPr/>
            </p:nvSpPr>
            <p:spPr>
              <a:xfrm rot="9853580">
                <a:off x="4920637" y="1539684"/>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2"/>
              <p:cNvSpPr/>
              <p:nvPr/>
            </p:nvSpPr>
            <p:spPr>
              <a:xfrm rot="2700000">
                <a:off x="4792546" y="1569705"/>
                <a:ext cx="163956" cy="343273"/>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82"/>
            <p:cNvSpPr/>
            <p:nvPr/>
          </p:nvSpPr>
          <p:spPr>
            <a:xfrm>
              <a:off x="4822034" y="1536462"/>
              <a:ext cx="192314" cy="172448"/>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2"/>
            <p:cNvSpPr/>
            <p:nvPr/>
          </p:nvSpPr>
          <p:spPr>
            <a:xfrm rot="7166138">
              <a:off x="5165444" y="14940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2"/>
            <p:cNvSpPr/>
            <p:nvPr/>
          </p:nvSpPr>
          <p:spPr>
            <a:xfrm rot="7166138">
              <a:off x="5071244" y="18118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2"/>
            <p:cNvSpPr/>
            <p:nvPr/>
          </p:nvSpPr>
          <p:spPr>
            <a:xfrm rot="7166138">
              <a:off x="4760294" y="1831850"/>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2"/>
            <p:cNvSpPr/>
            <p:nvPr/>
          </p:nvSpPr>
          <p:spPr>
            <a:xfrm rot="7166138">
              <a:off x="4620461" y="1304889"/>
              <a:ext cx="153724" cy="1526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82"/>
          <p:cNvGrpSpPr/>
          <p:nvPr/>
        </p:nvGrpSpPr>
        <p:grpSpPr>
          <a:xfrm rot="8619379">
            <a:off x="5949715" y="1272703"/>
            <a:ext cx="661516" cy="929155"/>
            <a:chOff x="2374700" y="1056350"/>
            <a:chExt cx="797300" cy="1119875"/>
          </a:xfrm>
        </p:grpSpPr>
        <p:sp>
          <p:nvSpPr>
            <p:cNvPr id="3306" name="Google Shape;3306;p8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82"/>
          <p:cNvGrpSpPr/>
          <p:nvPr/>
        </p:nvGrpSpPr>
        <p:grpSpPr>
          <a:xfrm>
            <a:off x="5170987" y="2854762"/>
            <a:ext cx="475878" cy="397876"/>
            <a:chOff x="5428050" y="3546975"/>
            <a:chExt cx="475878" cy="397876"/>
          </a:xfrm>
        </p:grpSpPr>
        <p:sp>
          <p:nvSpPr>
            <p:cNvPr id="3314" name="Google Shape;3314;p82"/>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2"/>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2"/>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2"/>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2"/>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07C42BC4-D70F-4959-0150-C08FEE63D8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35" t="20359" r="45629" b="5369"/>
          <a:stretch/>
        </p:blipFill>
        <p:spPr bwMode="auto">
          <a:xfrm>
            <a:off x="2335773" y="2191887"/>
            <a:ext cx="1292996" cy="1796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2" name="דיו 31">
                <a:extLst>
                  <a:ext uri="{FF2B5EF4-FFF2-40B4-BE49-F238E27FC236}">
                    <a16:creationId xmlns:a16="http://schemas.microsoft.com/office/drawing/2014/main" id="{A9C5227B-7CA6-C9A8-3106-F23F4ADC7FA2}"/>
                  </a:ext>
                </a:extLst>
              </p14:cNvPr>
              <p14:cNvContentPartPr/>
              <p14:nvPr/>
            </p14:nvContentPartPr>
            <p14:xfrm>
              <a:off x="2066625" y="3962500"/>
              <a:ext cx="360" cy="360"/>
            </p14:xfrm>
          </p:contentPart>
        </mc:Choice>
        <mc:Fallback xmlns="">
          <p:pic>
            <p:nvPicPr>
              <p:cNvPr id="32" name="דיו 31">
                <a:extLst>
                  <a:ext uri="{FF2B5EF4-FFF2-40B4-BE49-F238E27FC236}">
                    <a16:creationId xmlns:a16="http://schemas.microsoft.com/office/drawing/2014/main" id="{A9C5227B-7CA6-C9A8-3106-F23F4ADC7FA2}"/>
                  </a:ext>
                </a:extLst>
              </p:cNvPr>
              <p:cNvPicPr/>
              <p:nvPr/>
            </p:nvPicPr>
            <p:blipFill>
              <a:blip r:embed="rId26"/>
              <a:stretch>
                <a:fillRect/>
              </a:stretch>
            </p:blipFill>
            <p:spPr>
              <a:xfrm>
                <a:off x="2048985" y="3944500"/>
                <a:ext cx="36000" cy="36000"/>
              </a:xfrm>
              <a:prstGeom prst="rect">
                <a:avLst/>
              </a:prstGeom>
            </p:spPr>
          </p:pic>
        </mc:Fallback>
      </mc:AlternateContent>
      <p:pic>
        <p:nvPicPr>
          <p:cNvPr id="34" name="תמונה 33">
            <a:extLst>
              <a:ext uri="{FF2B5EF4-FFF2-40B4-BE49-F238E27FC236}">
                <a16:creationId xmlns:a16="http://schemas.microsoft.com/office/drawing/2014/main" id="{FAFFF3E6-D0B1-34D5-2C88-467A890D489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694" b="94898" l="4435" r="95279">
                        <a14:foregroundMark x1="35193" y1="20408" x2="35193" y2="20408"/>
                        <a14:foregroundMark x1="22604" y1="40306" x2="22604" y2="40306"/>
                        <a14:foregroundMark x1="22461" y1="41837" x2="22461" y2="41837"/>
                        <a14:foregroundMark x1="14592" y1="22959" x2="14592" y2="22959"/>
                        <a14:foregroundMark x1="13305" y1="16327" x2="13305" y2="16327"/>
                        <a14:foregroundMark x1="17454" y1="38265" x2="17454" y2="38265"/>
                        <a14:foregroundMark x1="9871" y1="29082" x2="9871" y2="29082"/>
                        <a14:foregroundMark x1="7868" y1="32653" x2="7868" y2="32653"/>
                        <a14:foregroundMark x1="4435" y1="40306" x2="4435" y2="40306"/>
                        <a14:foregroundMark x1="5722" y1="38265" x2="5722" y2="38265"/>
                        <a14:foregroundMark x1="5866" y1="51020" x2="5866" y2="51020"/>
                        <a14:foregroundMark x1="17597" y1="37245" x2="17597" y2="37245"/>
                        <a14:foregroundMark x1="16738" y1="35714" x2="16738" y2="35714"/>
                        <a14:foregroundMark x1="18598" y1="32653" x2="18598" y2="32653"/>
                        <a14:foregroundMark x1="17310" y1="29082" x2="17310" y2="29082"/>
                        <a14:foregroundMark x1="25751" y1="35204" x2="25751" y2="35204"/>
                        <a14:foregroundMark x1="27897" y1="30612" x2="27897" y2="30612"/>
                        <a14:foregroundMark x1="17597" y1="82653" x2="17597" y2="82653"/>
                        <a14:foregroundMark x1="15451" y1="88776" x2="15451" y2="88776"/>
                        <a14:foregroundMark x1="15451" y1="87245" x2="15451" y2="87245"/>
                        <a14:foregroundMark x1="14735" y1="95408" x2="14735" y2="95408"/>
                        <a14:foregroundMark x1="14878" y1="94898" x2="14878" y2="94898"/>
                        <a14:foregroundMark x1="18598" y1="87245" x2="18598" y2="87245"/>
                        <a14:foregroundMark x1="7010" y1="83673" x2="7010" y2="83673"/>
                        <a14:foregroundMark x1="9442" y1="90816" x2="9442" y2="90816"/>
                        <a14:foregroundMark x1="47496" y1="54592" x2="47496" y2="54592"/>
                        <a14:foregroundMark x1="57082" y1="51020" x2="57082" y2="51020"/>
                        <a14:foregroundMark x1="63233" y1="58673" x2="63233" y2="58673"/>
                        <a14:foregroundMark x1="68526" y1="53061" x2="68526" y2="53061"/>
                        <a14:foregroundMark x1="72103" y1="60204" x2="72103" y2="60204"/>
                        <a14:foregroundMark x1="76538" y1="59694" x2="76538" y2="59694"/>
                        <a14:foregroundMark x1="80973" y1="61224" x2="80973" y2="61224"/>
                        <a14:foregroundMark x1="79399" y1="54082" x2="79399" y2="54082"/>
                        <a14:foregroundMark x1="78112" y1="52041" x2="78112" y2="52041"/>
                        <a14:foregroundMark x1="78541" y1="50510" x2="78541" y2="50510"/>
                        <a14:foregroundMark x1="78541" y1="50000" x2="78541" y2="50000"/>
                        <a14:foregroundMark x1="78541" y1="52041" x2="78541" y2="52041"/>
                        <a14:foregroundMark x1="83119" y1="54592" x2="83119" y2="54592"/>
                        <a14:foregroundMark x1="87411" y1="53571" x2="87411" y2="53571"/>
                        <a14:foregroundMark x1="92132" y1="54592" x2="92132" y2="54592"/>
                        <a14:foregroundMark x1="91845" y1="54082" x2="91845" y2="54082"/>
                        <a14:foregroundMark x1="94707" y1="48980" x2="94707" y2="48980"/>
                        <a14:foregroundMark x1="88841" y1="63776" x2="88841" y2="63776"/>
                        <a14:foregroundMark x1="77969" y1="52551" x2="77969" y2="52551"/>
                        <a14:foregroundMark x1="74678" y1="54592" x2="74678" y2="54592"/>
                        <a14:foregroundMark x1="65808" y1="53061" x2="65808" y2="53061"/>
                        <a14:foregroundMark x1="64950" y1="51531" x2="64950" y2="51531"/>
                        <a14:foregroundMark x1="65665" y1="53061" x2="63662" y2="53061"/>
                        <a14:foregroundMark x1="88126" y1="54082" x2="85122" y2="52551"/>
                        <a14:foregroundMark x1="86838" y1="51531" x2="86838" y2="51531"/>
                        <a14:foregroundMark x1="86838" y1="51020" x2="86838" y2="51020"/>
                        <a14:foregroundMark x1="86981" y1="51020" x2="86981" y2="51020"/>
                        <a14:foregroundMark x1="87124" y1="51531" x2="87124" y2="51531"/>
                        <a14:foregroundMark x1="82403" y1="52551" x2="82403" y2="52551"/>
                        <a14:foregroundMark x1="95279" y1="65816" x2="95279" y2="65816"/>
                        <a14:foregroundMark x1="33190" y1="20918" x2="33190" y2="20918"/>
                        <a14:foregroundMark x1="36910" y1="21429" x2="36910" y2="21429"/>
                        <a14:foregroundMark x1="37768" y1="23980" x2="37768" y2="23980"/>
                        <a14:foregroundMark x1="32046" y1="17347" x2="32046" y2="17347"/>
                        <a14:backgroundMark x1="32332" y1="22449" x2="32332" y2="22449"/>
                        <a14:backgroundMark x1="14020" y1="17857" x2="14020" y2="17857"/>
                        <a14:backgroundMark x1="32046" y1="18878" x2="32046" y2="18878"/>
                      </a14:backgroundRemoval>
                    </a14:imgEffect>
                  </a14:imgLayer>
                </a14:imgProps>
              </a:ext>
            </a:extLst>
          </a:blip>
          <a:srcRect t="-1" r="57925" b="-3544"/>
          <a:stretch/>
        </p:blipFill>
        <p:spPr>
          <a:xfrm>
            <a:off x="572960" y="317305"/>
            <a:ext cx="2097337" cy="1447269"/>
          </a:xfrm>
          <a:prstGeom prst="rect">
            <a:avLst/>
          </a:prstGeom>
        </p:spPr>
      </p:pic>
      <mc:AlternateContent xmlns:mc="http://schemas.openxmlformats.org/markup-compatibility/2006" xmlns:p14="http://schemas.microsoft.com/office/powerpoint/2010/main">
        <mc:Choice Requires="p14">
          <p:contentPart p14:bwMode="auto" r:id="rId29">
            <p14:nvContentPartPr>
              <p14:cNvPr id="38" name="דיו 37">
                <a:extLst>
                  <a:ext uri="{FF2B5EF4-FFF2-40B4-BE49-F238E27FC236}">
                    <a16:creationId xmlns:a16="http://schemas.microsoft.com/office/drawing/2014/main" id="{D58FD25A-20B0-F71F-D0D2-4A0D695AC5AF}"/>
                  </a:ext>
                </a:extLst>
              </p14:cNvPr>
              <p14:cNvContentPartPr/>
              <p14:nvPr/>
            </p14:nvContentPartPr>
            <p14:xfrm>
              <a:off x="5553333" y="2009980"/>
              <a:ext cx="10080" cy="37800"/>
            </p14:xfrm>
          </p:contentPart>
        </mc:Choice>
        <mc:Fallback xmlns="">
          <p:pic>
            <p:nvPicPr>
              <p:cNvPr id="38" name="דיו 37">
                <a:extLst>
                  <a:ext uri="{FF2B5EF4-FFF2-40B4-BE49-F238E27FC236}">
                    <a16:creationId xmlns:a16="http://schemas.microsoft.com/office/drawing/2014/main" id="{D58FD25A-20B0-F71F-D0D2-4A0D695AC5AF}"/>
                  </a:ext>
                </a:extLst>
              </p:cNvPr>
              <p:cNvPicPr/>
              <p:nvPr/>
            </p:nvPicPr>
            <p:blipFill>
              <a:blip r:embed="rId33"/>
              <a:stretch>
                <a:fillRect/>
              </a:stretch>
            </p:blipFill>
            <p:spPr>
              <a:xfrm>
                <a:off x="5535954" y="1991807"/>
                <a:ext cx="44491" cy="7378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דיו 38">
                <a:extLst>
                  <a:ext uri="{FF2B5EF4-FFF2-40B4-BE49-F238E27FC236}">
                    <a16:creationId xmlns:a16="http://schemas.microsoft.com/office/drawing/2014/main" id="{5A7A0D21-2914-66DD-B810-375C7F64F607}"/>
                  </a:ext>
                </a:extLst>
              </p14:cNvPr>
              <p14:cNvContentPartPr/>
              <p14:nvPr/>
            </p14:nvContentPartPr>
            <p14:xfrm>
              <a:off x="5349573" y="2014300"/>
              <a:ext cx="360" cy="360"/>
            </p14:xfrm>
          </p:contentPart>
        </mc:Choice>
        <mc:Fallback xmlns="">
          <p:pic>
            <p:nvPicPr>
              <p:cNvPr id="39" name="דיו 38">
                <a:extLst>
                  <a:ext uri="{FF2B5EF4-FFF2-40B4-BE49-F238E27FC236}">
                    <a16:creationId xmlns:a16="http://schemas.microsoft.com/office/drawing/2014/main" id="{5A7A0D21-2914-66DD-B810-375C7F64F607}"/>
                  </a:ext>
                </a:extLst>
              </p:cNvPr>
              <p:cNvPicPr/>
              <p:nvPr/>
            </p:nvPicPr>
            <p:blipFill>
              <a:blip r:embed="rId14"/>
              <a:stretch>
                <a:fillRect/>
              </a:stretch>
            </p:blipFill>
            <p:spPr>
              <a:xfrm>
                <a:off x="5331573" y="19963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דיו 39">
                <a:extLst>
                  <a:ext uri="{FF2B5EF4-FFF2-40B4-BE49-F238E27FC236}">
                    <a16:creationId xmlns:a16="http://schemas.microsoft.com/office/drawing/2014/main" id="{DDC49FB8-A536-C962-DB51-A6E8DA8DDF3C}"/>
                  </a:ext>
                </a:extLst>
              </p14:cNvPr>
              <p14:cNvContentPartPr/>
              <p14:nvPr/>
            </p14:nvContentPartPr>
            <p14:xfrm>
              <a:off x="5058333" y="1955980"/>
              <a:ext cx="230760" cy="85680"/>
            </p14:xfrm>
          </p:contentPart>
        </mc:Choice>
        <mc:Fallback xmlns="">
          <p:pic>
            <p:nvPicPr>
              <p:cNvPr id="40" name="דיו 39">
                <a:extLst>
                  <a:ext uri="{FF2B5EF4-FFF2-40B4-BE49-F238E27FC236}">
                    <a16:creationId xmlns:a16="http://schemas.microsoft.com/office/drawing/2014/main" id="{DDC49FB8-A536-C962-DB51-A6E8DA8DDF3C}"/>
                  </a:ext>
                </a:extLst>
              </p:cNvPr>
              <p:cNvPicPr/>
              <p:nvPr/>
            </p:nvPicPr>
            <p:blipFill>
              <a:blip r:embed="rId36"/>
              <a:stretch>
                <a:fillRect/>
              </a:stretch>
            </p:blipFill>
            <p:spPr>
              <a:xfrm>
                <a:off x="5054020" y="1951660"/>
                <a:ext cx="239387" cy="94320"/>
              </a:xfrm>
              <a:prstGeom prst="rect">
                <a:avLst/>
              </a:prstGeom>
            </p:spPr>
          </p:pic>
        </mc:Fallback>
      </mc:AlternateContent>
      <p:grpSp>
        <p:nvGrpSpPr>
          <p:cNvPr id="44" name="קבוצה 43">
            <a:extLst>
              <a:ext uri="{FF2B5EF4-FFF2-40B4-BE49-F238E27FC236}">
                <a16:creationId xmlns:a16="http://schemas.microsoft.com/office/drawing/2014/main" id="{6B747877-3B10-4985-36A0-0B3AD96F5BE5}"/>
              </a:ext>
            </a:extLst>
          </p:cNvPr>
          <p:cNvGrpSpPr/>
          <p:nvPr/>
        </p:nvGrpSpPr>
        <p:grpSpPr>
          <a:xfrm>
            <a:off x="4991373" y="1986580"/>
            <a:ext cx="72720" cy="134640"/>
            <a:chOff x="6594765" y="2263740"/>
            <a:chExt cx="72720" cy="134640"/>
          </a:xfrm>
        </p:grpSpPr>
        <mc:AlternateContent xmlns:mc="http://schemas.openxmlformats.org/markup-compatibility/2006" xmlns:p14="http://schemas.microsoft.com/office/powerpoint/2010/main">
          <mc:Choice Requires="p14">
            <p:contentPart p14:bwMode="auto" r:id="rId37">
              <p14:nvContentPartPr>
                <p14:cNvPr id="41" name="דיו 40">
                  <a:extLst>
                    <a:ext uri="{FF2B5EF4-FFF2-40B4-BE49-F238E27FC236}">
                      <a16:creationId xmlns:a16="http://schemas.microsoft.com/office/drawing/2014/main" id="{EA3A0C8E-0F53-78EC-F094-F678A965E0ED}"/>
                    </a:ext>
                  </a:extLst>
                </p14:cNvPr>
                <p14:cNvContentPartPr/>
                <p14:nvPr/>
              </p14:nvContentPartPr>
              <p14:xfrm>
                <a:off x="6634365" y="2263740"/>
                <a:ext cx="33120" cy="24480"/>
              </p14:xfrm>
            </p:contentPart>
          </mc:Choice>
          <mc:Fallback xmlns="">
            <p:pic>
              <p:nvPicPr>
                <p:cNvPr id="41" name="דיו 40">
                  <a:extLst>
                    <a:ext uri="{FF2B5EF4-FFF2-40B4-BE49-F238E27FC236}">
                      <a16:creationId xmlns:a16="http://schemas.microsoft.com/office/drawing/2014/main" id="{EA3A0C8E-0F53-78EC-F094-F678A965E0ED}"/>
                    </a:ext>
                  </a:extLst>
                </p:cNvPr>
                <p:cNvPicPr/>
                <p:nvPr/>
              </p:nvPicPr>
              <p:blipFill>
                <a:blip r:embed="rId38"/>
                <a:stretch>
                  <a:fillRect/>
                </a:stretch>
              </p:blipFill>
              <p:spPr>
                <a:xfrm>
                  <a:off x="6630045" y="2259420"/>
                  <a:ext cx="4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דיו 41">
                  <a:extLst>
                    <a:ext uri="{FF2B5EF4-FFF2-40B4-BE49-F238E27FC236}">
                      <a16:creationId xmlns:a16="http://schemas.microsoft.com/office/drawing/2014/main" id="{3F2E9C23-A60F-3418-261D-C1DBAA46A10E}"/>
                    </a:ext>
                  </a:extLst>
                </p14:cNvPr>
                <p14:cNvContentPartPr/>
                <p14:nvPr/>
              </p14:nvContentPartPr>
              <p14:xfrm>
                <a:off x="6596925" y="2377140"/>
                <a:ext cx="360" cy="360"/>
              </p14:xfrm>
            </p:contentPart>
          </mc:Choice>
          <mc:Fallback xmlns="">
            <p:pic>
              <p:nvPicPr>
                <p:cNvPr id="42" name="דיו 41">
                  <a:extLst>
                    <a:ext uri="{FF2B5EF4-FFF2-40B4-BE49-F238E27FC236}">
                      <a16:creationId xmlns:a16="http://schemas.microsoft.com/office/drawing/2014/main" id="{3F2E9C23-A60F-3418-261D-C1DBAA46A10E}"/>
                    </a:ext>
                  </a:extLst>
                </p:cNvPr>
                <p:cNvPicPr/>
                <p:nvPr/>
              </p:nvPicPr>
              <p:blipFill>
                <a:blip r:embed="rId40"/>
                <a:stretch>
                  <a:fillRect/>
                </a:stretch>
              </p:blipFill>
              <p:spPr>
                <a:xfrm>
                  <a:off x="6592605" y="23728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דיו 42">
                  <a:extLst>
                    <a:ext uri="{FF2B5EF4-FFF2-40B4-BE49-F238E27FC236}">
                      <a16:creationId xmlns:a16="http://schemas.microsoft.com/office/drawing/2014/main" id="{39E1F82A-C875-4B80-AE83-A3C855DCBB00}"/>
                    </a:ext>
                  </a:extLst>
                </p14:cNvPr>
                <p14:cNvContentPartPr/>
                <p14:nvPr/>
              </p14:nvContentPartPr>
              <p14:xfrm>
                <a:off x="6594765" y="2329620"/>
                <a:ext cx="33120" cy="68760"/>
              </p14:xfrm>
            </p:contentPart>
          </mc:Choice>
          <mc:Fallback xmlns="">
            <p:pic>
              <p:nvPicPr>
                <p:cNvPr id="43" name="דיו 42">
                  <a:extLst>
                    <a:ext uri="{FF2B5EF4-FFF2-40B4-BE49-F238E27FC236}">
                      <a16:creationId xmlns:a16="http://schemas.microsoft.com/office/drawing/2014/main" id="{39E1F82A-C875-4B80-AE83-A3C855DCBB00}"/>
                    </a:ext>
                  </a:extLst>
                </p:cNvPr>
                <p:cNvPicPr/>
                <p:nvPr/>
              </p:nvPicPr>
              <p:blipFill>
                <a:blip r:embed="rId42"/>
                <a:stretch>
                  <a:fillRect/>
                </a:stretch>
              </p:blipFill>
              <p:spPr>
                <a:xfrm>
                  <a:off x="6590445" y="2325300"/>
                  <a:ext cx="41760" cy="7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דיו 47">
                <a:extLst>
                  <a:ext uri="{FF2B5EF4-FFF2-40B4-BE49-F238E27FC236}">
                    <a16:creationId xmlns:a16="http://schemas.microsoft.com/office/drawing/2014/main" id="{26AB79C7-D71C-4964-C8E9-14529904FF6E}"/>
                  </a:ext>
                </a:extLst>
              </p14:cNvPr>
              <p14:cNvContentPartPr/>
              <p14:nvPr/>
            </p14:nvContentPartPr>
            <p14:xfrm>
              <a:off x="5232213" y="1988740"/>
              <a:ext cx="48240" cy="26280"/>
            </p14:xfrm>
          </p:contentPart>
        </mc:Choice>
        <mc:Fallback xmlns="">
          <p:pic>
            <p:nvPicPr>
              <p:cNvPr id="48" name="דיו 47">
                <a:extLst>
                  <a:ext uri="{FF2B5EF4-FFF2-40B4-BE49-F238E27FC236}">
                    <a16:creationId xmlns:a16="http://schemas.microsoft.com/office/drawing/2014/main" id="{26AB79C7-D71C-4964-C8E9-14529904FF6E}"/>
                  </a:ext>
                </a:extLst>
              </p:cNvPr>
              <p:cNvPicPr/>
              <p:nvPr/>
            </p:nvPicPr>
            <p:blipFill>
              <a:blip r:embed="rId44"/>
              <a:stretch>
                <a:fillRect/>
              </a:stretch>
            </p:blipFill>
            <p:spPr>
              <a:xfrm>
                <a:off x="5227893" y="1984420"/>
                <a:ext cx="5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דיו 48">
                <a:extLst>
                  <a:ext uri="{FF2B5EF4-FFF2-40B4-BE49-F238E27FC236}">
                    <a16:creationId xmlns:a16="http://schemas.microsoft.com/office/drawing/2014/main" id="{5F33FAF7-3112-3985-FB6C-EBD07E3AEFFE}"/>
                  </a:ext>
                </a:extLst>
              </p14:cNvPr>
              <p14:cNvContentPartPr/>
              <p14:nvPr/>
            </p14:nvContentPartPr>
            <p14:xfrm>
              <a:off x="5008653" y="1549540"/>
              <a:ext cx="360" cy="360"/>
            </p14:xfrm>
          </p:contentPart>
        </mc:Choice>
        <mc:Fallback xmlns="">
          <p:pic>
            <p:nvPicPr>
              <p:cNvPr id="49" name="דיו 48">
                <a:extLst>
                  <a:ext uri="{FF2B5EF4-FFF2-40B4-BE49-F238E27FC236}">
                    <a16:creationId xmlns:a16="http://schemas.microsoft.com/office/drawing/2014/main" id="{5F33FAF7-3112-3985-FB6C-EBD07E3AEFFE}"/>
                  </a:ext>
                </a:extLst>
              </p:cNvPr>
              <p:cNvPicPr/>
              <p:nvPr/>
            </p:nvPicPr>
            <p:blipFill>
              <a:blip r:embed="rId46"/>
              <a:stretch>
                <a:fillRect/>
              </a:stretch>
            </p:blipFill>
            <p:spPr>
              <a:xfrm>
                <a:off x="5004333" y="15452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דיו 49">
                <a:extLst>
                  <a:ext uri="{FF2B5EF4-FFF2-40B4-BE49-F238E27FC236}">
                    <a16:creationId xmlns:a16="http://schemas.microsoft.com/office/drawing/2014/main" id="{B09626E6-D26F-9C37-580C-E08CCE187453}"/>
                  </a:ext>
                </a:extLst>
              </p14:cNvPr>
              <p14:cNvContentPartPr/>
              <p14:nvPr/>
            </p14:nvContentPartPr>
            <p14:xfrm>
              <a:off x="4345893" y="1984060"/>
              <a:ext cx="360" cy="32400"/>
            </p14:xfrm>
          </p:contentPart>
        </mc:Choice>
        <mc:Fallback xmlns="">
          <p:pic>
            <p:nvPicPr>
              <p:cNvPr id="50" name="דיו 49">
                <a:extLst>
                  <a:ext uri="{FF2B5EF4-FFF2-40B4-BE49-F238E27FC236}">
                    <a16:creationId xmlns:a16="http://schemas.microsoft.com/office/drawing/2014/main" id="{B09626E6-D26F-9C37-580C-E08CCE187453}"/>
                  </a:ext>
                </a:extLst>
              </p:cNvPr>
              <p:cNvPicPr/>
              <p:nvPr/>
            </p:nvPicPr>
            <p:blipFill>
              <a:blip r:embed="rId48"/>
              <a:stretch>
                <a:fillRect/>
              </a:stretch>
            </p:blipFill>
            <p:spPr>
              <a:xfrm>
                <a:off x="4341573" y="1979740"/>
                <a:ext cx="9000" cy="41040"/>
              </a:xfrm>
              <a:prstGeom prst="rect">
                <a:avLst/>
              </a:prstGeom>
            </p:spPr>
          </p:pic>
        </mc:Fallback>
      </mc:AlternateContent>
      <p:grpSp>
        <p:nvGrpSpPr>
          <p:cNvPr id="54" name="קבוצה 53">
            <a:extLst>
              <a:ext uri="{FF2B5EF4-FFF2-40B4-BE49-F238E27FC236}">
                <a16:creationId xmlns:a16="http://schemas.microsoft.com/office/drawing/2014/main" id="{1FD931AE-C8C7-25E5-26A7-C0FDF144F044}"/>
              </a:ext>
            </a:extLst>
          </p:cNvPr>
          <p:cNvGrpSpPr/>
          <p:nvPr/>
        </p:nvGrpSpPr>
        <p:grpSpPr>
          <a:xfrm>
            <a:off x="4105593" y="1985860"/>
            <a:ext cx="97740" cy="25200"/>
            <a:chOff x="5708985" y="2263020"/>
            <a:chExt cx="97740" cy="25200"/>
          </a:xfrm>
        </p:grpSpPr>
        <mc:AlternateContent xmlns:mc="http://schemas.openxmlformats.org/markup-compatibility/2006" xmlns:p14="http://schemas.microsoft.com/office/powerpoint/2010/main">
          <mc:Choice Requires="p14">
            <p:contentPart p14:bwMode="auto" r:id="rId49">
              <p14:nvContentPartPr>
                <p14:cNvPr id="35" name="דיו 34">
                  <a:extLst>
                    <a:ext uri="{FF2B5EF4-FFF2-40B4-BE49-F238E27FC236}">
                      <a16:creationId xmlns:a16="http://schemas.microsoft.com/office/drawing/2014/main" id="{D8F51466-00F5-D782-7C88-BF4BAFACB1BD}"/>
                    </a:ext>
                  </a:extLst>
                </p14:cNvPr>
                <p14:cNvContentPartPr/>
                <p14:nvPr/>
              </p14:nvContentPartPr>
              <p14:xfrm>
                <a:off x="5789265" y="2287860"/>
                <a:ext cx="360" cy="360"/>
              </p14:xfrm>
            </p:contentPart>
          </mc:Choice>
          <mc:Fallback xmlns="">
            <p:pic>
              <p:nvPicPr>
                <p:cNvPr id="35" name="דיו 34">
                  <a:extLst>
                    <a:ext uri="{FF2B5EF4-FFF2-40B4-BE49-F238E27FC236}">
                      <a16:creationId xmlns:a16="http://schemas.microsoft.com/office/drawing/2014/main" id="{D8F51466-00F5-D782-7C88-BF4BAFACB1BD}"/>
                    </a:ext>
                  </a:extLst>
                </p:cNvPr>
                <p:cNvPicPr/>
                <p:nvPr/>
              </p:nvPicPr>
              <p:blipFill>
                <a:blip r:embed="rId26"/>
                <a:stretch>
                  <a:fillRect/>
                </a:stretch>
              </p:blipFill>
              <p:spPr>
                <a:xfrm>
                  <a:off x="5771265" y="22698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דיו 35">
                  <a:extLst>
                    <a:ext uri="{FF2B5EF4-FFF2-40B4-BE49-F238E27FC236}">
                      <a16:creationId xmlns:a16="http://schemas.microsoft.com/office/drawing/2014/main" id="{6EED50C9-8319-9F69-3395-1BF592D7098C}"/>
                    </a:ext>
                  </a:extLst>
                </p14:cNvPr>
                <p14:cNvContentPartPr/>
                <p14:nvPr/>
              </p14:nvContentPartPr>
              <p14:xfrm>
                <a:off x="5708985" y="2263020"/>
                <a:ext cx="360" cy="360"/>
              </p14:xfrm>
            </p:contentPart>
          </mc:Choice>
          <mc:Fallback xmlns="">
            <p:pic>
              <p:nvPicPr>
                <p:cNvPr id="36" name="דיו 35">
                  <a:extLst>
                    <a:ext uri="{FF2B5EF4-FFF2-40B4-BE49-F238E27FC236}">
                      <a16:creationId xmlns:a16="http://schemas.microsoft.com/office/drawing/2014/main" id="{6EED50C9-8319-9F69-3395-1BF592D7098C}"/>
                    </a:ext>
                  </a:extLst>
                </p:cNvPr>
                <p:cNvPicPr/>
                <p:nvPr/>
              </p:nvPicPr>
              <p:blipFill>
                <a:blip r:embed="rId26"/>
                <a:stretch>
                  <a:fillRect/>
                </a:stretch>
              </p:blipFill>
              <p:spPr>
                <a:xfrm>
                  <a:off x="5691345" y="22450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דיו 50">
                  <a:extLst>
                    <a:ext uri="{FF2B5EF4-FFF2-40B4-BE49-F238E27FC236}">
                      <a16:creationId xmlns:a16="http://schemas.microsoft.com/office/drawing/2014/main" id="{DE91AC5E-F2D5-7D74-FA25-FF63ECDB91AC}"/>
                    </a:ext>
                  </a:extLst>
                </p14:cNvPr>
                <p14:cNvContentPartPr/>
                <p14:nvPr/>
              </p14:nvContentPartPr>
              <p14:xfrm>
                <a:off x="5760285" y="2270580"/>
                <a:ext cx="42480" cy="14040"/>
              </p14:xfrm>
            </p:contentPart>
          </mc:Choice>
          <mc:Fallback xmlns="">
            <p:pic>
              <p:nvPicPr>
                <p:cNvPr id="51" name="דיו 50">
                  <a:extLst>
                    <a:ext uri="{FF2B5EF4-FFF2-40B4-BE49-F238E27FC236}">
                      <a16:creationId xmlns:a16="http://schemas.microsoft.com/office/drawing/2014/main" id="{DE91AC5E-F2D5-7D74-FA25-FF63ECDB91AC}"/>
                    </a:ext>
                  </a:extLst>
                </p:cNvPr>
                <p:cNvPicPr/>
                <p:nvPr/>
              </p:nvPicPr>
              <p:blipFill>
                <a:blip r:embed="rId52"/>
                <a:stretch>
                  <a:fillRect/>
                </a:stretch>
              </p:blipFill>
              <p:spPr>
                <a:xfrm>
                  <a:off x="5755965" y="2266260"/>
                  <a:ext cx="51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דיו 52">
                  <a:extLst>
                    <a:ext uri="{FF2B5EF4-FFF2-40B4-BE49-F238E27FC236}">
                      <a16:creationId xmlns:a16="http://schemas.microsoft.com/office/drawing/2014/main" id="{FB061D48-37E4-FCD7-CA7A-77E1D5DC2678}"/>
                    </a:ext>
                  </a:extLst>
                </p14:cNvPr>
                <p14:cNvContentPartPr/>
                <p14:nvPr/>
              </p14:nvContentPartPr>
              <p14:xfrm>
                <a:off x="5806365" y="2270580"/>
                <a:ext cx="360" cy="360"/>
              </p14:xfrm>
            </p:contentPart>
          </mc:Choice>
          <mc:Fallback xmlns="">
            <p:pic>
              <p:nvPicPr>
                <p:cNvPr id="53" name="דיו 52">
                  <a:extLst>
                    <a:ext uri="{FF2B5EF4-FFF2-40B4-BE49-F238E27FC236}">
                      <a16:creationId xmlns:a16="http://schemas.microsoft.com/office/drawing/2014/main" id="{FB061D48-37E4-FCD7-CA7A-77E1D5DC2678}"/>
                    </a:ext>
                  </a:extLst>
                </p:cNvPr>
                <p:cNvPicPr/>
                <p:nvPr/>
              </p:nvPicPr>
              <p:blipFill>
                <a:blip r:embed="rId40"/>
                <a:stretch>
                  <a:fillRect/>
                </a:stretch>
              </p:blipFill>
              <p:spPr>
                <a:xfrm>
                  <a:off x="5802045" y="2266260"/>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55" name="דיו 54">
                <a:extLst>
                  <a:ext uri="{FF2B5EF4-FFF2-40B4-BE49-F238E27FC236}">
                    <a16:creationId xmlns:a16="http://schemas.microsoft.com/office/drawing/2014/main" id="{180EC138-EFFD-8CB4-3B35-F47AEC1AECCA}"/>
                  </a:ext>
                </a:extLst>
              </p14:cNvPr>
              <p14:cNvContentPartPr/>
              <p14:nvPr/>
            </p14:nvContentPartPr>
            <p14:xfrm>
              <a:off x="5666373" y="2182060"/>
              <a:ext cx="72360" cy="2520"/>
            </p14:xfrm>
          </p:contentPart>
        </mc:Choice>
        <mc:Fallback xmlns="">
          <p:pic>
            <p:nvPicPr>
              <p:cNvPr id="55" name="דיו 54">
                <a:extLst>
                  <a:ext uri="{FF2B5EF4-FFF2-40B4-BE49-F238E27FC236}">
                    <a16:creationId xmlns:a16="http://schemas.microsoft.com/office/drawing/2014/main" id="{180EC138-EFFD-8CB4-3B35-F47AEC1AECCA}"/>
                  </a:ext>
                </a:extLst>
              </p:cNvPr>
              <p:cNvPicPr/>
              <p:nvPr/>
            </p:nvPicPr>
            <p:blipFill>
              <a:blip r:embed="rId55"/>
              <a:stretch>
                <a:fillRect/>
              </a:stretch>
            </p:blipFill>
            <p:spPr>
              <a:xfrm>
                <a:off x="5662053" y="2178280"/>
                <a:ext cx="81000" cy="10080"/>
              </a:xfrm>
              <a:prstGeom prst="rect">
                <a:avLst/>
              </a:prstGeom>
            </p:spPr>
          </p:pic>
        </mc:Fallback>
      </mc:AlternateContent>
      <p:grpSp>
        <p:nvGrpSpPr>
          <p:cNvPr id="58" name="קבוצה 57">
            <a:extLst>
              <a:ext uri="{FF2B5EF4-FFF2-40B4-BE49-F238E27FC236}">
                <a16:creationId xmlns:a16="http://schemas.microsoft.com/office/drawing/2014/main" id="{35F980FD-E58A-6257-205A-9822F6CABCA9}"/>
              </a:ext>
            </a:extLst>
          </p:cNvPr>
          <p:cNvGrpSpPr/>
          <p:nvPr/>
        </p:nvGrpSpPr>
        <p:grpSpPr>
          <a:xfrm>
            <a:off x="4822893" y="1939060"/>
            <a:ext cx="66240" cy="75600"/>
            <a:chOff x="6426285" y="2216220"/>
            <a:chExt cx="66240" cy="75600"/>
          </a:xfrm>
        </p:grpSpPr>
        <mc:AlternateContent xmlns:mc="http://schemas.openxmlformats.org/markup-compatibility/2006" xmlns:p14="http://schemas.microsoft.com/office/powerpoint/2010/main">
          <mc:Choice Requires="p14">
            <p:contentPart p14:bwMode="auto" r:id="rId56">
              <p14:nvContentPartPr>
                <p14:cNvPr id="45" name="דיו 44">
                  <a:extLst>
                    <a:ext uri="{FF2B5EF4-FFF2-40B4-BE49-F238E27FC236}">
                      <a16:creationId xmlns:a16="http://schemas.microsoft.com/office/drawing/2014/main" id="{DBCFE981-F64B-E9D1-366B-38742B559587}"/>
                    </a:ext>
                  </a:extLst>
                </p14:cNvPr>
                <p14:cNvContentPartPr/>
                <p14:nvPr/>
              </p14:nvContentPartPr>
              <p14:xfrm>
                <a:off x="6426285" y="2228820"/>
                <a:ext cx="60840" cy="6840"/>
              </p14:xfrm>
            </p:contentPart>
          </mc:Choice>
          <mc:Fallback xmlns="">
            <p:pic>
              <p:nvPicPr>
                <p:cNvPr id="45" name="דיו 44">
                  <a:extLst>
                    <a:ext uri="{FF2B5EF4-FFF2-40B4-BE49-F238E27FC236}">
                      <a16:creationId xmlns:a16="http://schemas.microsoft.com/office/drawing/2014/main" id="{DBCFE981-F64B-E9D1-366B-38742B559587}"/>
                    </a:ext>
                  </a:extLst>
                </p:cNvPr>
                <p:cNvPicPr/>
                <p:nvPr/>
              </p:nvPicPr>
              <p:blipFill>
                <a:blip r:embed="rId57"/>
                <a:stretch>
                  <a:fillRect/>
                </a:stretch>
              </p:blipFill>
              <p:spPr>
                <a:xfrm>
                  <a:off x="6421965" y="2224500"/>
                  <a:ext cx="69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דיו 45">
                  <a:extLst>
                    <a:ext uri="{FF2B5EF4-FFF2-40B4-BE49-F238E27FC236}">
                      <a16:creationId xmlns:a16="http://schemas.microsoft.com/office/drawing/2014/main" id="{089FE266-AE04-8BD4-28DB-2B7A51B02CE8}"/>
                    </a:ext>
                  </a:extLst>
                </p14:cNvPr>
                <p14:cNvContentPartPr/>
                <p14:nvPr/>
              </p14:nvContentPartPr>
              <p14:xfrm>
                <a:off x="6442125" y="2267700"/>
                <a:ext cx="34560" cy="24120"/>
              </p14:xfrm>
            </p:contentPart>
          </mc:Choice>
          <mc:Fallback xmlns="">
            <p:pic>
              <p:nvPicPr>
                <p:cNvPr id="46" name="דיו 45">
                  <a:extLst>
                    <a:ext uri="{FF2B5EF4-FFF2-40B4-BE49-F238E27FC236}">
                      <a16:creationId xmlns:a16="http://schemas.microsoft.com/office/drawing/2014/main" id="{089FE266-AE04-8BD4-28DB-2B7A51B02CE8}"/>
                    </a:ext>
                  </a:extLst>
                </p:cNvPr>
                <p:cNvPicPr/>
                <p:nvPr/>
              </p:nvPicPr>
              <p:blipFill>
                <a:blip r:embed="rId59"/>
                <a:stretch>
                  <a:fillRect/>
                </a:stretch>
              </p:blipFill>
              <p:spPr>
                <a:xfrm>
                  <a:off x="6437805" y="2263380"/>
                  <a:ext cx="43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דיו 55">
                  <a:extLst>
                    <a:ext uri="{FF2B5EF4-FFF2-40B4-BE49-F238E27FC236}">
                      <a16:creationId xmlns:a16="http://schemas.microsoft.com/office/drawing/2014/main" id="{88CF90C7-1C55-FC25-3180-BEBA4206B4BD}"/>
                    </a:ext>
                  </a:extLst>
                </p14:cNvPr>
                <p14:cNvContentPartPr/>
                <p14:nvPr/>
              </p14:nvContentPartPr>
              <p14:xfrm>
                <a:off x="6434925" y="2236380"/>
                <a:ext cx="40320" cy="360"/>
              </p14:xfrm>
            </p:contentPart>
          </mc:Choice>
          <mc:Fallback xmlns="">
            <p:pic>
              <p:nvPicPr>
                <p:cNvPr id="56" name="דיו 55">
                  <a:extLst>
                    <a:ext uri="{FF2B5EF4-FFF2-40B4-BE49-F238E27FC236}">
                      <a16:creationId xmlns:a16="http://schemas.microsoft.com/office/drawing/2014/main" id="{88CF90C7-1C55-FC25-3180-BEBA4206B4BD}"/>
                    </a:ext>
                  </a:extLst>
                </p:cNvPr>
                <p:cNvPicPr/>
                <p:nvPr/>
              </p:nvPicPr>
              <p:blipFill>
                <a:blip r:embed="rId61"/>
                <a:stretch>
                  <a:fillRect/>
                </a:stretch>
              </p:blipFill>
              <p:spPr>
                <a:xfrm>
                  <a:off x="6430605" y="2232060"/>
                  <a:ext cx="48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דיו 56">
                  <a:extLst>
                    <a:ext uri="{FF2B5EF4-FFF2-40B4-BE49-F238E27FC236}">
                      <a16:creationId xmlns:a16="http://schemas.microsoft.com/office/drawing/2014/main" id="{7D70E986-DE90-B7B8-E0F8-1D4A778184B8}"/>
                    </a:ext>
                  </a:extLst>
                </p14:cNvPr>
                <p14:cNvContentPartPr/>
                <p14:nvPr/>
              </p14:nvContentPartPr>
              <p14:xfrm>
                <a:off x="6434925" y="2216220"/>
                <a:ext cx="57600" cy="11160"/>
              </p14:xfrm>
            </p:contentPart>
          </mc:Choice>
          <mc:Fallback xmlns="">
            <p:pic>
              <p:nvPicPr>
                <p:cNvPr id="57" name="דיו 56">
                  <a:extLst>
                    <a:ext uri="{FF2B5EF4-FFF2-40B4-BE49-F238E27FC236}">
                      <a16:creationId xmlns:a16="http://schemas.microsoft.com/office/drawing/2014/main" id="{7D70E986-DE90-B7B8-E0F8-1D4A778184B8}"/>
                    </a:ext>
                  </a:extLst>
                </p:cNvPr>
                <p:cNvPicPr/>
                <p:nvPr/>
              </p:nvPicPr>
              <p:blipFill>
                <a:blip r:embed="rId63"/>
                <a:stretch>
                  <a:fillRect/>
                </a:stretch>
              </p:blipFill>
              <p:spPr>
                <a:xfrm>
                  <a:off x="6430605" y="2211900"/>
                  <a:ext cx="662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9" name="דיו 58">
                <a:extLst>
                  <a:ext uri="{FF2B5EF4-FFF2-40B4-BE49-F238E27FC236}">
                    <a16:creationId xmlns:a16="http://schemas.microsoft.com/office/drawing/2014/main" id="{A370D378-719E-3D94-7C8D-1D13D4227FAF}"/>
                  </a:ext>
                </a:extLst>
              </p14:cNvPr>
              <p14:cNvContentPartPr/>
              <p14:nvPr/>
            </p14:nvContentPartPr>
            <p14:xfrm>
              <a:off x="4574133" y="2000980"/>
              <a:ext cx="15840" cy="34560"/>
            </p14:xfrm>
          </p:contentPart>
        </mc:Choice>
        <mc:Fallback xmlns="">
          <p:pic>
            <p:nvPicPr>
              <p:cNvPr id="59" name="דיו 58">
                <a:extLst>
                  <a:ext uri="{FF2B5EF4-FFF2-40B4-BE49-F238E27FC236}">
                    <a16:creationId xmlns:a16="http://schemas.microsoft.com/office/drawing/2014/main" id="{A370D378-719E-3D94-7C8D-1D13D4227FAF}"/>
                  </a:ext>
                </a:extLst>
              </p:cNvPr>
              <p:cNvPicPr/>
              <p:nvPr/>
            </p:nvPicPr>
            <p:blipFill>
              <a:blip r:embed="rId65"/>
              <a:stretch>
                <a:fillRect/>
              </a:stretch>
            </p:blipFill>
            <p:spPr>
              <a:xfrm>
                <a:off x="4569813" y="1996660"/>
                <a:ext cx="24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10" name="דיו 3209">
                <a:extLst>
                  <a:ext uri="{FF2B5EF4-FFF2-40B4-BE49-F238E27FC236}">
                    <a16:creationId xmlns:a16="http://schemas.microsoft.com/office/drawing/2014/main" id="{14A26EE7-509A-084A-2FF4-1F9F2B8B28A5}"/>
                  </a:ext>
                </a:extLst>
              </p14:cNvPr>
              <p14:cNvContentPartPr/>
              <p14:nvPr/>
            </p14:nvContentPartPr>
            <p14:xfrm>
              <a:off x="2335773" y="1682710"/>
              <a:ext cx="16920" cy="15120"/>
            </p14:xfrm>
          </p:contentPart>
        </mc:Choice>
        <mc:Fallback xmlns="">
          <p:pic>
            <p:nvPicPr>
              <p:cNvPr id="3210" name="דיו 3209">
                <a:extLst>
                  <a:ext uri="{FF2B5EF4-FFF2-40B4-BE49-F238E27FC236}">
                    <a16:creationId xmlns:a16="http://schemas.microsoft.com/office/drawing/2014/main" id="{14A26EE7-509A-084A-2FF4-1F9F2B8B28A5}"/>
                  </a:ext>
                </a:extLst>
              </p:cNvPr>
              <p:cNvPicPr/>
              <p:nvPr/>
            </p:nvPicPr>
            <p:blipFill>
              <a:blip r:embed="rId78"/>
              <a:stretch>
                <a:fillRect/>
              </a:stretch>
            </p:blipFill>
            <p:spPr>
              <a:xfrm>
                <a:off x="2331453" y="1678390"/>
                <a:ext cx="25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 name="דיו 1029">
                <a:extLst>
                  <a:ext uri="{FF2B5EF4-FFF2-40B4-BE49-F238E27FC236}">
                    <a16:creationId xmlns:a16="http://schemas.microsoft.com/office/drawing/2014/main" id="{CED5FB2E-A73A-613B-8EBE-D6931C6CFF42}"/>
                  </a:ext>
                </a:extLst>
              </p14:cNvPr>
              <p14:cNvContentPartPr/>
              <p14:nvPr/>
            </p14:nvContentPartPr>
            <p14:xfrm>
              <a:off x="2495973" y="1569040"/>
              <a:ext cx="14040" cy="12960"/>
            </p14:xfrm>
          </p:contentPart>
        </mc:Choice>
        <mc:Fallback xmlns="">
          <p:pic>
            <p:nvPicPr>
              <p:cNvPr id="1030" name="דיו 1029">
                <a:extLst>
                  <a:ext uri="{FF2B5EF4-FFF2-40B4-BE49-F238E27FC236}">
                    <a16:creationId xmlns:a16="http://schemas.microsoft.com/office/drawing/2014/main" id="{CED5FB2E-A73A-613B-8EBE-D6931C6CFF42}"/>
                  </a:ext>
                </a:extLst>
              </p:cNvPr>
              <p:cNvPicPr/>
              <p:nvPr/>
            </p:nvPicPr>
            <p:blipFill>
              <a:blip r:embed="rId91"/>
              <a:stretch>
                <a:fillRect/>
              </a:stretch>
            </p:blipFill>
            <p:spPr>
              <a:xfrm>
                <a:off x="2491539" y="1564720"/>
                <a:ext cx="22907"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2" name="דיו 1031">
                <a:extLst>
                  <a:ext uri="{FF2B5EF4-FFF2-40B4-BE49-F238E27FC236}">
                    <a16:creationId xmlns:a16="http://schemas.microsoft.com/office/drawing/2014/main" id="{39D2BBB9-2D75-25C2-9EEE-4E0129B7F4E0}"/>
                  </a:ext>
                </a:extLst>
              </p14:cNvPr>
              <p14:cNvContentPartPr/>
              <p14:nvPr/>
            </p14:nvContentPartPr>
            <p14:xfrm>
              <a:off x="2476533" y="1508200"/>
              <a:ext cx="85680" cy="89640"/>
            </p14:xfrm>
          </p:contentPart>
        </mc:Choice>
        <mc:Fallback xmlns="">
          <p:pic>
            <p:nvPicPr>
              <p:cNvPr id="1032" name="דיו 1031">
                <a:extLst>
                  <a:ext uri="{FF2B5EF4-FFF2-40B4-BE49-F238E27FC236}">
                    <a16:creationId xmlns:a16="http://schemas.microsoft.com/office/drawing/2014/main" id="{39D2BBB9-2D75-25C2-9EEE-4E0129B7F4E0}"/>
                  </a:ext>
                </a:extLst>
              </p:cNvPr>
              <p:cNvPicPr/>
              <p:nvPr/>
            </p:nvPicPr>
            <p:blipFill>
              <a:blip r:embed="rId93"/>
              <a:stretch>
                <a:fillRect/>
              </a:stretch>
            </p:blipFill>
            <p:spPr>
              <a:xfrm>
                <a:off x="2467533" y="1499164"/>
                <a:ext cx="103320" cy="1073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3" name="דיו 1032">
                <a:extLst>
                  <a:ext uri="{FF2B5EF4-FFF2-40B4-BE49-F238E27FC236}">
                    <a16:creationId xmlns:a16="http://schemas.microsoft.com/office/drawing/2014/main" id="{5CFE9182-FA26-9C25-6961-4700E63E8240}"/>
                  </a:ext>
                </a:extLst>
              </p14:cNvPr>
              <p14:cNvContentPartPr/>
              <p14:nvPr/>
            </p14:nvContentPartPr>
            <p14:xfrm>
              <a:off x="2479413" y="1491280"/>
              <a:ext cx="73080" cy="68760"/>
            </p14:xfrm>
          </p:contentPart>
        </mc:Choice>
        <mc:Fallback xmlns="">
          <p:pic>
            <p:nvPicPr>
              <p:cNvPr id="1033" name="דיו 1032">
                <a:extLst>
                  <a:ext uri="{FF2B5EF4-FFF2-40B4-BE49-F238E27FC236}">
                    <a16:creationId xmlns:a16="http://schemas.microsoft.com/office/drawing/2014/main" id="{5CFE9182-FA26-9C25-6961-4700E63E8240}"/>
                  </a:ext>
                </a:extLst>
              </p:cNvPr>
              <p:cNvPicPr/>
              <p:nvPr/>
            </p:nvPicPr>
            <p:blipFill>
              <a:blip r:embed="rId95"/>
              <a:stretch>
                <a:fillRect/>
              </a:stretch>
            </p:blipFill>
            <p:spPr>
              <a:xfrm>
                <a:off x="2470457" y="1482280"/>
                <a:ext cx="9063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4" name="דיו 1033">
                <a:extLst>
                  <a:ext uri="{FF2B5EF4-FFF2-40B4-BE49-F238E27FC236}">
                    <a16:creationId xmlns:a16="http://schemas.microsoft.com/office/drawing/2014/main" id="{9D12FD55-724F-8593-C2E1-1D7E29C33AC7}"/>
                  </a:ext>
                </a:extLst>
              </p14:cNvPr>
              <p14:cNvContentPartPr/>
              <p14:nvPr/>
            </p14:nvContentPartPr>
            <p14:xfrm>
              <a:off x="2479053" y="1511440"/>
              <a:ext cx="91440" cy="107640"/>
            </p14:xfrm>
          </p:contentPart>
        </mc:Choice>
        <mc:Fallback xmlns="">
          <p:pic>
            <p:nvPicPr>
              <p:cNvPr id="1034" name="דיו 1033">
                <a:extLst>
                  <a:ext uri="{FF2B5EF4-FFF2-40B4-BE49-F238E27FC236}">
                    <a16:creationId xmlns:a16="http://schemas.microsoft.com/office/drawing/2014/main" id="{9D12FD55-724F-8593-C2E1-1D7E29C33AC7}"/>
                  </a:ext>
                </a:extLst>
              </p:cNvPr>
              <p:cNvPicPr/>
              <p:nvPr/>
            </p:nvPicPr>
            <p:blipFill>
              <a:blip r:embed="rId97"/>
              <a:stretch>
                <a:fillRect/>
              </a:stretch>
            </p:blipFill>
            <p:spPr>
              <a:xfrm>
                <a:off x="2470053" y="1502410"/>
                <a:ext cx="109080" cy="125339"/>
              </a:xfrm>
              <a:prstGeom prst="rect">
                <a:avLst/>
              </a:prstGeom>
            </p:spPr>
          </p:pic>
        </mc:Fallback>
      </mc:AlternateContent>
      <p:pic>
        <p:nvPicPr>
          <p:cNvPr id="4" name="תמונה 3">
            <a:extLst>
              <a:ext uri="{FF2B5EF4-FFF2-40B4-BE49-F238E27FC236}">
                <a16:creationId xmlns:a16="http://schemas.microsoft.com/office/drawing/2014/main" id="{69CC3185-243B-1922-026A-38731808EF26}"/>
              </a:ext>
            </a:extLst>
          </p:cNvPr>
          <p:cNvPicPr>
            <a:picLocks noChangeAspect="1"/>
          </p:cNvPicPr>
          <p:nvPr/>
        </p:nvPicPr>
        <p:blipFill>
          <a:blip r:embed="rId98">
            <a:extLst>
              <a:ext uri="{BEBA8EAE-BF5A-486C-A8C5-ECC9F3942E4B}">
                <a14:imgProps xmlns:a14="http://schemas.microsoft.com/office/drawing/2010/main">
                  <a14:imgLayer r:embed="rId28">
                    <a14:imgEffect>
                      <a14:backgroundRemoval t="9694" b="94898" l="4435" r="95279">
                        <a14:foregroundMark x1="35193" y1="20408" x2="35193" y2="20408"/>
                        <a14:foregroundMark x1="22604" y1="40306" x2="22604" y2="40306"/>
                        <a14:foregroundMark x1="22461" y1="41837" x2="22461" y2="41837"/>
                        <a14:foregroundMark x1="14592" y1="22959" x2="14592" y2="22959"/>
                        <a14:foregroundMark x1="13305" y1="16327" x2="13305" y2="16327"/>
                        <a14:foregroundMark x1="17454" y1="38265" x2="17454" y2="38265"/>
                        <a14:foregroundMark x1="9871" y1="29082" x2="9871" y2="29082"/>
                        <a14:foregroundMark x1="7868" y1="32653" x2="7868" y2="32653"/>
                        <a14:foregroundMark x1="4435" y1="40306" x2="4435" y2="40306"/>
                        <a14:foregroundMark x1="5722" y1="38265" x2="5722" y2="38265"/>
                        <a14:foregroundMark x1="5866" y1="51020" x2="5866" y2="51020"/>
                        <a14:foregroundMark x1="17597" y1="37245" x2="17597" y2="37245"/>
                        <a14:foregroundMark x1="16738" y1="35714" x2="16738" y2="35714"/>
                        <a14:foregroundMark x1="18598" y1="32653" x2="18598" y2="32653"/>
                        <a14:foregroundMark x1="17310" y1="29082" x2="17310" y2="29082"/>
                        <a14:foregroundMark x1="25751" y1="35204" x2="25751" y2="35204"/>
                        <a14:foregroundMark x1="27897" y1="30612" x2="27897" y2="30612"/>
                        <a14:foregroundMark x1="17597" y1="82653" x2="17597" y2="82653"/>
                        <a14:foregroundMark x1="15451" y1="88776" x2="15451" y2="88776"/>
                        <a14:foregroundMark x1="15451" y1="87245" x2="15451" y2="87245"/>
                        <a14:foregroundMark x1="14735" y1="95408" x2="14735" y2="95408"/>
                        <a14:foregroundMark x1="14878" y1="94898" x2="14878" y2="94898"/>
                        <a14:foregroundMark x1="18598" y1="87245" x2="18598" y2="87245"/>
                        <a14:foregroundMark x1="7010" y1="83673" x2="7010" y2="83673"/>
                        <a14:foregroundMark x1="9442" y1="90816" x2="9442" y2="90816"/>
                        <a14:foregroundMark x1="47496" y1="54592" x2="47496" y2="54592"/>
                        <a14:foregroundMark x1="57082" y1="51020" x2="57082" y2="51020"/>
                        <a14:foregroundMark x1="63233" y1="58673" x2="63233" y2="58673"/>
                        <a14:foregroundMark x1="68526" y1="53061" x2="68526" y2="53061"/>
                        <a14:foregroundMark x1="72103" y1="60204" x2="72103" y2="60204"/>
                        <a14:foregroundMark x1="76538" y1="59694" x2="76538" y2="59694"/>
                        <a14:foregroundMark x1="80973" y1="61224" x2="80973" y2="61224"/>
                        <a14:foregroundMark x1="79399" y1="54082" x2="79399" y2="54082"/>
                        <a14:foregroundMark x1="78112" y1="52041" x2="78112" y2="52041"/>
                        <a14:foregroundMark x1="78541" y1="50510" x2="78541" y2="50510"/>
                        <a14:foregroundMark x1="78541" y1="50000" x2="78541" y2="50000"/>
                        <a14:foregroundMark x1="78541" y1="52041" x2="78541" y2="52041"/>
                        <a14:foregroundMark x1="83119" y1="54592" x2="83119" y2="54592"/>
                        <a14:foregroundMark x1="87411" y1="53571" x2="87411" y2="53571"/>
                        <a14:foregroundMark x1="92132" y1="54592" x2="92132" y2="54592"/>
                        <a14:foregroundMark x1="91845" y1="54082" x2="91845" y2="54082"/>
                        <a14:foregroundMark x1="94707" y1="48980" x2="94707" y2="48980"/>
                        <a14:foregroundMark x1="88841" y1="63776" x2="88841" y2="63776"/>
                        <a14:foregroundMark x1="77969" y1="52551" x2="77969" y2="52551"/>
                        <a14:foregroundMark x1="74678" y1="54592" x2="74678" y2="54592"/>
                        <a14:foregroundMark x1="65808" y1="53061" x2="65808" y2="53061"/>
                        <a14:foregroundMark x1="64950" y1="51531" x2="64950" y2="51531"/>
                        <a14:foregroundMark x1="65665" y1="53061" x2="63662" y2="53061"/>
                        <a14:foregroundMark x1="88126" y1="54082" x2="85122" y2="52551"/>
                        <a14:foregroundMark x1="86838" y1="51531" x2="86838" y2="51531"/>
                        <a14:foregroundMark x1="86838" y1="51020" x2="86838" y2="51020"/>
                        <a14:foregroundMark x1="86981" y1="51020" x2="86981" y2="51020"/>
                        <a14:foregroundMark x1="87124" y1="51531" x2="87124" y2="51531"/>
                        <a14:foregroundMark x1="82403" y1="52551" x2="82403" y2="52551"/>
                        <a14:foregroundMark x1="95279" y1="65816" x2="95279" y2="65816"/>
                      </a14:backgroundRemoval>
                    </a14:imgEffect>
                  </a14:imgLayer>
                </a14:imgProps>
              </a:ext>
            </a:extLst>
          </a:blip>
          <a:srcRect l="55823" b="6526"/>
          <a:stretch/>
        </p:blipFill>
        <p:spPr>
          <a:xfrm>
            <a:off x="3500425" y="339398"/>
            <a:ext cx="2202128" cy="1306511"/>
          </a:xfrm>
          <a:prstGeom prst="rect">
            <a:avLst/>
          </a:prstGeom>
        </p:spPr>
      </p:pic>
      <mc:AlternateContent xmlns:mc="http://schemas.openxmlformats.org/markup-compatibility/2006">
        <mc:Choice xmlns:p14="http://schemas.microsoft.com/office/powerpoint/2010/main" Requires="p14">
          <p:contentPart p14:bwMode="auto" r:id="rId99">
            <p14:nvContentPartPr>
              <p14:cNvPr id="5" name="דיו 4">
                <a:extLst>
                  <a:ext uri="{FF2B5EF4-FFF2-40B4-BE49-F238E27FC236}">
                    <a16:creationId xmlns:a16="http://schemas.microsoft.com/office/drawing/2014/main" id="{99E052C3-1B53-51ED-1D09-DF509D026505}"/>
                  </a:ext>
                </a:extLst>
              </p14:cNvPr>
              <p14:cNvContentPartPr/>
              <p14:nvPr/>
            </p14:nvContentPartPr>
            <p14:xfrm>
              <a:off x="2185785" y="1077910"/>
              <a:ext cx="461160" cy="7920"/>
            </p14:xfrm>
          </p:contentPart>
        </mc:Choice>
        <mc:Fallback>
          <p:pic>
            <p:nvPicPr>
              <p:cNvPr id="5" name="דיו 4">
                <a:extLst>
                  <a:ext uri="{FF2B5EF4-FFF2-40B4-BE49-F238E27FC236}">
                    <a16:creationId xmlns:a16="http://schemas.microsoft.com/office/drawing/2014/main" id="{99E052C3-1B53-51ED-1D09-DF509D026505}"/>
                  </a:ext>
                </a:extLst>
              </p:cNvPr>
              <p:cNvPicPr/>
              <p:nvPr/>
            </p:nvPicPr>
            <p:blipFill>
              <a:blip r:embed="rId100"/>
              <a:stretch>
                <a:fillRect/>
              </a:stretch>
            </p:blipFill>
            <p:spPr>
              <a:xfrm>
                <a:off x="2122785" y="1014910"/>
                <a:ext cx="586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 name="דיו 5">
                <a:extLst>
                  <a:ext uri="{FF2B5EF4-FFF2-40B4-BE49-F238E27FC236}">
                    <a16:creationId xmlns:a16="http://schemas.microsoft.com/office/drawing/2014/main" id="{D11C382B-3BF1-55A4-A8B9-5A800399CFD7}"/>
                  </a:ext>
                </a:extLst>
              </p14:cNvPr>
              <p14:cNvContentPartPr/>
              <p14:nvPr/>
            </p14:nvContentPartPr>
            <p14:xfrm>
              <a:off x="3882240" y="1063020"/>
              <a:ext cx="360" cy="14400"/>
            </p14:xfrm>
          </p:contentPart>
        </mc:Choice>
        <mc:Fallback>
          <p:pic>
            <p:nvPicPr>
              <p:cNvPr id="6" name="דיו 5">
                <a:extLst>
                  <a:ext uri="{FF2B5EF4-FFF2-40B4-BE49-F238E27FC236}">
                    <a16:creationId xmlns:a16="http://schemas.microsoft.com/office/drawing/2014/main" id="{D11C382B-3BF1-55A4-A8B9-5A800399CFD7}"/>
                  </a:ext>
                </a:extLst>
              </p:cNvPr>
              <p:cNvPicPr/>
              <p:nvPr/>
            </p:nvPicPr>
            <p:blipFill>
              <a:blip r:embed="rId102"/>
              <a:stretch>
                <a:fillRect/>
              </a:stretch>
            </p:blipFill>
            <p:spPr>
              <a:xfrm>
                <a:off x="3877920" y="1058700"/>
                <a:ext cx="9000" cy="23040"/>
              </a:xfrm>
              <a:prstGeom prst="rect">
                <a:avLst/>
              </a:prstGeom>
            </p:spPr>
          </p:pic>
        </mc:Fallback>
      </mc:AlternateContent>
      <p:grpSp>
        <p:nvGrpSpPr>
          <p:cNvPr id="10" name="קבוצה 9">
            <a:extLst>
              <a:ext uri="{FF2B5EF4-FFF2-40B4-BE49-F238E27FC236}">
                <a16:creationId xmlns:a16="http://schemas.microsoft.com/office/drawing/2014/main" id="{CDD7E55C-7830-08DE-5487-21EE867A7852}"/>
              </a:ext>
            </a:extLst>
          </p:cNvPr>
          <p:cNvGrpSpPr/>
          <p:nvPr/>
        </p:nvGrpSpPr>
        <p:grpSpPr>
          <a:xfrm>
            <a:off x="5101365" y="1079100"/>
            <a:ext cx="228960" cy="46800"/>
            <a:chOff x="5101365" y="1079100"/>
            <a:chExt cx="228960" cy="46800"/>
          </a:xfrm>
        </p:grpSpPr>
        <mc:AlternateContent xmlns:mc="http://schemas.openxmlformats.org/markup-compatibility/2006">
          <mc:Choice xmlns:p14="http://schemas.microsoft.com/office/powerpoint/2010/main" Requires="p14">
            <p:contentPart p14:bwMode="auto" r:id="rId103">
              <p14:nvContentPartPr>
                <p14:cNvPr id="7" name="דיו 6">
                  <a:extLst>
                    <a:ext uri="{FF2B5EF4-FFF2-40B4-BE49-F238E27FC236}">
                      <a16:creationId xmlns:a16="http://schemas.microsoft.com/office/drawing/2014/main" id="{0C86231B-3BC8-13B1-7A64-4D2F6245E227}"/>
                    </a:ext>
                  </a:extLst>
                </p14:cNvPr>
                <p14:cNvContentPartPr/>
                <p14:nvPr/>
              </p14:nvContentPartPr>
              <p14:xfrm>
                <a:off x="5101365" y="1079100"/>
                <a:ext cx="27000" cy="46800"/>
              </p14:xfrm>
            </p:contentPart>
          </mc:Choice>
          <mc:Fallback>
            <p:pic>
              <p:nvPicPr>
                <p:cNvPr id="7" name="דיו 6">
                  <a:extLst>
                    <a:ext uri="{FF2B5EF4-FFF2-40B4-BE49-F238E27FC236}">
                      <a16:creationId xmlns:a16="http://schemas.microsoft.com/office/drawing/2014/main" id="{0C86231B-3BC8-13B1-7A64-4D2F6245E227}"/>
                    </a:ext>
                  </a:extLst>
                </p:cNvPr>
                <p:cNvPicPr/>
                <p:nvPr/>
              </p:nvPicPr>
              <p:blipFill>
                <a:blip r:embed="rId104"/>
                <a:stretch>
                  <a:fillRect/>
                </a:stretch>
              </p:blipFill>
              <p:spPr>
                <a:xfrm>
                  <a:off x="5097045" y="1074780"/>
                  <a:ext cx="356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 name="דיו 7">
                  <a:extLst>
                    <a:ext uri="{FF2B5EF4-FFF2-40B4-BE49-F238E27FC236}">
                      <a16:creationId xmlns:a16="http://schemas.microsoft.com/office/drawing/2014/main" id="{FBA99F6D-7EA5-4984-7556-6375503B359B}"/>
                    </a:ext>
                  </a:extLst>
                </p14:cNvPr>
                <p14:cNvContentPartPr/>
                <p14:nvPr/>
              </p14:nvContentPartPr>
              <p14:xfrm>
                <a:off x="5302965" y="1088100"/>
                <a:ext cx="27360" cy="33480"/>
              </p14:xfrm>
            </p:contentPart>
          </mc:Choice>
          <mc:Fallback>
            <p:pic>
              <p:nvPicPr>
                <p:cNvPr id="8" name="דיו 7">
                  <a:extLst>
                    <a:ext uri="{FF2B5EF4-FFF2-40B4-BE49-F238E27FC236}">
                      <a16:creationId xmlns:a16="http://schemas.microsoft.com/office/drawing/2014/main" id="{FBA99F6D-7EA5-4984-7556-6375503B359B}"/>
                    </a:ext>
                  </a:extLst>
                </p:cNvPr>
                <p:cNvPicPr/>
                <p:nvPr/>
              </p:nvPicPr>
              <p:blipFill>
                <a:blip r:embed="rId106"/>
                <a:stretch>
                  <a:fillRect/>
                </a:stretch>
              </p:blipFill>
              <p:spPr>
                <a:xfrm>
                  <a:off x="5298645" y="1083780"/>
                  <a:ext cx="36000" cy="4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7">
            <p14:nvContentPartPr>
              <p14:cNvPr id="11" name="דיו 10">
                <a:extLst>
                  <a:ext uri="{FF2B5EF4-FFF2-40B4-BE49-F238E27FC236}">
                    <a16:creationId xmlns:a16="http://schemas.microsoft.com/office/drawing/2014/main" id="{4E675EDF-140F-A3E9-0A54-F69DD26523C1}"/>
                  </a:ext>
                </a:extLst>
              </p14:cNvPr>
              <p14:cNvContentPartPr/>
              <p14:nvPr/>
            </p14:nvContentPartPr>
            <p14:xfrm>
              <a:off x="5008845" y="1074060"/>
              <a:ext cx="46440" cy="33120"/>
            </p14:xfrm>
          </p:contentPart>
        </mc:Choice>
        <mc:Fallback>
          <p:pic>
            <p:nvPicPr>
              <p:cNvPr id="11" name="דיו 10">
                <a:extLst>
                  <a:ext uri="{FF2B5EF4-FFF2-40B4-BE49-F238E27FC236}">
                    <a16:creationId xmlns:a16="http://schemas.microsoft.com/office/drawing/2014/main" id="{4E675EDF-140F-A3E9-0A54-F69DD26523C1}"/>
                  </a:ext>
                </a:extLst>
              </p:cNvPr>
              <p:cNvPicPr/>
              <p:nvPr/>
            </p:nvPicPr>
            <p:blipFill>
              <a:blip r:embed="rId108"/>
              <a:stretch>
                <a:fillRect/>
              </a:stretch>
            </p:blipFill>
            <p:spPr>
              <a:xfrm>
                <a:off x="5004525" y="1069740"/>
                <a:ext cx="550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3" name="דיו 12">
                <a:extLst>
                  <a:ext uri="{FF2B5EF4-FFF2-40B4-BE49-F238E27FC236}">
                    <a16:creationId xmlns:a16="http://schemas.microsoft.com/office/drawing/2014/main" id="{CFC2E635-F33A-DF21-9075-09DF371A261A}"/>
                  </a:ext>
                </a:extLst>
              </p14:cNvPr>
              <p14:cNvContentPartPr/>
              <p14:nvPr/>
            </p14:nvContentPartPr>
            <p14:xfrm>
              <a:off x="4945845" y="1035540"/>
              <a:ext cx="125280" cy="60480"/>
            </p14:xfrm>
          </p:contentPart>
        </mc:Choice>
        <mc:Fallback>
          <p:pic>
            <p:nvPicPr>
              <p:cNvPr id="13" name="דיו 12">
                <a:extLst>
                  <a:ext uri="{FF2B5EF4-FFF2-40B4-BE49-F238E27FC236}">
                    <a16:creationId xmlns:a16="http://schemas.microsoft.com/office/drawing/2014/main" id="{CFC2E635-F33A-DF21-9075-09DF371A261A}"/>
                  </a:ext>
                </a:extLst>
              </p:cNvPr>
              <p:cNvPicPr/>
              <p:nvPr/>
            </p:nvPicPr>
            <p:blipFill>
              <a:blip r:embed="rId110"/>
              <a:stretch>
                <a:fillRect/>
              </a:stretch>
            </p:blipFill>
            <p:spPr>
              <a:xfrm>
                <a:off x="4941525" y="1031220"/>
                <a:ext cx="133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4" name="דיו 13">
                <a:extLst>
                  <a:ext uri="{FF2B5EF4-FFF2-40B4-BE49-F238E27FC236}">
                    <a16:creationId xmlns:a16="http://schemas.microsoft.com/office/drawing/2014/main" id="{B71D0A4B-D3BC-FC73-18EF-BBE59112224C}"/>
                  </a:ext>
                </a:extLst>
              </p14:cNvPr>
              <p14:cNvContentPartPr/>
              <p14:nvPr/>
            </p14:nvContentPartPr>
            <p14:xfrm>
              <a:off x="4598445" y="1030140"/>
              <a:ext cx="62640" cy="10800"/>
            </p14:xfrm>
          </p:contentPart>
        </mc:Choice>
        <mc:Fallback>
          <p:pic>
            <p:nvPicPr>
              <p:cNvPr id="14" name="דיו 13">
                <a:extLst>
                  <a:ext uri="{FF2B5EF4-FFF2-40B4-BE49-F238E27FC236}">
                    <a16:creationId xmlns:a16="http://schemas.microsoft.com/office/drawing/2014/main" id="{B71D0A4B-D3BC-FC73-18EF-BBE59112224C}"/>
                  </a:ext>
                </a:extLst>
              </p:cNvPr>
              <p:cNvPicPr/>
              <p:nvPr/>
            </p:nvPicPr>
            <p:blipFill>
              <a:blip r:embed="rId112"/>
              <a:stretch>
                <a:fillRect/>
              </a:stretch>
            </p:blipFill>
            <p:spPr>
              <a:xfrm>
                <a:off x="4594125" y="1025820"/>
                <a:ext cx="71280" cy="19440"/>
              </a:xfrm>
              <a:prstGeom prst="rect">
                <a:avLst/>
              </a:prstGeom>
            </p:spPr>
          </p:pic>
        </mc:Fallback>
      </mc:AlternateContent>
      <p:grpSp>
        <p:nvGrpSpPr>
          <p:cNvPr id="23" name="קבוצה 22">
            <a:extLst>
              <a:ext uri="{FF2B5EF4-FFF2-40B4-BE49-F238E27FC236}">
                <a16:creationId xmlns:a16="http://schemas.microsoft.com/office/drawing/2014/main" id="{4C2204F7-30C2-6A79-5459-C6D50463D6E3}"/>
              </a:ext>
            </a:extLst>
          </p:cNvPr>
          <p:cNvGrpSpPr/>
          <p:nvPr/>
        </p:nvGrpSpPr>
        <p:grpSpPr>
          <a:xfrm>
            <a:off x="4760085" y="1078380"/>
            <a:ext cx="110880" cy="132120"/>
            <a:chOff x="4760085" y="1078380"/>
            <a:chExt cx="110880" cy="132120"/>
          </a:xfrm>
        </p:grpSpPr>
        <mc:AlternateContent xmlns:mc="http://schemas.openxmlformats.org/markup-compatibility/2006">
          <mc:Choice xmlns:p14="http://schemas.microsoft.com/office/powerpoint/2010/main" Requires="p14">
            <p:contentPart p14:bwMode="auto" r:id="rId113">
              <p14:nvContentPartPr>
                <p14:cNvPr id="19" name="דיו 18">
                  <a:extLst>
                    <a:ext uri="{FF2B5EF4-FFF2-40B4-BE49-F238E27FC236}">
                      <a16:creationId xmlns:a16="http://schemas.microsoft.com/office/drawing/2014/main" id="{6BB2F4F5-7CC7-73D2-C577-5E3F5DAA3C22}"/>
                    </a:ext>
                  </a:extLst>
                </p14:cNvPr>
                <p14:cNvContentPartPr/>
                <p14:nvPr/>
              </p14:nvContentPartPr>
              <p14:xfrm>
                <a:off x="4760085" y="1078380"/>
                <a:ext cx="72720" cy="132120"/>
              </p14:xfrm>
            </p:contentPart>
          </mc:Choice>
          <mc:Fallback>
            <p:pic>
              <p:nvPicPr>
                <p:cNvPr id="19" name="דיו 18">
                  <a:extLst>
                    <a:ext uri="{FF2B5EF4-FFF2-40B4-BE49-F238E27FC236}">
                      <a16:creationId xmlns:a16="http://schemas.microsoft.com/office/drawing/2014/main" id="{6BB2F4F5-7CC7-73D2-C577-5E3F5DAA3C22}"/>
                    </a:ext>
                  </a:extLst>
                </p:cNvPr>
                <p:cNvPicPr/>
                <p:nvPr/>
              </p:nvPicPr>
              <p:blipFill>
                <a:blip r:embed="rId114"/>
                <a:stretch>
                  <a:fillRect/>
                </a:stretch>
              </p:blipFill>
              <p:spPr>
                <a:xfrm>
                  <a:off x="4755765" y="1074060"/>
                  <a:ext cx="813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1" name="דיו 20">
                  <a:extLst>
                    <a:ext uri="{FF2B5EF4-FFF2-40B4-BE49-F238E27FC236}">
                      <a16:creationId xmlns:a16="http://schemas.microsoft.com/office/drawing/2014/main" id="{7C830AF8-4999-0641-40D6-5D428E274142}"/>
                    </a:ext>
                  </a:extLst>
                </p14:cNvPr>
                <p14:cNvContentPartPr/>
                <p14:nvPr/>
              </p14:nvContentPartPr>
              <p14:xfrm>
                <a:off x="4843245" y="1097820"/>
                <a:ext cx="27720" cy="26280"/>
              </p14:xfrm>
            </p:contentPart>
          </mc:Choice>
          <mc:Fallback>
            <p:pic>
              <p:nvPicPr>
                <p:cNvPr id="21" name="דיו 20">
                  <a:extLst>
                    <a:ext uri="{FF2B5EF4-FFF2-40B4-BE49-F238E27FC236}">
                      <a16:creationId xmlns:a16="http://schemas.microsoft.com/office/drawing/2014/main" id="{7C830AF8-4999-0641-40D6-5D428E274142}"/>
                    </a:ext>
                  </a:extLst>
                </p:cNvPr>
                <p:cNvPicPr/>
                <p:nvPr/>
              </p:nvPicPr>
              <p:blipFill>
                <a:blip r:embed="rId116"/>
                <a:stretch>
                  <a:fillRect/>
                </a:stretch>
              </p:blipFill>
              <p:spPr>
                <a:xfrm>
                  <a:off x="4838925" y="1093500"/>
                  <a:ext cx="36360" cy="3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7">
            <p14:nvContentPartPr>
              <p14:cNvPr id="24" name="דיו 23">
                <a:extLst>
                  <a:ext uri="{FF2B5EF4-FFF2-40B4-BE49-F238E27FC236}">
                    <a16:creationId xmlns:a16="http://schemas.microsoft.com/office/drawing/2014/main" id="{9036A1F5-D597-A3B1-D971-9FF6BA1F6E8C}"/>
                  </a:ext>
                </a:extLst>
              </p14:cNvPr>
              <p14:cNvContentPartPr/>
              <p14:nvPr/>
            </p14:nvContentPartPr>
            <p14:xfrm>
              <a:off x="4608525" y="1070100"/>
              <a:ext cx="40680" cy="14760"/>
            </p14:xfrm>
          </p:contentPart>
        </mc:Choice>
        <mc:Fallback>
          <p:pic>
            <p:nvPicPr>
              <p:cNvPr id="24" name="דיו 23">
                <a:extLst>
                  <a:ext uri="{FF2B5EF4-FFF2-40B4-BE49-F238E27FC236}">
                    <a16:creationId xmlns:a16="http://schemas.microsoft.com/office/drawing/2014/main" id="{9036A1F5-D597-A3B1-D971-9FF6BA1F6E8C}"/>
                  </a:ext>
                </a:extLst>
              </p:cNvPr>
              <p:cNvPicPr/>
              <p:nvPr/>
            </p:nvPicPr>
            <p:blipFill>
              <a:blip r:embed="rId118"/>
              <a:stretch>
                <a:fillRect/>
              </a:stretch>
            </p:blipFill>
            <p:spPr>
              <a:xfrm>
                <a:off x="4604205" y="1065780"/>
                <a:ext cx="493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6" name="דיו 25">
                <a:extLst>
                  <a:ext uri="{FF2B5EF4-FFF2-40B4-BE49-F238E27FC236}">
                    <a16:creationId xmlns:a16="http://schemas.microsoft.com/office/drawing/2014/main" id="{DD72E9C0-6AB8-DCCC-FD04-DF3904D400C8}"/>
                  </a:ext>
                </a:extLst>
              </p14:cNvPr>
              <p14:cNvContentPartPr/>
              <p14:nvPr/>
            </p14:nvContentPartPr>
            <p14:xfrm>
              <a:off x="4114605" y="1055340"/>
              <a:ext cx="9720" cy="42840"/>
            </p14:xfrm>
          </p:contentPart>
        </mc:Choice>
        <mc:Fallback>
          <p:pic>
            <p:nvPicPr>
              <p:cNvPr id="26" name="דיו 25">
                <a:extLst>
                  <a:ext uri="{FF2B5EF4-FFF2-40B4-BE49-F238E27FC236}">
                    <a16:creationId xmlns:a16="http://schemas.microsoft.com/office/drawing/2014/main" id="{DD72E9C0-6AB8-DCCC-FD04-DF3904D400C8}"/>
                  </a:ext>
                </a:extLst>
              </p:cNvPr>
              <p:cNvPicPr/>
              <p:nvPr/>
            </p:nvPicPr>
            <p:blipFill>
              <a:blip r:embed="rId120"/>
              <a:stretch>
                <a:fillRect/>
              </a:stretch>
            </p:blipFill>
            <p:spPr>
              <a:xfrm>
                <a:off x="4110285" y="1051020"/>
                <a:ext cx="183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9" name="דיו 28">
                <a:extLst>
                  <a:ext uri="{FF2B5EF4-FFF2-40B4-BE49-F238E27FC236}">
                    <a16:creationId xmlns:a16="http://schemas.microsoft.com/office/drawing/2014/main" id="{B45BA74D-C837-4F4F-2B2A-E56362B51112}"/>
                  </a:ext>
                </a:extLst>
              </p14:cNvPr>
              <p14:cNvContentPartPr/>
              <p14:nvPr/>
            </p14:nvContentPartPr>
            <p14:xfrm>
              <a:off x="3916245" y="1071900"/>
              <a:ext cx="60120" cy="34920"/>
            </p14:xfrm>
          </p:contentPart>
        </mc:Choice>
        <mc:Fallback>
          <p:pic>
            <p:nvPicPr>
              <p:cNvPr id="29" name="דיו 28">
                <a:extLst>
                  <a:ext uri="{FF2B5EF4-FFF2-40B4-BE49-F238E27FC236}">
                    <a16:creationId xmlns:a16="http://schemas.microsoft.com/office/drawing/2014/main" id="{B45BA74D-C837-4F4F-2B2A-E56362B51112}"/>
                  </a:ext>
                </a:extLst>
              </p:cNvPr>
              <p:cNvPicPr/>
              <p:nvPr/>
            </p:nvPicPr>
            <p:blipFill>
              <a:blip r:embed="rId122"/>
              <a:stretch>
                <a:fillRect/>
              </a:stretch>
            </p:blipFill>
            <p:spPr>
              <a:xfrm>
                <a:off x="3911925" y="1067580"/>
                <a:ext cx="68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3" name="דיו 32">
                <a:extLst>
                  <a:ext uri="{FF2B5EF4-FFF2-40B4-BE49-F238E27FC236}">
                    <a16:creationId xmlns:a16="http://schemas.microsoft.com/office/drawing/2014/main" id="{7BE292FC-9B23-310C-0857-311277B80EC7}"/>
                  </a:ext>
                </a:extLst>
              </p14:cNvPr>
              <p14:cNvContentPartPr/>
              <p14:nvPr/>
            </p14:nvContentPartPr>
            <p14:xfrm>
              <a:off x="3867285" y="1045620"/>
              <a:ext cx="40680" cy="50400"/>
            </p14:xfrm>
          </p:contentPart>
        </mc:Choice>
        <mc:Fallback>
          <p:pic>
            <p:nvPicPr>
              <p:cNvPr id="33" name="דיו 32">
                <a:extLst>
                  <a:ext uri="{FF2B5EF4-FFF2-40B4-BE49-F238E27FC236}">
                    <a16:creationId xmlns:a16="http://schemas.microsoft.com/office/drawing/2014/main" id="{7BE292FC-9B23-310C-0857-311277B80EC7}"/>
                  </a:ext>
                </a:extLst>
              </p:cNvPr>
              <p:cNvPicPr/>
              <p:nvPr/>
            </p:nvPicPr>
            <p:blipFill>
              <a:blip r:embed="rId124"/>
              <a:stretch>
                <a:fillRect/>
              </a:stretch>
            </p:blipFill>
            <p:spPr>
              <a:xfrm>
                <a:off x="3862965" y="1041300"/>
                <a:ext cx="49320" cy="59040"/>
              </a:xfrm>
              <a:prstGeom prst="rect">
                <a:avLst/>
              </a:prstGeom>
            </p:spPr>
          </p:pic>
        </mc:Fallback>
      </mc:AlternateContent>
      <p:cxnSp>
        <p:nvCxnSpPr>
          <p:cNvPr id="47" name="מחבר חץ ישר 46">
            <a:extLst>
              <a:ext uri="{FF2B5EF4-FFF2-40B4-BE49-F238E27FC236}">
                <a16:creationId xmlns:a16="http://schemas.microsoft.com/office/drawing/2014/main" id="{50081269-8503-CDF4-1B0C-8A88D96F2C45}"/>
              </a:ext>
            </a:extLst>
          </p:cNvPr>
          <p:cNvCxnSpPr>
            <a:cxnSpLocks/>
          </p:cNvCxnSpPr>
          <p:nvPr/>
        </p:nvCxnSpPr>
        <p:spPr>
          <a:xfrm>
            <a:off x="1797404" y="1353340"/>
            <a:ext cx="538369" cy="767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מחבר חץ ישר 51">
            <a:extLst>
              <a:ext uri="{FF2B5EF4-FFF2-40B4-BE49-F238E27FC236}">
                <a16:creationId xmlns:a16="http://schemas.microsoft.com/office/drawing/2014/main" id="{4F373839-918C-DF08-0953-FA4E43A689D9}"/>
              </a:ext>
            </a:extLst>
          </p:cNvPr>
          <p:cNvCxnSpPr>
            <a:cxnSpLocks/>
          </p:cNvCxnSpPr>
          <p:nvPr/>
        </p:nvCxnSpPr>
        <p:spPr>
          <a:xfrm flipH="1">
            <a:off x="3628769" y="1353340"/>
            <a:ext cx="785451" cy="828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01" name="Google Shape;3000;p79">
            <a:extLst>
              <a:ext uri="{FF2B5EF4-FFF2-40B4-BE49-F238E27FC236}">
                <a16:creationId xmlns:a16="http://schemas.microsoft.com/office/drawing/2014/main" id="{3D0FE72E-2A6B-3D5E-C50F-ABF0AE4B50B1}"/>
              </a:ext>
            </a:extLst>
          </p:cNvPr>
          <p:cNvGrpSpPr/>
          <p:nvPr/>
        </p:nvGrpSpPr>
        <p:grpSpPr>
          <a:xfrm>
            <a:off x="-104818" y="2854762"/>
            <a:ext cx="1746056" cy="2315896"/>
            <a:chOff x="663109" y="776140"/>
            <a:chExt cx="2694116" cy="4367729"/>
          </a:xfrm>
        </p:grpSpPr>
        <p:sp>
          <p:nvSpPr>
            <p:cNvPr id="3203" name="Google Shape;3001;p79">
              <a:extLst>
                <a:ext uri="{FF2B5EF4-FFF2-40B4-BE49-F238E27FC236}">
                  <a16:creationId xmlns:a16="http://schemas.microsoft.com/office/drawing/2014/main" id="{FC8B9FE9-E86F-0F5D-8357-13DD5C51AB62}"/>
                </a:ext>
              </a:extLst>
            </p:cNvPr>
            <p:cNvSpPr/>
            <p:nvPr/>
          </p:nvSpPr>
          <p:spPr>
            <a:xfrm flipH="1">
              <a:off x="3091984" y="1996976"/>
              <a:ext cx="232669" cy="196332"/>
            </a:xfrm>
            <a:custGeom>
              <a:avLst/>
              <a:gdLst/>
              <a:ahLst/>
              <a:cxnLst/>
              <a:rect l="l" t="t" r="r" b="b"/>
              <a:pathLst>
                <a:path w="10629" h="8968" extrusionOk="0">
                  <a:moveTo>
                    <a:pt x="6143" y="0"/>
                  </a:moveTo>
                  <a:cubicBezTo>
                    <a:pt x="4347" y="0"/>
                    <a:pt x="2497" y="634"/>
                    <a:pt x="1942" y="1930"/>
                  </a:cubicBezTo>
                  <a:cubicBezTo>
                    <a:pt x="1942" y="1930"/>
                    <a:pt x="0" y="8968"/>
                    <a:pt x="3774" y="8968"/>
                  </a:cubicBezTo>
                  <a:cubicBezTo>
                    <a:pt x="3913" y="8968"/>
                    <a:pt x="4061" y="8958"/>
                    <a:pt x="4216" y="8938"/>
                  </a:cubicBezTo>
                  <a:cubicBezTo>
                    <a:pt x="8578" y="8342"/>
                    <a:pt x="10628" y="4465"/>
                    <a:pt x="10032" y="1930"/>
                  </a:cubicBezTo>
                  <a:cubicBezTo>
                    <a:pt x="9731" y="653"/>
                    <a:pt x="7965" y="0"/>
                    <a:pt x="6143"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002;p79">
              <a:extLst>
                <a:ext uri="{FF2B5EF4-FFF2-40B4-BE49-F238E27FC236}">
                  <a16:creationId xmlns:a16="http://schemas.microsoft.com/office/drawing/2014/main" id="{DD283D8D-9AB7-71DD-CFD9-7FC30CE57DE5}"/>
                </a:ext>
              </a:extLst>
            </p:cNvPr>
            <p:cNvSpPr/>
            <p:nvPr/>
          </p:nvSpPr>
          <p:spPr>
            <a:xfrm flipH="1">
              <a:off x="3076485" y="1764981"/>
              <a:ext cx="256025" cy="437062"/>
            </a:xfrm>
            <a:custGeom>
              <a:avLst/>
              <a:gdLst/>
              <a:ahLst/>
              <a:cxnLst/>
              <a:rect l="l" t="t" r="r" b="b"/>
              <a:pathLst>
                <a:path w="11696" h="19964" extrusionOk="0">
                  <a:moveTo>
                    <a:pt x="9720" y="1"/>
                  </a:moveTo>
                  <a:lnTo>
                    <a:pt x="400" y="18417"/>
                  </a:lnTo>
                  <a:cubicBezTo>
                    <a:pt x="1" y="19265"/>
                    <a:pt x="704" y="19963"/>
                    <a:pt x="1425" y="19963"/>
                  </a:cubicBezTo>
                  <a:cubicBezTo>
                    <a:pt x="1781" y="19963"/>
                    <a:pt x="2141" y="19793"/>
                    <a:pt x="2376" y="19386"/>
                  </a:cubicBezTo>
                  <a:lnTo>
                    <a:pt x="11696" y="1007"/>
                  </a:lnTo>
                  <a:lnTo>
                    <a:pt x="9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003;p79">
              <a:extLst>
                <a:ext uri="{FF2B5EF4-FFF2-40B4-BE49-F238E27FC236}">
                  <a16:creationId xmlns:a16="http://schemas.microsoft.com/office/drawing/2014/main" id="{3C778B3A-7FE2-2BC9-EDF9-7B71EE9EB016}"/>
                </a:ext>
              </a:extLst>
            </p:cNvPr>
            <p:cNvSpPr/>
            <p:nvPr/>
          </p:nvSpPr>
          <p:spPr>
            <a:xfrm flipH="1">
              <a:off x="2721495" y="1206744"/>
              <a:ext cx="445593" cy="604999"/>
            </a:xfrm>
            <a:custGeom>
              <a:avLst/>
              <a:gdLst/>
              <a:ahLst/>
              <a:cxnLst/>
              <a:rect l="l" t="t" r="r" b="b"/>
              <a:pathLst>
                <a:path w="20356" h="27635" extrusionOk="0">
                  <a:moveTo>
                    <a:pt x="14801" y="0"/>
                  </a:moveTo>
                  <a:lnTo>
                    <a:pt x="14502" y="597"/>
                  </a:lnTo>
                  <a:cubicBezTo>
                    <a:pt x="10998" y="932"/>
                    <a:pt x="6562" y="4921"/>
                    <a:pt x="3579" y="10811"/>
                  </a:cubicBezTo>
                  <a:cubicBezTo>
                    <a:pt x="560" y="16664"/>
                    <a:pt x="0" y="22592"/>
                    <a:pt x="1790" y="25612"/>
                  </a:cubicBezTo>
                  <a:lnTo>
                    <a:pt x="1454" y="26245"/>
                  </a:lnTo>
                  <a:lnTo>
                    <a:pt x="3579" y="27289"/>
                  </a:lnTo>
                  <a:cubicBezTo>
                    <a:pt x="4093" y="27522"/>
                    <a:pt x="4650" y="27634"/>
                    <a:pt x="5239" y="27634"/>
                  </a:cubicBezTo>
                  <a:cubicBezTo>
                    <a:pt x="8794" y="27634"/>
                    <a:pt x="13493" y="23551"/>
                    <a:pt x="16627" y="17410"/>
                  </a:cubicBezTo>
                  <a:cubicBezTo>
                    <a:pt x="20243" y="10252"/>
                    <a:pt x="20355" y="3020"/>
                    <a:pt x="16888" y="1081"/>
                  </a:cubicBezTo>
                  <a:lnTo>
                    <a:pt x="14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004;p79">
              <a:extLst>
                <a:ext uri="{FF2B5EF4-FFF2-40B4-BE49-F238E27FC236}">
                  <a16:creationId xmlns:a16="http://schemas.microsoft.com/office/drawing/2014/main" id="{FAE9AB31-E838-C738-49B8-4313172E0A0F}"/>
                </a:ext>
              </a:extLst>
            </p:cNvPr>
            <p:cNvSpPr/>
            <p:nvPr/>
          </p:nvSpPr>
          <p:spPr>
            <a:xfrm flipH="1">
              <a:off x="2759037" y="1200133"/>
              <a:ext cx="448854" cy="592696"/>
            </a:xfrm>
            <a:custGeom>
              <a:avLst/>
              <a:gdLst/>
              <a:ahLst/>
              <a:cxnLst/>
              <a:rect l="l" t="t" r="r" b="b"/>
              <a:pathLst>
                <a:path w="20505" h="27073" extrusionOk="0">
                  <a:moveTo>
                    <a:pt x="15121" y="1"/>
                  </a:moveTo>
                  <a:cubicBezTo>
                    <a:pt x="11557" y="1"/>
                    <a:pt x="6854" y="4094"/>
                    <a:pt x="3728" y="10219"/>
                  </a:cubicBezTo>
                  <a:cubicBezTo>
                    <a:pt x="75" y="17451"/>
                    <a:pt x="0" y="24832"/>
                    <a:pt x="3579" y="26659"/>
                  </a:cubicBezTo>
                  <a:cubicBezTo>
                    <a:pt x="4133" y="26939"/>
                    <a:pt x="4740" y="27073"/>
                    <a:pt x="5384" y="27073"/>
                  </a:cubicBezTo>
                  <a:cubicBezTo>
                    <a:pt x="8947" y="27073"/>
                    <a:pt x="13651" y="22980"/>
                    <a:pt x="16776" y="16855"/>
                  </a:cubicBezTo>
                  <a:cubicBezTo>
                    <a:pt x="20467" y="9585"/>
                    <a:pt x="20504" y="2241"/>
                    <a:pt x="16925" y="414"/>
                  </a:cubicBezTo>
                  <a:cubicBezTo>
                    <a:pt x="16372" y="134"/>
                    <a:pt x="15765" y="1"/>
                    <a:pt x="1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005;p79">
              <a:extLst>
                <a:ext uri="{FF2B5EF4-FFF2-40B4-BE49-F238E27FC236}">
                  <a16:creationId xmlns:a16="http://schemas.microsoft.com/office/drawing/2014/main" id="{A0ADA463-E526-686A-D740-EE2413440674}"/>
                </a:ext>
              </a:extLst>
            </p:cNvPr>
            <p:cNvSpPr/>
            <p:nvPr/>
          </p:nvSpPr>
          <p:spPr>
            <a:xfrm flipH="1">
              <a:off x="2795768" y="1235620"/>
              <a:ext cx="374582" cy="521720"/>
            </a:xfrm>
            <a:custGeom>
              <a:avLst/>
              <a:gdLst/>
              <a:ahLst/>
              <a:cxnLst/>
              <a:rect l="l" t="t" r="r" b="b"/>
              <a:pathLst>
                <a:path w="17112" h="23831" extrusionOk="0">
                  <a:moveTo>
                    <a:pt x="13376" y="1"/>
                  </a:moveTo>
                  <a:cubicBezTo>
                    <a:pt x="10755" y="1"/>
                    <a:pt x="6469" y="3373"/>
                    <a:pt x="3467" y="9343"/>
                  </a:cubicBezTo>
                  <a:cubicBezTo>
                    <a:pt x="0" y="16203"/>
                    <a:pt x="187" y="22391"/>
                    <a:pt x="2610" y="23584"/>
                  </a:cubicBezTo>
                  <a:cubicBezTo>
                    <a:pt x="2930" y="23749"/>
                    <a:pt x="3300" y="23831"/>
                    <a:pt x="3708" y="23831"/>
                  </a:cubicBezTo>
                  <a:cubicBezTo>
                    <a:pt x="6339" y="23831"/>
                    <a:pt x="10574" y="20458"/>
                    <a:pt x="13607" y="14488"/>
                  </a:cubicBezTo>
                  <a:cubicBezTo>
                    <a:pt x="17112" y="7628"/>
                    <a:pt x="16851" y="1440"/>
                    <a:pt x="14465" y="247"/>
                  </a:cubicBezTo>
                  <a:cubicBezTo>
                    <a:pt x="14149" y="82"/>
                    <a:pt x="13783" y="1"/>
                    <a:pt x="13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006;p79">
              <a:extLst>
                <a:ext uri="{FF2B5EF4-FFF2-40B4-BE49-F238E27FC236}">
                  <a16:creationId xmlns:a16="http://schemas.microsoft.com/office/drawing/2014/main" id="{9DC06F22-9115-EADB-EBF5-EB5D015BBED9}"/>
                </a:ext>
              </a:extLst>
            </p:cNvPr>
            <p:cNvSpPr/>
            <p:nvPr/>
          </p:nvSpPr>
          <p:spPr>
            <a:xfrm flipH="1">
              <a:off x="2800650" y="1251230"/>
              <a:ext cx="334611" cy="506023"/>
            </a:xfrm>
            <a:custGeom>
              <a:avLst/>
              <a:gdLst/>
              <a:ahLst/>
              <a:cxnLst/>
              <a:rect l="l" t="t" r="r" b="b"/>
              <a:pathLst>
                <a:path w="15286" h="23114" extrusionOk="0">
                  <a:moveTo>
                    <a:pt x="13209" y="1"/>
                  </a:moveTo>
                  <a:cubicBezTo>
                    <a:pt x="10566" y="1"/>
                    <a:pt x="6322" y="3399"/>
                    <a:pt x="3281" y="9339"/>
                  </a:cubicBezTo>
                  <a:cubicBezTo>
                    <a:pt x="112" y="15564"/>
                    <a:pt x="0" y="21156"/>
                    <a:pt x="1790" y="23095"/>
                  </a:cubicBezTo>
                  <a:cubicBezTo>
                    <a:pt x="1896" y="23107"/>
                    <a:pt x="2005" y="23113"/>
                    <a:pt x="2117" y="23113"/>
                  </a:cubicBezTo>
                  <a:cubicBezTo>
                    <a:pt x="4760" y="23113"/>
                    <a:pt x="9002" y="19748"/>
                    <a:pt x="12042" y="13775"/>
                  </a:cubicBezTo>
                  <a:cubicBezTo>
                    <a:pt x="15173" y="7586"/>
                    <a:pt x="15285" y="1995"/>
                    <a:pt x="13533" y="19"/>
                  </a:cubicBezTo>
                  <a:cubicBezTo>
                    <a:pt x="13428" y="7"/>
                    <a:pt x="13320" y="1"/>
                    <a:pt x="13209"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007;p79">
              <a:extLst>
                <a:ext uri="{FF2B5EF4-FFF2-40B4-BE49-F238E27FC236}">
                  <a16:creationId xmlns:a16="http://schemas.microsoft.com/office/drawing/2014/main" id="{BF917BFD-7885-4D6B-7C6C-7E0B75652DFB}"/>
                </a:ext>
              </a:extLst>
            </p:cNvPr>
            <p:cNvSpPr/>
            <p:nvPr/>
          </p:nvSpPr>
          <p:spPr>
            <a:xfrm flipH="1">
              <a:off x="3085460" y="1793923"/>
              <a:ext cx="128144" cy="159246"/>
            </a:xfrm>
            <a:custGeom>
              <a:avLst/>
              <a:gdLst/>
              <a:ahLst/>
              <a:cxnLst/>
              <a:rect l="l" t="t" r="r" b="b"/>
              <a:pathLst>
                <a:path w="5854" h="7274" extrusionOk="0">
                  <a:moveTo>
                    <a:pt x="3444" y="1"/>
                  </a:moveTo>
                  <a:cubicBezTo>
                    <a:pt x="3117" y="1"/>
                    <a:pt x="2807" y="187"/>
                    <a:pt x="2647" y="505"/>
                  </a:cubicBezTo>
                  <a:lnTo>
                    <a:pt x="224" y="5277"/>
                  </a:lnTo>
                  <a:cubicBezTo>
                    <a:pt x="1" y="5687"/>
                    <a:pt x="187" y="6247"/>
                    <a:pt x="597" y="6433"/>
                  </a:cubicBezTo>
                  <a:lnTo>
                    <a:pt x="2014" y="7179"/>
                  </a:lnTo>
                  <a:cubicBezTo>
                    <a:pt x="2142" y="7243"/>
                    <a:pt x="2277" y="7273"/>
                    <a:pt x="2410" y="7273"/>
                  </a:cubicBezTo>
                  <a:cubicBezTo>
                    <a:pt x="2737" y="7273"/>
                    <a:pt x="3047" y="7087"/>
                    <a:pt x="3207" y="6768"/>
                  </a:cubicBezTo>
                  <a:lnTo>
                    <a:pt x="5630" y="1997"/>
                  </a:lnTo>
                  <a:cubicBezTo>
                    <a:pt x="5853" y="1587"/>
                    <a:pt x="5667" y="1027"/>
                    <a:pt x="5220" y="841"/>
                  </a:cubicBezTo>
                  <a:lnTo>
                    <a:pt x="3840" y="95"/>
                  </a:lnTo>
                  <a:cubicBezTo>
                    <a:pt x="3712" y="31"/>
                    <a:pt x="3577" y="1"/>
                    <a:pt x="3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008;p79">
              <a:extLst>
                <a:ext uri="{FF2B5EF4-FFF2-40B4-BE49-F238E27FC236}">
                  <a16:creationId xmlns:a16="http://schemas.microsoft.com/office/drawing/2014/main" id="{D79928AF-A8E2-3612-4FF0-185264941BA8}"/>
                </a:ext>
              </a:extLst>
            </p:cNvPr>
            <p:cNvSpPr/>
            <p:nvPr/>
          </p:nvSpPr>
          <p:spPr>
            <a:xfrm flipH="1">
              <a:off x="3023446" y="1776409"/>
              <a:ext cx="211370" cy="334408"/>
            </a:xfrm>
            <a:custGeom>
              <a:avLst/>
              <a:gdLst/>
              <a:ahLst/>
              <a:cxnLst/>
              <a:rect l="l" t="t" r="r" b="b"/>
              <a:pathLst>
                <a:path w="9656" h="15275" extrusionOk="0">
                  <a:moveTo>
                    <a:pt x="3094" y="1"/>
                  </a:moveTo>
                  <a:lnTo>
                    <a:pt x="3094" y="1"/>
                  </a:lnTo>
                  <a:cubicBezTo>
                    <a:pt x="1529" y="1939"/>
                    <a:pt x="4548" y="4586"/>
                    <a:pt x="4548" y="4735"/>
                  </a:cubicBezTo>
                  <a:cubicBezTo>
                    <a:pt x="4548" y="4884"/>
                    <a:pt x="3728" y="6301"/>
                    <a:pt x="1864" y="8463"/>
                  </a:cubicBezTo>
                  <a:cubicBezTo>
                    <a:pt x="0" y="10625"/>
                    <a:pt x="1491" y="13198"/>
                    <a:pt x="1491" y="13645"/>
                  </a:cubicBezTo>
                  <a:cubicBezTo>
                    <a:pt x="1491" y="13645"/>
                    <a:pt x="2776" y="15274"/>
                    <a:pt x="4536" y="15274"/>
                  </a:cubicBezTo>
                  <a:cubicBezTo>
                    <a:pt x="5020" y="15274"/>
                    <a:pt x="5539" y="15151"/>
                    <a:pt x="6077" y="14838"/>
                  </a:cubicBezTo>
                  <a:cubicBezTo>
                    <a:pt x="8575" y="13347"/>
                    <a:pt x="9656" y="4735"/>
                    <a:pt x="7941" y="4139"/>
                  </a:cubicBezTo>
                  <a:cubicBezTo>
                    <a:pt x="6226" y="3542"/>
                    <a:pt x="3095" y="1"/>
                    <a:pt x="3094"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009;p79">
              <a:extLst>
                <a:ext uri="{FF2B5EF4-FFF2-40B4-BE49-F238E27FC236}">
                  <a16:creationId xmlns:a16="http://schemas.microsoft.com/office/drawing/2014/main" id="{CEC0F36B-4EF9-9C3B-323E-A50DFF8CC3AE}"/>
                </a:ext>
              </a:extLst>
            </p:cNvPr>
            <p:cNvSpPr/>
            <p:nvPr/>
          </p:nvSpPr>
          <p:spPr>
            <a:xfrm flipH="1">
              <a:off x="3135238" y="1776409"/>
              <a:ext cx="99578" cy="298745"/>
            </a:xfrm>
            <a:custGeom>
              <a:avLst/>
              <a:gdLst/>
              <a:ahLst/>
              <a:cxnLst/>
              <a:rect l="l" t="t" r="r" b="b"/>
              <a:pathLst>
                <a:path w="4549" h="13646" fill="none" extrusionOk="0">
                  <a:moveTo>
                    <a:pt x="1491" y="13645"/>
                  </a:moveTo>
                  <a:cubicBezTo>
                    <a:pt x="1491" y="13198"/>
                    <a:pt x="0" y="10625"/>
                    <a:pt x="1864" y="8463"/>
                  </a:cubicBezTo>
                  <a:cubicBezTo>
                    <a:pt x="3728" y="6301"/>
                    <a:pt x="4548" y="4884"/>
                    <a:pt x="4548" y="4735"/>
                  </a:cubicBezTo>
                  <a:cubicBezTo>
                    <a:pt x="4548" y="4586"/>
                    <a:pt x="1529" y="1939"/>
                    <a:pt x="3094" y="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010;p79">
              <a:extLst>
                <a:ext uri="{FF2B5EF4-FFF2-40B4-BE49-F238E27FC236}">
                  <a16:creationId xmlns:a16="http://schemas.microsoft.com/office/drawing/2014/main" id="{45306C3F-54B2-8F91-9F21-8B15B65182DA}"/>
                </a:ext>
              </a:extLst>
            </p:cNvPr>
            <p:cNvSpPr/>
            <p:nvPr/>
          </p:nvSpPr>
          <p:spPr>
            <a:xfrm flipH="1">
              <a:off x="3127073" y="1799155"/>
              <a:ext cx="227700" cy="284143"/>
            </a:xfrm>
            <a:custGeom>
              <a:avLst/>
              <a:gdLst/>
              <a:ahLst/>
              <a:cxnLst/>
              <a:rect l="l" t="t" r="r" b="b"/>
              <a:pathLst>
                <a:path w="10402" h="12979" extrusionOk="0">
                  <a:moveTo>
                    <a:pt x="6351" y="1"/>
                  </a:moveTo>
                  <a:cubicBezTo>
                    <a:pt x="5699" y="1"/>
                    <a:pt x="5294" y="900"/>
                    <a:pt x="5294" y="900"/>
                  </a:cubicBezTo>
                  <a:cubicBezTo>
                    <a:pt x="4511" y="3249"/>
                    <a:pt x="1156" y="4703"/>
                    <a:pt x="597" y="7014"/>
                  </a:cubicBezTo>
                  <a:cubicBezTo>
                    <a:pt x="0" y="9325"/>
                    <a:pt x="1939" y="12979"/>
                    <a:pt x="4026" y="12979"/>
                  </a:cubicBezTo>
                  <a:cubicBezTo>
                    <a:pt x="6077" y="12979"/>
                    <a:pt x="4511" y="11525"/>
                    <a:pt x="5928" y="10593"/>
                  </a:cubicBezTo>
                  <a:cubicBezTo>
                    <a:pt x="7344" y="9661"/>
                    <a:pt x="5816" y="8132"/>
                    <a:pt x="7456" y="7797"/>
                  </a:cubicBezTo>
                  <a:cubicBezTo>
                    <a:pt x="9096" y="7461"/>
                    <a:pt x="8314" y="5597"/>
                    <a:pt x="9357" y="4815"/>
                  </a:cubicBezTo>
                  <a:cubicBezTo>
                    <a:pt x="10401" y="4069"/>
                    <a:pt x="7978" y="1087"/>
                    <a:pt x="6971" y="266"/>
                  </a:cubicBezTo>
                  <a:cubicBezTo>
                    <a:pt x="6747" y="75"/>
                    <a:pt x="6539" y="1"/>
                    <a:pt x="6351"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011;p79">
              <a:extLst>
                <a:ext uri="{FF2B5EF4-FFF2-40B4-BE49-F238E27FC236}">
                  <a16:creationId xmlns:a16="http://schemas.microsoft.com/office/drawing/2014/main" id="{A6FA4A4D-D1D5-8BA6-B43D-BF4839A772A5}"/>
                </a:ext>
              </a:extLst>
            </p:cNvPr>
            <p:cNvSpPr/>
            <p:nvPr/>
          </p:nvSpPr>
          <p:spPr>
            <a:xfrm flipH="1">
              <a:off x="3127073" y="1786195"/>
              <a:ext cx="139571" cy="297103"/>
            </a:xfrm>
            <a:custGeom>
              <a:avLst/>
              <a:gdLst/>
              <a:ahLst/>
              <a:cxnLst/>
              <a:rect l="l" t="t" r="r" b="b"/>
              <a:pathLst>
                <a:path w="6376" h="13571" fill="none" extrusionOk="0">
                  <a:moveTo>
                    <a:pt x="1268" y="1492"/>
                  </a:moveTo>
                  <a:cubicBezTo>
                    <a:pt x="1268" y="1492"/>
                    <a:pt x="1939" y="1"/>
                    <a:pt x="2945" y="858"/>
                  </a:cubicBezTo>
                  <a:cubicBezTo>
                    <a:pt x="3952" y="1679"/>
                    <a:pt x="6375" y="4661"/>
                    <a:pt x="5331" y="5407"/>
                  </a:cubicBezTo>
                  <a:cubicBezTo>
                    <a:pt x="4288" y="6189"/>
                    <a:pt x="5070" y="8053"/>
                    <a:pt x="3430" y="8389"/>
                  </a:cubicBezTo>
                  <a:cubicBezTo>
                    <a:pt x="1790" y="8724"/>
                    <a:pt x="3318" y="10253"/>
                    <a:pt x="1902" y="11185"/>
                  </a:cubicBezTo>
                  <a:cubicBezTo>
                    <a:pt x="485" y="12117"/>
                    <a:pt x="2051" y="13571"/>
                    <a:pt x="0" y="1357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012;p79">
              <a:extLst>
                <a:ext uri="{FF2B5EF4-FFF2-40B4-BE49-F238E27FC236}">
                  <a16:creationId xmlns:a16="http://schemas.microsoft.com/office/drawing/2014/main" id="{B2C83FEC-B9BC-5DFD-D128-F1D12CCE4BDC}"/>
                </a:ext>
              </a:extLst>
            </p:cNvPr>
            <p:cNvSpPr/>
            <p:nvPr/>
          </p:nvSpPr>
          <p:spPr>
            <a:xfrm flipH="1">
              <a:off x="3160543" y="1849048"/>
              <a:ext cx="71011" cy="70209"/>
            </a:xfrm>
            <a:custGeom>
              <a:avLst/>
              <a:gdLst/>
              <a:ahLst/>
              <a:cxnLst/>
              <a:rect l="l" t="t" r="r" b="b"/>
              <a:pathLst>
                <a:path w="3244" h="3207" extrusionOk="0">
                  <a:moveTo>
                    <a:pt x="0" y="1"/>
                  </a:moveTo>
                  <a:lnTo>
                    <a:pt x="0" y="1"/>
                  </a:lnTo>
                  <a:cubicBezTo>
                    <a:pt x="112" y="336"/>
                    <a:pt x="299" y="709"/>
                    <a:pt x="560" y="1007"/>
                  </a:cubicBezTo>
                  <a:cubicBezTo>
                    <a:pt x="783" y="1343"/>
                    <a:pt x="1007" y="1641"/>
                    <a:pt x="1305" y="1902"/>
                  </a:cubicBezTo>
                  <a:cubicBezTo>
                    <a:pt x="1864" y="2461"/>
                    <a:pt x="2498" y="2908"/>
                    <a:pt x="3244" y="3207"/>
                  </a:cubicBezTo>
                  <a:cubicBezTo>
                    <a:pt x="2983" y="2908"/>
                    <a:pt x="2722" y="2647"/>
                    <a:pt x="2424" y="2386"/>
                  </a:cubicBezTo>
                  <a:lnTo>
                    <a:pt x="1641" y="1566"/>
                  </a:lnTo>
                  <a:cubicBezTo>
                    <a:pt x="1081" y="1044"/>
                    <a:pt x="560"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013;p79">
              <a:extLst>
                <a:ext uri="{FF2B5EF4-FFF2-40B4-BE49-F238E27FC236}">
                  <a16:creationId xmlns:a16="http://schemas.microsoft.com/office/drawing/2014/main" id="{A4092DE4-8541-4EE0-BABE-630F2C8BE574}"/>
                </a:ext>
              </a:extLst>
            </p:cNvPr>
            <p:cNvSpPr/>
            <p:nvPr/>
          </p:nvSpPr>
          <p:spPr>
            <a:xfrm flipH="1">
              <a:off x="3203798" y="1910260"/>
              <a:ext cx="53871" cy="64495"/>
            </a:xfrm>
            <a:custGeom>
              <a:avLst/>
              <a:gdLst/>
              <a:ahLst/>
              <a:cxnLst/>
              <a:rect l="l" t="t" r="r" b="b"/>
              <a:pathLst>
                <a:path w="2461" h="2946" extrusionOk="0">
                  <a:moveTo>
                    <a:pt x="0" y="1"/>
                  </a:moveTo>
                  <a:cubicBezTo>
                    <a:pt x="38" y="336"/>
                    <a:pt x="150" y="634"/>
                    <a:pt x="299" y="933"/>
                  </a:cubicBezTo>
                  <a:cubicBezTo>
                    <a:pt x="448" y="1268"/>
                    <a:pt x="634" y="1529"/>
                    <a:pt x="821" y="1790"/>
                  </a:cubicBezTo>
                  <a:cubicBezTo>
                    <a:pt x="1268" y="2349"/>
                    <a:pt x="1827" y="2722"/>
                    <a:pt x="2461" y="2946"/>
                  </a:cubicBezTo>
                  <a:cubicBezTo>
                    <a:pt x="2237" y="2685"/>
                    <a:pt x="2014" y="2461"/>
                    <a:pt x="1827" y="2237"/>
                  </a:cubicBezTo>
                  <a:cubicBezTo>
                    <a:pt x="1603" y="1976"/>
                    <a:pt x="1380" y="1753"/>
                    <a:pt x="1193" y="1492"/>
                  </a:cubicBezTo>
                  <a:cubicBezTo>
                    <a:pt x="783" y="1007"/>
                    <a:pt x="411"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014;p79">
              <a:extLst>
                <a:ext uri="{FF2B5EF4-FFF2-40B4-BE49-F238E27FC236}">
                  <a16:creationId xmlns:a16="http://schemas.microsoft.com/office/drawing/2014/main" id="{97B967F2-69ED-A077-A1E1-49A62EE5D0A2}"/>
                </a:ext>
              </a:extLst>
            </p:cNvPr>
            <p:cNvSpPr/>
            <p:nvPr/>
          </p:nvSpPr>
          <p:spPr>
            <a:xfrm flipH="1">
              <a:off x="1240374" y="4206892"/>
              <a:ext cx="1281222" cy="936977"/>
            </a:xfrm>
            <a:custGeom>
              <a:avLst/>
              <a:gdLst/>
              <a:ahLst/>
              <a:cxnLst/>
              <a:rect l="l" t="t" r="r" b="b"/>
              <a:pathLst>
                <a:path w="58530" h="42799" extrusionOk="0">
                  <a:moveTo>
                    <a:pt x="57188" y="1"/>
                  </a:moveTo>
                  <a:lnTo>
                    <a:pt x="1" y="3580"/>
                  </a:lnTo>
                  <a:lnTo>
                    <a:pt x="1343" y="42798"/>
                  </a:lnTo>
                  <a:lnTo>
                    <a:pt x="58530" y="42798"/>
                  </a:lnTo>
                  <a:lnTo>
                    <a:pt x="57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015;p79">
              <a:extLst>
                <a:ext uri="{FF2B5EF4-FFF2-40B4-BE49-F238E27FC236}">
                  <a16:creationId xmlns:a16="http://schemas.microsoft.com/office/drawing/2014/main" id="{2B471598-247A-73C1-B252-BA15435D2BC3}"/>
                </a:ext>
              </a:extLst>
            </p:cNvPr>
            <p:cNvSpPr/>
            <p:nvPr/>
          </p:nvSpPr>
          <p:spPr>
            <a:xfrm flipH="1">
              <a:off x="1949523" y="4439500"/>
              <a:ext cx="8997" cy="606422"/>
            </a:xfrm>
            <a:custGeom>
              <a:avLst/>
              <a:gdLst/>
              <a:ahLst/>
              <a:cxnLst/>
              <a:rect l="l" t="t" r="r" b="b"/>
              <a:pathLst>
                <a:path w="411" h="27700" fill="none" extrusionOk="0">
                  <a:moveTo>
                    <a:pt x="1" y="1"/>
                  </a:moveTo>
                  <a:cubicBezTo>
                    <a:pt x="1" y="1"/>
                    <a:pt x="411" y="13869"/>
                    <a:pt x="411" y="27700"/>
                  </a:cubicBezTo>
                </a:path>
              </a:pathLst>
            </a:custGeom>
            <a:noFill/>
            <a:ln w="12125" cap="flat" cmpd="sng">
              <a:solidFill>
                <a:schemeClr val="accent4"/>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016;p79">
              <a:extLst>
                <a:ext uri="{FF2B5EF4-FFF2-40B4-BE49-F238E27FC236}">
                  <a16:creationId xmlns:a16="http://schemas.microsoft.com/office/drawing/2014/main" id="{FC545E44-00DF-E6D3-00B1-87487A8AEB3C}"/>
                </a:ext>
              </a:extLst>
            </p:cNvPr>
            <p:cNvSpPr/>
            <p:nvPr/>
          </p:nvSpPr>
          <p:spPr>
            <a:xfrm flipH="1">
              <a:off x="667491" y="2198365"/>
              <a:ext cx="607163" cy="1274472"/>
            </a:xfrm>
            <a:custGeom>
              <a:avLst/>
              <a:gdLst/>
              <a:ahLst/>
              <a:cxnLst/>
              <a:rect l="l" t="t" r="r" b="b"/>
              <a:pathLst>
                <a:path w="27737" h="58215" extrusionOk="0">
                  <a:moveTo>
                    <a:pt x="2162" y="0"/>
                  </a:moveTo>
                  <a:lnTo>
                    <a:pt x="0" y="30458"/>
                  </a:lnTo>
                  <a:cubicBezTo>
                    <a:pt x="4413" y="51521"/>
                    <a:pt x="15975" y="58215"/>
                    <a:pt x="21901" y="58215"/>
                  </a:cubicBezTo>
                  <a:cubicBezTo>
                    <a:pt x="23485" y="58215"/>
                    <a:pt x="24667" y="57736"/>
                    <a:pt x="25201" y="56927"/>
                  </a:cubicBezTo>
                  <a:cubicBezTo>
                    <a:pt x="27736" y="53124"/>
                    <a:pt x="17857" y="18305"/>
                    <a:pt x="13234" y="9581"/>
                  </a:cubicBezTo>
                  <a:cubicBezTo>
                    <a:pt x="8612" y="858"/>
                    <a:pt x="2162" y="0"/>
                    <a:pt x="2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017;p79">
              <a:extLst>
                <a:ext uri="{FF2B5EF4-FFF2-40B4-BE49-F238E27FC236}">
                  <a16:creationId xmlns:a16="http://schemas.microsoft.com/office/drawing/2014/main" id="{1EFFCF06-16FA-A529-54CE-E8CBC1805E41}"/>
                </a:ext>
              </a:extLst>
            </p:cNvPr>
            <p:cNvSpPr/>
            <p:nvPr/>
          </p:nvSpPr>
          <p:spPr>
            <a:xfrm flipH="1">
              <a:off x="2324082" y="2081085"/>
              <a:ext cx="1033142" cy="1074681"/>
            </a:xfrm>
            <a:custGeom>
              <a:avLst/>
              <a:gdLst/>
              <a:ahLst/>
              <a:cxnLst/>
              <a:rect l="l" t="t" r="r" b="b"/>
              <a:pathLst>
                <a:path w="47197" h="49089" extrusionOk="0">
                  <a:moveTo>
                    <a:pt x="13123" y="0"/>
                  </a:moveTo>
                  <a:cubicBezTo>
                    <a:pt x="13123" y="0"/>
                    <a:pt x="3505" y="4436"/>
                    <a:pt x="0" y="8351"/>
                  </a:cubicBezTo>
                  <a:cubicBezTo>
                    <a:pt x="0" y="8351"/>
                    <a:pt x="17692" y="49088"/>
                    <a:pt x="27021" y="49088"/>
                  </a:cubicBezTo>
                  <a:cubicBezTo>
                    <a:pt x="27162" y="49088"/>
                    <a:pt x="27301" y="49079"/>
                    <a:pt x="27438" y="49060"/>
                  </a:cubicBezTo>
                  <a:cubicBezTo>
                    <a:pt x="36646" y="47793"/>
                    <a:pt x="47196" y="27662"/>
                    <a:pt x="47196" y="27662"/>
                  </a:cubicBezTo>
                  <a:lnTo>
                    <a:pt x="45519" y="3840"/>
                  </a:lnTo>
                  <a:cubicBezTo>
                    <a:pt x="45519" y="3840"/>
                    <a:pt x="39069" y="4138"/>
                    <a:pt x="36684" y="8724"/>
                  </a:cubicBezTo>
                  <a:cubicBezTo>
                    <a:pt x="34298" y="13346"/>
                    <a:pt x="28631" y="24717"/>
                    <a:pt x="28631" y="24717"/>
                  </a:cubicBezTo>
                  <a:cubicBezTo>
                    <a:pt x="28631" y="24717"/>
                    <a:pt x="16366" y="4399"/>
                    <a:pt x="13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018;p79">
              <a:extLst>
                <a:ext uri="{FF2B5EF4-FFF2-40B4-BE49-F238E27FC236}">
                  <a16:creationId xmlns:a16="http://schemas.microsoft.com/office/drawing/2014/main" id="{0AF04243-2203-1654-67C2-A0F27B1082F5}"/>
                </a:ext>
              </a:extLst>
            </p:cNvPr>
            <p:cNvSpPr/>
            <p:nvPr/>
          </p:nvSpPr>
          <p:spPr>
            <a:xfrm flipH="1">
              <a:off x="1100825" y="2152500"/>
              <a:ext cx="1574176" cy="2380700"/>
            </a:xfrm>
            <a:custGeom>
              <a:avLst/>
              <a:gdLst/>
              <a:ahLst/>
              <a:cxnLst/>
              <a:rect l="l" t="t" r="r" b="b"/>
              <a:pathLst>
                <a:path w="71913" h="108745" extrusionOk="0">
                  <a:moveTo>
                    <a:pt x="18282" y="0"/>
                  </a:moveTo>
                  <a:cubicBezTo>
                    <a:pt x="17876" y="0"/>
                    <a:pt x="17510" y="3"/>
                    <a:pt x="17186" y="8"/>
                  </a:cubicBezTo>
                  <a:cubicBezTo>
                    <a:pt x="10140" y="82"/>
                    <a:pt x="11296" y="6606"/>
                    <a:pt x="11296" y="6606"/>
                  </a:cubicBezTo>
                  <a:cubicBezTo>
                    <a:pt x="9096" y="30055"/>
                    <a:pt x="0" y="101707"/>
                    <a:pt x="0" y="101707"/>
                  </a:cubicBezTo>
                  <a:cubicBezTo>
                    <a:pt x="13255" y="107223"/>
                    <a:pt x="28526" y="108744"/>
                    <a:pt x="41341" y="108744"/>
                  </a:cubicBezTo>
                  <a:cubicBezTo>
                    <a:pt x="57107" y="108744"/>
                    <a:pt x="69154" y="106442"/>
                    <a:pt x="69154" y="106442"/>
                  </a:cubicBezTo>
                  <a:cubicBezTo>
                    <a:pt x="64159" y="76357"/>
                    <a:pt x="69639" y="17753"/>
                    <a:pt x="69564" y="12385"/>
                  </a:cubicBezTo>
                  <a:cubicBezTo>
                    <a:pt x="69452" y="7054"/>
                    <a:pt x="71913" y="2095"/>
                    <a:pt x="61884" y="1573"/>
                  </a:cubicBezTo>
                  <a:cubicBezTo>
                    <a:pt x="52350" y="1075"/>
                    <a:pt x="26756" y="0"/>
                    <a:pt x="18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019;p79">
              <a:extLst>
                <a:ext uri="{FF2B5EF4-FFF2-40B4-BE49-F238E27FC236}">
                  <a16:creationId xmlns:a16="http://schemas.microsoft.com/office/drawing/2014/main" id="{35B32BCD-1C5B-F0C0-0154-E7EDE5E4854A}"/>
                </a:ext>
              </a:extLst>
            </p:cNvPr>
            <p:cNvSpPr/>
            <p:nvPr/>
          </p:nvSpPr>
          <p:spPr>
            <a:xfrm flipH="1">
              <a:off x="1913601" y="3252007"/>
              <a:ext cx="70201" cy="1276486"/>
            </a:xfrm>
            <a:custGeom>
              <a:avLst/>
              <a:gdLst/>
              <a:ahLst/>
              <a:cxnLst/>
              <a:rect l="l" t="t" r="r" b="b"/>
              <a:pathLst>
                <a:path w="3207" h="58307" fill="none" extrusionOk="0">
                  <a:moveTo>
                    <a:pt x="3206" y="1"/>
                  </a:moveTo>
                  <a:cubicBezTo>
                    <a:pt x="3206" y="1"/>
                    <a:pt x="0" y="44587"/>
                    <a:pt x="1789" y="58306"/>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020;p79">
              <a:extLst>
                <a:ext uri="{FF2B5EF4-FFF2-40B4-BE49-F238E27FC236}">
                  <a16:creationId xmlns:a16="http://schemas.microsoft.com/office/drawing/2014/main" id="{F25E66D5-C3B0-56A1-9924-50663022EC36}"/>
                </a:ext>
              </a:extLst>
            </p:cNvPr>
            <p:cNvSpPr/>
            <p:nvPr/>
          </p:nvSpPr>
          <p:spPr>
            <a:xfrm flipH="1">
              <a:off x="1531708" y="2159177"/>
              <a:ext cx="499442" cy="1092852"/>
            </a:xfrm>
            <a:custGeom>
              <a:avLst/>
              <a:gdLst/>
              <a:ahLst/>
              <a:cxnLst/>
              <a:rect l="l" t="t" r="r" b="b"/>
              <a:pathLst>
                <a:path w="22816" h="49919" extrusionOk="0">
                  <a:moveTo>
                    <a:pt x="150" y="1"/>
                  </a:moveTo>
                  <a:cubicBezTo>
                    <a:pt x="1" y="17112"/>
                    <a:pt x="5369" y="49919"/>
                    <a:pt x="5369" y="49919"/>
                  </a:cubicBezTo>
                  <a:cubicBezTo>
                    <a:pt x="16404" y="33776"/>
                    <a:pt x="21809" y="6488"/>
                    <a:pt x="22816" y="746"/>
                  </a:cubicBezTo>
                  <a:cubicBezTo>
                    <a:pt x="16031" y="486"/>
                    <a:pt x="7569" y="22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021;p79">
              <a:extLst>
                <a:ext uri="{FF2B5EF4-FFF2-40B4-BE49-F238E27FC236}">
                  <a16:creationId xmlns:a16="http://schemas.microsoft.com/office/drawing/2014/main" id="{F35CACE0-7717-27B7-2E79-86DB4BFDDFBD}"/>
                </a:ext>
              </a:extLst>
            </p:cNvPr>
            <p:cNvSpPr/>
            <p:nvPr/>
          </p:nvSpPr>
          <p:spPr>
            <a:xfrm flipH="1">
              <a:off x="1387256" y="2177961"/>
              <a:ext cx="520654" cy="1065092"/>
            </a:xfrm>
            <a:custGeom>
              <a:avLst/>
              <a:gdLst/>
              <a:ahLst/>
              <a:cxnLst/>
              <a:rect l="l" t="t" r="r" b="b"/>
              <a:pathLst>
                <a:path w="23785" h="48651" fill="none" extrusionOk="0">
                  <a:moveTo>
                    <a:pt x="19609" y="0"/>
                  </a:moveTo>
                  <a:lnTo>
                    <a:pt x="23785" y="13160"/>
                  </a:lnTo>
                  <a:lnTo>
                    <a:pt x="18603" y="18156"/>
                  </a:lnTo>
                  <a:lnTo>
                    <a:pt x="22032" y="24083"/>
                  </a:lnTo>
                  <a:cubicBezTo>
                    <a:pt x="22032" y="24083"/>
                    <a:pt x="13048" y="38287"/>
                    <a:pt x="0" y="48650"/>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022;p79">
              <a:extLst>
                <a:ext uri="{FF2B5EF4-FFF2-40B4-BE49-F238E27FC236}">
                  <a16:creationId xmlns:a16="http://schemas.microsoft.com/office/drawing/2014/main" id="{FCA0E120-4AF5-2991-44DF-8AE3BF90CF00}"/>
                </a:ext>
              </a:extLst>
            </p:cNvPr>
            <p:cNvSpPr/>
            <p:nvPr/>
          </p:nvSpPr>
          <p:spPr>
            <a:xfrm flipH="1">
              <a:off x="1931573" y="2157557"/>
              <a:ext cx="309306" cy="1085496"/>
            </a:xfrm>
            <a:custGeom>
              <a:avLst/>
              <a:gdLst/>
              <a:ahLst/>
              <a:cxnLst/>
              <a:rect l="l" t="t" r="r" b="b"/>
              <a:pathLst>
                <a:path w="14130" h="49583" fill="none" extrusionOk="0">
                  <a:moveTo>
                    <a:pt x="7643" y="0"/>
                  </a:moveTo>
                  <a:lnTo>
                    <a:pt x="1679" y="8798"/>
                  </a:lnTo>
                  <a:lnTo>
                    <a:pt x="6376" y="15844"/>
                  </a:lnTo>
                  <a:lnTo>
                    <a:pt x="1" y="22033"/>
                  </a:lnTo>
                  <a:cubicBezTo>
                    <a:pt x="1" y="22033"/>
                    <a:pt x="7531" y="40971"/>
                    <a:pt x="14130" y="49582"/>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023;p79">
              <a:extLst>
                <a:ext uri="{FF2B5EF4-FFF2-40B4-BE49-F238E27FC236}">
                  <a16:creationId xmlns:a16="http://schemas.microsoft.com/office/drawing/2014/main" id="{33FAD932-0BAF-A9AC-2D44-AEB4704C21CB}"/>
                </a:ext>
              </a:extLst>
            </p:cNvPr>
            <p:cNvSpPr/>
            <p:nvPr/>
          </p:nvSpPr>
          <p:spPr>
            <a:xfrm flipH="1">
              <a:off x="711556" y="2593371"/>
              <a:ext cx="1489330" cy="960643"/>
            </a:xfrm>
            <a:custGeom>
              <a:avLst/>
              <a:gdLst/>
              <a:ahLst/>
              <a:cxnLst/>
              <a:rect l="l" t="t" r="r" b="b"/>
              <a:pathLst>
                <a:path w="68037" h="43880" extrusionOk="0">
                  <a:moveTo>
                    <a:pt x="27774" y="1"/>
                  </a:moveTo>
                  <a:lnTo>
                    <a:pt x="1" y="39965"/>
                  </a:lnTo>
                  <a:lnTo>
                    <a:pt x="40263" y="43879"/>
                  </a:lnTo>
                  <a:lnTo>
                    <a:pt x="68036" y="3878"/>
                  </a:lnTo>
                  <a:lnTo>
                    <a:pt x="2777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024;p79">
              <a:extLst>
                <a:ext uri="{FF2B5EF4-FFF2-40B4-BE49-F238E27FC236}">
                  <a16:creationId xmlns:a16="http://schemas.microsoft.com/office/drawing/2014/main" id="{1C082A39-FCED-9562-399F-E32E972B5913}"/>
                </a:ext>
              </a:extLst>
            </p:cNvPr>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025;p79">
              <a:extLst>
                <a:ext uri="{FF2B5EF4-FFF2-40B4-BE49-F238E27FC236}">
                  <a16:creationId xmlns:a16="http://schemas.microsoft.com/office/drawing/2014/main" id="{19021866-14B9-C98F-2F27-F59BAE8516B0}"/>
                </a:ext>
              </a:extLst>
            </p:cNvPr>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026;p79">
              <a:extLst>
                <a:ext uri="{FF2B5EF4-FFF2-40B4-BE49-F238E27FC236}">
                  <a16:creationId xmlns:a16="http://schemas.microsoft.com/office/drawing/2014/main" id="{1FE0CFE5-A276-2ACF-60FA-D5DEE704B60C}"/>
                </a:ext>
              </a:extLst>
            </p:cNvPr>
            <p:cNvSpPr/>
            <p:nvPr/>
          </p:nvSpPr>
          <p:spPr>
            <a:xfrm flipH="1">
              <a:off x="666681" y="2532992"/>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027;p79">
              <a:extLst>
                <a:ext uri="{FF2B5EF4-FFF2-40B4-BE49-F238E27FC236}">
                  <a16:creationId xmlns:a16="http://schemas.microsoft.com/office/drawing/2014/main" id="{6ED16DD1-E8DC-19AC-50A6-53CC7B1D4A48}"/>
                </a:ext>
              </a:extLst>
            </p:cNvPr>
            <p:cNvSpPr/>
            <p:nvPr/>
          </p:nvSpPr>
          <p:spPr>
            <a:xfrm flipH="1">
              <a:off x="663109" y="2531801"/>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028;p79">
              <a:extLst>
                <a:ext uri="{FF2B5EF4-FFF2-40B4-BE49-F238E27FC236}">
                  <a16:creationId xmlns:a16="http://schemas.microsoft.com/office/drawing/2014/main" id="{1421C088-3D05-AD2F-7247-3542ABADAD5F}"/>
                </a:ext>
              </a:extLst>
            </p:cNvPr>
            <p:cNvSpPr/>
            <p:nvPr/>
          </p:nvSpPr>
          <p:spPr>
            <a:xfrm flipH="1">
              <a:off x="1206094" y="2992406"/>
              <a:ext cx="768733" cy="453240"/>
            </a:xfrm>
            <a:custGeom>
              <a:avLst/>
              <a:gdLst/>
              <a:ahLst/>
              <a:cxnLst/>
              <a:rect l="l" t="t" r="r" b="b"/>
              <a:pathLst>
                <a:path w="35118" h="20703" extrusionOk="0">
                  <a:moveTo>
                    <a:pt x="2882" y="1"/>
                  </a:moveTo>
                  <a:cubicBezTo>
                    <a:pt x="2131" y="1"/>
                    <a:pt x="1433" y="182"/>
                    <a:pt x="932" y="712"/>
                  </a:cubicBezTo>
                  <a:cubicBezTo>
                    <a:pt x="0" y="1718"/>
                    <a:pt x="559" y="3993"/>
                    <a:pt x="1119" y="5036"/>
                  </a:cubicBezTo>
                  <a:cubicBezTo>
                    <a:pt x="2311" y="7199"/>
                    <a:pt x="5107" y="7832"/>
                    <a:pt x="7158" y="9212"/>
                  </a:cubicBezTo>
                  <a:cubicBezTo>
                    <a:pt x="10028" y="11225"/>
                    <a:pt x="11370" y="14916"/>
                    <a:pt x="14241" y="16966"/>
                  </a:cubicBezTo>
                  <a:cubicBezTo>
                    <a:pt x="15471" y="17786"/>
                    <a:pt x="16888" y="18420"/>
                    <a:pt x="18342" y="18755"/>
                  </a:cubicBezTo>
                  <a:cubicBezTo>
                    <a:pt x="22480" y="19948"/>
                    <a:pt x="26804" y="20321"/>
                    <a:pt x="31129" y="20657"/>
                  </a:cubicBezTo>
                  <a:cubicBezTo>
                    <a:pt x="31451" y="20680"/>
                    <a:pt x="31787" y="20703"/>
                    <a:pt x="32121" y="20703"/>
                  </a:cubicBezTo>
                  <a:cubicBezTo>
                    <a:pt x="32870" y="20703"/>
                    <a:pt x="33607" y="20587"/>
                    <a:pt x="34148" y="20097"/>
                  </a:cubicBezTo>
                  <a:cubicBezTo>
                    <a:pt x="35118" y="19277"/>
                    <a:pt x="35080" y="17786"/>
                    <a:pt x="34745" y="16556"/>
                  </a:cubicBezTo>
                  <a:cubicBezTo>
                    <a:pt x="33552" y="12306"/>
                    <a:pt x="29936" y="9212"/>
                    <a:pt x="26133" y="6975"/>
                  </a:cubicBezTo>
                  <a:cubicBezTo>
                    <a:pt x="22554" y="4887"/>
                    <a:pt x="18677" y="3359"/>
                    <a:pt x="14651" y="2427"/>
                  </a:cubicBezTo>
                  <a:cubicBezTo>
                    <a:pt x="11855" y="1793"/>
                    <a:pt x="8947" y="1457"/>
                    <a:pt x="6189" y="675"/>
                  </a:cubicBezTo>
                  <a:cubicBezTo>
                    <a:pt x="5309" y="426"/>
                    <a:pt x="4033" y="1"/>
                    <a:pt x="2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3029;p79">
              <a:extLst>
                <a:ext uri="{FF2B5EF4-FFF2-40B4-BE49-F238E27FC236}">
                  <a16:creationId xmlns:a16="http://schemas.microsoft.com/office/drawing/2014/main" id="{F16A32FF-805C-B9E4-B58A-94291D3187BF}"/>
                </a:ext>
              </a:extLst>
            </p:cNvPr>
            <p:cNvSpPr/>
            <p:nvPr/>
          </p:nvSpPr>
          <p:spPr>
            <a:xfrm flipH="1">
              <a:off x="1490905" y="2785171"/>
              <a:ext cx="519844" cy="403588"/>
            </a:xfrm>
            <a:custGeom>
              <a:avLst/>
              <a:gdLst/>
              <a:ahLst/>
              <a:cxnLst/>
              <a:rect l="l" t="t" r="r" b="b"/>
              <a:pathLst>
                <a:path w="23748" h="18435" extrusionOk="0">
                  <a:moveTo>
                    <a:pt x="15509" y="1"/>
                  </a:moveTo>
                  <a:cubicBezTo>
                    <a:pt x="15509" y="1"/>
                    <a:pt x="14316" y="2163"/>
                    <a:pt x="16590" y="4437"/>
                  </a:cubicBezTo>
                  <a:cubicBezTo>
                    <a:pt x="18864" y="6711"/>
                    <a:pt x="17634" y="7084"/>
                    <a:pt x="17634" y="7084"/>
                  </a:cubicBezTo>
                  <a:cubicBezTo>
                    <a:pt x="17634" y="7084"/>
                    <a:pt x="12042" y="6264"/>
                    <a:pt x="8575" y="4996"/>
                  </a:cubicBezTo>
                  <a:cubicBezTo>
                    <a:pt x="7096" y="4465"/>
                    <a:pt x="5776" y="4233"/>
                    <a:pt x="4762" y="4233"/>
                  </a:cubicBezTo>
                  <a:cubicBezTo>
                    <a:pt x="3426" y="4233"/>
                    <a:pt x="2621" y="4637"/>
                    <a:pt x="2685" y="5294"/>
                  </a:cubicBezTo>
                  <a:cubicBezTo>
                    <a:pt x="2685" y="5294"/>
                    <a:pt x="1" y="5443"/>
                    <a:pt x="1306" y="7717"/>
                  </a:cubicBezTo>
                  <a:cubicBezTo>
                    <a:pt x="1306" y="7717"/>
                    <a:pt x="224" y="9358"/>
                    <a:pt x="2126" y="10588"/>
                  </a:cubicBezTo>
                  <a:cubicBezTo>
                    <a:pt x="2126" y="10588"/>
                    <a:pt x="1194" y="12154"/>
                    <a:pt x="3841" y="13757"/>
                  </a:cubicBezTo>
                  <a:cubicBezTo>
                    <a:pt x="6068" y="15106"/>
                    <a:pt x="10459" y="18434"/>
                    <a:pt x="16993" y="18434"/>
                  </a:cubicBezTo>
                  <a:cubicBezTo>
                    <a:pt x="18224" y="18434"/>
                    <a:pt x="19531" y="18316"/>
                    <a:pt x="20915" y="18044"/>
                  </a:cubicBezTo>
                  <a:lnTo>
                    <a:pt x="23748" y="7717"/>
                  </a:lnTo>
                  <a:cubicBezTo>
                    <a:pt x="23748" y="7717"/>
                    <a:pt x="21660" y="4064"/>
                    <a:pt x="19759" y="3281"/>
                  </a:cubicBezTo>
                  <a:cubicBezTo>
                    <a:pt x="17858" y="2498"/>
                    <a:pt x="15509" y="1"/>
                    <a:pt x="15509"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3030;p79">
              <a:extLst>
                <a:ext uri="{FF2B5EF4-FFF2-40B4-BE49-F238E27FC236}">
                  <a16:creationId xmlns:a16="http://schemas.microsoft.com/office/drawing/2014/main" id="{AD49476B-2FD7-160D-9955-44BB6D8C97DF}"/>
                </a:ext>
              </a:extLst>
            </p:cNvPr>
            <p:cNvSpPr/>
            <p:nvPr/>
          </p:nvSpPr>
          <p:spPr>
            <a:xfrm flipH="1">
              <a:off x="1729178" y="2901070"/>
              <a:ext cx="222818" cy="66947"/>
            </a:xfrm>
            <a:custGeom>
              <a:avLst/>
              <a:gdLst/>
              <a:ahLst/>
              <a:cxnLst/>
              <a:rect l="l" t="t" r="r" b="b"/>
              <a:pathLst>
                <a:path w="10179" h="3058" fill="none" extrusionOk="0">
                  <a:moveTo>
                    <a:pt x="1" y="0"/>
                  </a:moveTo>
                  <a:cubicBezTo>
                    <a:pt x="3282" y="1342"/>
                    <a:pt x="6711" y="2386"/>
                    <a:pt x="10178" y="3057"/>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3031;p79">
              <a:extLst>
                <a:ext uri="{FF2B5EF4-FFF2-40B4-BE49-F238E27FC236}">
                  <a16:creationId xmlns:a16="http://schemas.microsoft.com/office/drawing/2014/main" id="{DF580489-C958-122D-A49E-8ACD4530EA70}"/>
                </a:ext>
              </a:extLst>
            </p:cNvPr>
            <p:cNvSpPr/>
            <p:nvPr/>
          </p:nvSpPr>
          <p:spPr>
            <a:xfrm flipH="1">
              <a:off x="1779788" y="2954116"/>
              <a:ext cx="202395" cy="65305"/>
            </a:xfrm>
            <a:custGeom>
              <a:avLst/>
              <a:gdLst/>
              <a:ahLst/>
              <a:cxnLst/>
              <a:rect l="l" t="t" r="r" b="b"/>
              <a:pathLst>
                <a:path w="9246" h="2983" fill="none" extrusionOk="0">
                  <a:moveTo>
                    <a:pt x="1" y="0"/>
                  </a:moveTo>
                  <a:cubicBezTo>
                    <a:pt x="1" y="0"/>
                    <a:pt x="2685" y="1939"/>
                    <a:pt x="9246" y="2983"/>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3032;p79">
              <a:extLst>
                <a:ext uri="{FF2B5EF4-FFF2-40B4-BE49-F238E27FC236}">
                  <a16:creationId xmlns:a16="http://schemas.microsoft.com/office/drawing/2014/main" id="{F4D09CC5-4D91-D800-5F1C-A79FCE52D1E5}"/>
                </a:ext>
              </a:extLst>
            </p:cNvPr>
            <p:cNvSpPr/>
            <p:nvPr/>
          </p:nvSpPr>
          <p:spPr>
            <a:xfrm flipH="1">
              <a:off x="1823852" y="3016137"/>
              <a:ext cx="140381" cy="53899"/>
            </a:xfrm>
            <a:custGeom>
              <a:avLst/>
              <a:gdLst/>
              <a:ahLst/>
              <a:cxnLst/>
              <a:rect l="l" t="t" r="r" b="b"/>
              <a:pathLst>
                <a:path w="6413" h="2462" fill="none" extrusionOk="0">
                  <a:moveTo>
                    <a:pt x="1" y="1"/>
                  </a:moveTo>
                  <a:cubicBezTo>
                    <a:pt x="1" y="1"/>
                    <a:pt x="2349" y="1790"/>
                    <a:pt x="6413" y="2461"/>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3033;p79">
              <a:extLst>
                <a:ext uri="{FF2B5EF4-FFF2-40B4-BE49-F238E27FC236}">
                  <a16:creationId xmlns:a16="http://schemas.microsoft.com/office/drawing/2014/main" id="{785864D6-7400-FAFC-9840-270955E39F1C}"/>
                </a:ext>
              </a:extLst>
            </p:cNvPr>
            <p:cNvSpPr/>
            <p:nvPr/>
          </p:nvSpPr>
          <p:spPr>
            <a:xfrm flipH="1">
              <a:off x="704222" y="2918978"/>
              <a:ext cx="926713" cy="637488"/>
            </a:xfrm>
            <a:custGeom>
              <a:avLst/>
              <a:gdLst/>
              <a:ahLst/>
              <a:cxnLst/>
              <a:rect l="l" t="t" r="r" b="b"/>
              <a:pathLst>
                <a:path w="42335" h="29119" extrusionOk="0">
                  <a:moveTo>
                    <a:pt x="5942" y="1"/>
                  </a:moveTo>
                  <a:cubicBezTo>
                    <a:pt x="5504" y="1"/>
                    <a:pt x="0" y="11228"/>
                    <a:pt x="2333" y="17636"/>
                  </a:cubicBezTo>
                  <a:cubicBezTo>
                    <a:pt x="2333" y="17636"/>
                    <a:pt x="25537" y="29119"/>
                    <a:pt x="33670" y="29119"/>
                  </a:cubicBezTo>
                  <a:cubicBezTo>
                    <a:pt x="34044" y="29119"/>
                    <a:pt x="34386" y="29094"/>
                    <a:pt x="34692" y="29043"/>
                  </a:cubicBezTo>
                  <a:cubicBezTo>
                    <a:pt x="41664" y="27850"/>
                    <a:pt x="42335" y="24719"/>
                    <a:pt x="41850" y="20581"/>
                  </a:cubicBezTo>
                  <a:cubicBezTo>
                    <a:pt x="41365" y="16480"/>
                    <a:pt x="28019" y="7458"/>
                    <a:pt x="5950" y="2"/>
                  </a:cubicBezTo>
                  <a:cubicBezTo>
                    <a:pt x="5947" y="1"/>
                    <a:pt x="5945" y="1"/>
                    <a:pt x="5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3034;p79">
              <a:extLst>
                <a:ext uri="{FF2B5EF4-FFF2-40B4-BE49-F238E27FC236}">
                  <a16:creationId xmlns:a16="http://schemas.microsoft.com/office/drawing/2014/main" id="{4C225D73-4B5D-06B6-81E1-25322F22BF27}"/>
                </a:ext>
              </a:extLst>
            </p:cNvPr>
            <p:cNvSpPr/>
            <p:nvPr/>
          </p:nvSpPr>
          <p:spPr>
            <a:xfrm flipH="1">
              <a:off x="1980519" y="1053715"/>
              <a:ext cx="431715" cy="336334"/>
            </a:xfrm>
            <a:custGeom>
              <a:avLst/>
              <a:gdLst/>
              <a:ahLst/>
              <a:cxnLst/>
              <a:rect l="l" t="t" r="r" b="b"/>
              <a:pathLst>
                <a:path w="19722" h="15363" extrusionOk="0">
                  <a:moveTo>
                    <a:pt x="15977" y="0"/>
                  </a:moveTo>
                  <a:cubicBezTo>
                    <a:pt x="15181" y="0"/>
                    <a:pt x="14577" y="802"/>
                    <a:pt x="14577" y="802"/>
                  </a:cubicBezTo>
                  <a:cubicBezTo>
                    <a:pt x="14577" y="802"/>
                    <a:pt x="0" y="1249"/>
                    <a:pt x="3020" y="4493"/>
                  </a:cubicBezTo>
                  <a:cubicBezTo>
                    <a:pt x="6040" y="7736"/>
                    <a:pt x="10662" y="8370"/>
                    <a:pt x="10662" y="8370"/>
                  </a:cubicBezTo>
                  <a:cubicBezTo>
                    <a:pt x="10662" y="8370"/>
                    <a:pt x="1081" y="13887"/>
                    <a:pt x="4921" y="15005"/>
                  </a:cubicBezTo>
                  <a:cubicBezTo>
                    <a:pt x="5807" y="15264"/>
                    <a:pt x="6892" y="15363"/>
                    <a:pt x="8036" y="15363"/>
                  </a:cubicBezTo>
                  <a:cubicBezTo>
                    <a:pt x="11851" y="15363"/>
                    <a:pt x="16329" y="14260"/>
                    <a:pt x="16329" y="14260"/>
                  </a:cubicBezTo>
                  <a:cubicBezTo>
                    <a:pt x="16329" y="14260"/>
                    <a:pt x="19721" y="7251"/>
                    <a:pt x="18155" y="2666"/>
                  </a:cubicBezTo>
                  <a:cubicBezTo>
                    <a:pt x="17457" y="569"/>
                    <a:pt x="16649" y="0"/>
                    <a:pt x="15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3035;p79">
              <a:extLst>
                <a:ext uri="{FF2B5EF4-FFF2-40B4-BE49-F238E27FC236}">
                  <a16:creationId xmlns:a16="http://schemas.microsoft.com/office/drawing/2014/main" id="{0E813EE5-7884-A782-16F6-38F2D9158494}"/>
                </a:ext>
              </a:extLst>
            </p:cNvPr>
            <p:cNvSpPr/>
            <p:nvPr/>
          </p:nvSpPr>
          <p:spPr>
            <a:xfrm flipH="1">
              <a:off x="1619837" y="1728267"/>
              <a:ext cx="363965" cy="653929"/>
            </a:xfrm>
            <a:custGeom>
              <a:avLst/>
              <a:gdLst/>
              <a:ahLst/>
              <a:cxnLst/>
              <a:rect l="l" t="t" r="r" b="b"/>
              <a:pathLst>
                <a:path w="16627" h="29870" extrusionOk="0">
                  <a:moveTo>
                    <a:pt x="16627" y="0"/>
                  </a:moveTo>
                  <a:lnTo>
                    <a:pt x="1566" y="4213"/>
                  </a:lnTo>
                  <a:lnTo>
                    <a:pt x="37" y="20094"/>
                  </a:lnTo>
                  <a:cubicBezTo>
                    <a:pt x="0" y="28631"/>
                    <a:pt x="5667" y="29861"/>
                    <a:pt x="5667" y="29861"/>
                  </a:cubicBezTo>
                  <a:cubicBezTo>
                    <a:pt x="5840" y="29867"/>
                    <a:pt x="6010" y="29869"/>
                    <a:pt x="6177" y="29869"/>
                  </a:cubicBezTo>
                  <a:cubicBezTo>
                    <a:pt x="15190" y="29869"/>
                    <a:pt x="16627" y="22144"/>
                    <a:pt x="16627" y="22144"/>
                  </a:cubicBezTo>
                  <a:cubicBezTo>
                    <a:pt x="15508" y="16552"/>
                    <a:pt x="16627" y="0"/>
                    <a:pt x="16627"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036;p79">
              <a:extLst>
                <a:ext uri="{FF2B5EF4-FFF2-40B4-BE49-F238E27FC236}">
                  <a16:creationId xmlns:a16="http://schemas.microsoft.com/office/drawing/2014/main" id="{A9DFA8C1-BE96-2ECC-E36A-EC518FC66C4D}"/>
                </a:ext>
              </a:extLst>
            </p:cNvPr>
            <p:cNvSpPr/>
            <p:nvPr/>
          </p:nvSpPr>
          <p:spPr>
            <a:xfrm flipH="1">
              <a:off x="1620647" y="1728267"/>
              <a:ext cx="356632" cy="374624"/>
            </a:xfrm>
            <a:custGeom>
              <a:avLst/>
              <a:gdLst/>
              <a:ahLst/>
              <a:cxnLst/>
              <a:rect l="l" t="t" r="r" b="b"/>
              <a:pathLst>
                <a:path w="16292" h="17112" extrusionOk="0">
                  <a:moveTo>
                    <a:pt x="16292" y="0"/>
                  </a:moveTo>
                  <a:lnTo>
                    <a:pt x="1231" y="4175"/>
                  </a:lnTo>
                  <a:lnTo>
                    <a:pt x="0" y="17112"/>
                  </a:lnTo>
                  <a:cubicBezTo>
                    <a:pt x="3393" y="16329"/>
                    <a:pt x="11035" y="13794"/>
                    <a:pt x="15956" y="6860"/>
                  </a:cubicBezTo>
                  <a:cubicBezTo>
                    <a:pt x="16105" y="2983"/>
                    <a:pt x="16292" y="0"/>
                    <a:pt x="16292" y="0"/>
                  </a:cubicBezTo>
                  <a:close/>
                </a:path>
              </a:pathLst>
            </a:custGeom>
            <a:solidFill>
              <a:srgbClr val="DB9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3037;p79">
              <a:extLst>
                <a:ext uri="{FF2B5EF4-FFF2-40B4-BE49-F238E27FC236}">
                  <a16:creationId xmlns:a16="http://schemas.microsoft.com/office/drawing/2014/main" id="{7657C459-ABDF-A3DF-F322-A5423D8F7505}"/>
                </a:ext>
              </a:extLst>
            </p:cNvPr>
            <p:cNvSpPr/>
            <p:nvPr/>
          </p:nvSpPr>
          <p:spPr>
            <a:xfrm flipH="1">
              <a:off x="1523105" y="1112256"/>
              <a:ext cx="630454" cy="849451"/>
            </a:xfrm>
            <a:custGeom>
              <a:avLst/>
              <a:gdLst/>
              <a:ahLst/>
              <a:cxnLst/>
              <a:rect l="l" t="t" r="r" b="b"/>
              <a:pathLst>
                <a:path w="28801" h="38801" extrusionOk="0">
                  <a:moveTo>
                    <a:pt x="14760" y="1"/>
                  </a:moveTo>
                  <a:cubicBezTo>
                    <a:pt x="12971" y="1"/>
                    <a:pt x="10975" y="415"/>
                    <a:pt x="8762" y="1334"/>
                  </a:cubicBezTo>
                  <a:cubicBezTo>
                    <a:pt x="8762" y="1334"/>
                    <a:pt x="1007" y="6329"/>
                    <a:pt x="1306" y="13972"/>
                  </a:cubicBezTo>
                  <a:cubicBezTo>
                    <a:pt x="1604" y="21651"/>
                    <a:pt x="1" y="34588"/>
                    <a:pt x="8762" y="38800"/>
                  </a:cubicBezTo>
                  <a:cubicBezTo>
                    <a:pt x="8762" y="38800"/>
                    <a:pt x="23152" y="37048"/>
                    <a:pt x="26208" y="25305"/>
                  </a:cubicBezTo>
                  <a:cubicBezTo>
                    <a:pt x="28800" y="15193"/>
                    <a:pt x="25597" y="1"/>
                    <a:pt x="14760"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038;p79">
              <a:extLst>
                <a:ext uri="{FF2B5EF4-FFF2-40B4-BE49-F238E27FC236}">
                  <a16:creationId xmlns:a16="http://schemas.microsoft.com/office/drawing/2014/main" id="{6C925CC3-1D0E-5D11-F1EA-8EAF84C5E561}"/>
                </a:ext>
              </a:extLst>
            </p:cNvPr>
            <p:cNvSpPr/>
            <p:nvPr/>
          </p:nvSpPr>
          <p:spPr>
            <a:xfrm flipH="1">
              <a:off x="1275727" y="776140"/>
              <a:ext cx="1058885" cy="1058415"/>
            </a:xfrm>
            <a:custGeom>
              <a:avLst/>
              <a:gdLst/>
              <a:ahLst/>
              <a:cxnLst/>
              <a:rect l="l" t="t" r="r" b="b"/>
              <a:pathLst>
                <a:path w="48373" h="48346" extrusionOk="0">
                  <a:moveTo>
                    <a:pt x="14670" y="1"/>
                  </a:moveTo>
                  <a:cubicBezTo>
                    <a:pt x="12531" y="1"/>
                    <a:pt x="12037" y="1518"/>
                    <a:pt x="15355" y="6062"/>
                  </a:cubicBezTo>
                  <a:cubicBezTo>
                    <a:pt x="15355" y="6062"/>
                    <a:pt x="12964" y="5739"/>
                    <a:pt x="10399" y="5739"/>
                  </a:cubicBezTo>
                  <a:cubicBezTo>
                    <a:pt x="5514" y="5739"/>
                    <a:pt x="1" y="6909"/>
                    <a:pt x="9167" y="13705"/>
                  </a:cubicBezTo>
                  <a:lnTo>
                    <a:pt x="12783" y="17768"/>
                  </a:lnTo>
                  <a:cubicBezTo>
                    <a:pt x="12783" y="17768"/>
                    <a:pt x="14759" y="26641"/>
                    <a:pt x="22848" y="26939"/>
                  </a:cubicBezTo>
                  <a:cubicBezTo>
                    <a:pt x="22848" y="26939"/>
                    <a:pt x="23929" y="26342"/>
                    <a:pt x="22438" y="22838"/>
                  </a:cubicBezTo>
                  <a:lnTo>
                    <a:pt x="22438" y="22838"/>
                  </a:lnTo>
                  <a:cubicBezTo>
                    <a:pt x="22439" y="22840"/>
                    <a:pt x="25347" y="29213"/>
                    <a:pt x="32429" y="30182"/>
                  </a:cubicBezTo>
                  <a:cubicBezTo>
                    <a:pt x="32429" y="30182"/>
                    <a:pt x="25719" y="39428"/>
                    <a:pt x="30341" y="42522"/>
                  </a:cubicBezTo>
                  <a:cubicBezTo>
                    <a:pt x="30341" y="42522"/>
                    <a:pt x="31716" y="48346"/>
                    <a:pt x="33882" y="48346"/>
                  </a:cubicBezTo>
                  <a:cubicBezTo>
                    <a:pt x="34028" y="48346"/>
                    <a:pt x="34177" y="48319"/>
                    <a:pt x="34330" y="48263"/>
                  </a:cubicBezTo>
                  <a:cubicBezTo>
                    <a:pt x="36753" y="47368"/>
                    <a:pt x="35337" y="45020"/>
                    <a:pt x="35337" y="45020"/>
                  </a:cubicBezTo>
                  <a:lnTo>
                    <a:pt x="35337" y="45020"/>
                  </a:lnTo>
                  <a:cubicBezTo>
                    <a:pt x="35337" y="45020"/>
                    <a:pt x="36714" y="46721"/>
                    <a:pt x="38058" y="46721"/>
                  </a:cubicBezTo>
                  <a:cubicBezTo>
                    <a:pt x="39369" y="46721"/>
                    <a:pt x="40649" y="45105"/>
                    <a:pt x="40593" y="38719"/>
                  </a:cubicBezTo>
                  <a:lnTo>
                    <a:pt x="40593" y="38719"/>
                  </a:lnTo>
                  <a:cubicBezTo>
                    <a:pt x="40594" y="38719"/>
                    <a:pt x="42488" y="39859"/>
                    <a:pt x="44063" y="39859"/>
                  </a:cubicBezTo>
                  <a:cubicBezTo>
                    <a:pt x="46322" y="39859"/>
                    <a:pt x="47924" y="37517"/>
                    <a:pt x="42346" y="26119"/>
                  </a:cubicBezTo>
                  <a:lnTo>
                    <a:pt x="42346" y="26119"/>
                  </a:lnTo>
                  <a:cubicBezTo>
                    <a:pt x="42346" y="26119"/>
                    <a:pt x="44261" y="26866"/>
                    <a:pt x="45659" y="26866"/>
                  </a:cubicBezTo>
                  <a:cubicBezTo>
                    <a:pt x="47430" y="26866"/>
                    <a:pt x="48372" y="25666"/>
                    <a:pt x="43538" y="20228"/>
                  </a:cubicBezTo>
                  <a:cubicBezTo>
                    <a:pt x="43538" y="20228"/>
                    <a:pt x="45514" y="15569"/>
                    <a:pt x="43688" y="15345"/>
                  </a:cubicBezTo>
                  <a:cubicBezTo>
                    <a:pt x="43568" y="15328"/>
                    <a:pt x="43455" y="15320"/>
                    <a:pt x="43349" y="15320"/>
                  </a:cubicBezTo>
                  <a:cubicBezTo>
                    <a:pt x="41805" y="15320"/>
                    <a:pt x="41674" y="16985"/>
                    <a:pt x="41674" y="16985"/>
                  </a:cubicBezTo>
                  <a:cubicBezTo>
                    <a:pt x="41674" y="16985"/>
                    <a:pt x="35228" y="2165"/>
                    <a:pt x="31837" y="2165"/>
                  </a:cubicBezTo>
                  <a:cubicBezTo>
                    <a:pt x="30906" y="2165"/>
                    <a:pt x="30205" y="3284"/>
                    <a:pt x="29931" y="6137"/>
                  </a:cubicBezTo>
                  <a:cubicBezTo>
                    <a:pt x="29931" y="6137"/>
                    <a:pt x="18973" y="1"/>
                    <a:pt x="14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3039;p79">
              <a:extLst>
                <a:ext uri="{FF2B5EF4-FFF2-40B4-BE49-F238E27FC236}">
                  <a16:creationId xmlns:a16="http://schemas.microsoft.com/office/drawing/2014/main" id="{1B4023B1-6AE4-749D-D542-37496830F4FD}"/>
                </a:ext>
              </a:extLst>
            </p:cNvPr>
            <p:cNvSpPr/>
            <p:nvPr/>
          </p:nvSpPr>
          <p:spPr>
            <a:xfrm flipH="1">
              <a:off x="1601056" y="1523397"/>
              <a:ext cx="182015" cy="48995"/>
            </a:xfrm>
            <a:custGeom>
              <a:avLst/>
              <a:gdLst/>
              <a:ahLst/>
              <a:cxnLst/>
              <a:rect l="l" t="t" r="r" b="b"/>
              <a:pathLst>
                <a:path w="8315" h="2238" fill="none" extrusionOk="0">
                  <a:moveTo>
                    <a:pt x="1" y="1"/>
                  </a:moveTo>
                  <a:lnTo>
                    <a:pt x="8314" y="2238"/>
                  </a:ln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3040;p79">
              <a:extLst>
                <a:ext uri="{FF2B5EF4-FFF2-40B4-BE49-F238E27FC236}">
                  <a16:creationId xmlns:a16="http://schemas.microsoft.com/office/drawing/2014/main" id="{AA3D2932-55B6-ED1C-5042-56AAC497F348}"/>
                </a:ext>
              </a:extLst>
            </p:cNvPr>
            <p:cNvSpPr/>
            <p:nvPr/>
          </p:nvSpPr>
          <p:spPr>
            <a:xfrm flipH="1">
              <a:off x="1474816" y="1499819"/>
              <a:ext cx="200534" cy="234140"/>
            </a:xfrm>
            <a:custGeom>
              <a:avLst/>
              <a:gdLst/>
              <a:ahLst/>
              <a:cxnLst/>
              <a:rect l="l" t="t" r="r" b="b"/>
              <a:pathLst>
                <a:path w="9161" h="10695" extrusionOk="0">
                  <a:moveTo>
                    <a:pt x="7298" y="1"/>
                  </a:moveTo>
                  <a:cubicBezTo>
                    <a:pt x="5669" y="1"/>
                    <a:pt x="3176" y="2074"/>
                    <a:pt x="2312" y="3091"/>
                  </a:cubicBezTo>
                  <a:cubicBezTo>
                    <a:pt x="1045" y="4545"/>
                    <a:pt x="1" y="10435"/>
                    <a:pt x="1" y="10435"/>
                  </a:cubicBezTo>
                  <a:cubicBezTo>
                    <a:pt x="541" y="10613"/>
                    <a:pt x="1073" y="10695"/>
                    <a:pt x="1590" y="10695"/>
                  </a:cubicBezTo>
                  <a:cubicBezTo>
                    <a:pt x="5853" y="10695"/>
                    <a:pt x="9160" y="5132"/>
                    <a:pt x="8762" y="1674"/>
                  </a:cubicBezTo>
                  <a:cubicBezTo>
                    <a:pt x="8631" y="452"/>
                    <a:pt x="8059" y="1"/>
                    <a:pt x="7298"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3041;p79">
              <a:extLst>
                <a:ext uri="{FF2B5EF4-FFF2-40B4-BE49-F238E27FC236}">
                  <a16:creationId xmlns:a16="http://schemas.microsoft.com/office/drawing/2014/main" id="{3E1CE862-932B-211D-FA48-64F712CE0920}"/>
                </a:ext>
              </a:extLst>
            </p:cNvPr>
            <p:cNvSpPr/>
            <p:nvPr/>
          </p:nvSpPr>
          <p:spPr>
            <a:xfrm flipH="1">
              <a:off x="1830310" y="1840882"/>
              <a:ext cx="224504" cy="214306"/>
            </a:xfrm>
            <a:custGeom>
              <a:avLst/>
              <a:gdLst/>
              <a:ahLst/>
              <a:cxnLst/>
              <a:rect l="l" t="t" r="r" b="b"/>
              <a:pathLst>
                <a:path w="10256" h="9789" extrusionOk="0">
                  <a:moveTo>
                    <a:pt x="1827" y="1"/>
                  </a:moveTo>
                  <a:cubicBezTo>
                    <a:pt x="1827" y="1"/>
                    <a:pt x="1" y="3878"/>
                    <a:pt x="1455" y="6935"/>
                  </a:cubicBezTo>
                  <a:cubicBezTo>
                    <a:pt x="1898" y="7843"/>
                    <a:pt x="2242" y="8162"/>
                    <a:pt x="2507" y="8162"/>
                  </a:cubicBezTo>
                  <a:cubicBezTo>
                    <a:pt x="3134" y="8162"/>
                    <a:pt x="3319" y="6376"/>
                    <a:pt x="3319" y="6376"/>
                  </a:cubicBezTo>
                  <a:cubicBezTo>
                    <a:pt x="3319" y="6376"/>
                    <a:pt x="3580" y="9470"/>
                    <a:pt x="5108" y="9768"/>
                  </a:cubicBezTo>
                  <a:cubicBezTo>
                    <a:pt x="5181" y="9782"/>
                    <a:pt x="5250" y="9789"/>
                    <a:pt x="5316" y="9789"/>
                  </a:cubicBezTo>
                  <a:cubicBezTo>
                    <a:pt x="6664" y="9789"/>
                    <a:pt x="6562" y="7010"/>
                    <a:pt x="6562" y="7009"/>
                  </a:cubicBezTo>
                  <a:lnTo>
                    <a:pt x="6562" y="7009"/>
                  </a:lnTo>
                  <a:cubicBezTo>
                    <a:pt x="6562" y="7009"/>
                    <a:pt x="7858" y="8107"/>
                    <a:pt x="8798" y="8107"/>
                  </a:cubicBezTo>
                  <a:cubicBezTo>
                    <a:pt x="9684" y="8107"/>
                    <a:pt x="10255" y="7134"/>
                    <a:pt x="9134" y="3356"/>
                  </a:cubicBezTo>
                  <a:lnTo>
                    <a:pt x="9134" y="3356"/>
                  </a:lnTo>
                  <a:cubicBezTo>
                    <a:pt x="9134" y="3356"/>
                    <a:pt x="6937" y="4634"/>
                    <a:pt x="5168" y="4634"/>
                  </a:cubicBezTo>
                  <a:cubicBezTo>
                    <a:pt x="4656" y="4634"/>
                    <a:pt x="4180" y="4527"/>
                    <a:pt x="3803" y="4251"/>
                  </a:cubicBezTo>
                  <a:cubicBezTo>
                    <a:pt x="2088" y="2983"/>
                    <a:pt x="1827" y="1"/>
                    <a:pt x="1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3042;p79">
              <a:extLst>
                <a:ext uri="{FF2B5EF4-FFF2-40B4-BE49-F238E27FC236}">
                  <a16:creationId xmlns:a16="http://schemas.microsoft.com/office/drawing/2014/main" id="{18D2B266-E5DE-DE19-6F62-61CCE051E86D}"/>
                </a:ext>
              </a:extLst>
            </p:cNvPr>
            <p:cNvSpPr/>
            <p:nvPr/>
          </p:nvSpPr>
          <p:spPr>
            <a:xfrm flipH="1">
              <a:off x="2428541" y="2447283"/>
              <a:ext cx="63678" cy="453810"/>
            </a:xfrm>
            <a:custGeom>
              <a:avLst/>
              <a:gdLst/>
              <a:ahLst/>
              <a:cxnLst/>
              <a:rect l="l" t="t" r="r" b="b"/>
              <a:pathLst>
                <a:path w="2909" h="20729" fill="none" extrusionOk="0">
                  <a:moveTo>
                    <a:pt x="2909" y="1"/>
                  </a:moveTo>
                  <a:cubicBezTo>
                    <a:pt x="2909" y="1"/>
                    <a:pt x="1" y="13682"/>
                    <a:pt x="224" y="20728"/>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3043;p79">
              <a:extLst>
                <a:ext uri="{FF2B5EF4-FFF2-40B4-BE49-F238E27FC236}">
                  <a16:creationId xmlns:a16="http://schemas.microsoft.com/office/drawing/2014/main" id="{42D0FCD9-AB4F-B99C-9356-B9754B4C0BD5}"/>
                </a:ext>
              </a:extLst>
            </p:cNvPr>
            <p:cNvSpPr/>
            <p:nvPr/>
          </p:nvSpPr>
          <p:spPr>
            <a:xfrm flipH="1">
              <a:off x="773592" y="3121418"/>
              <a:ext cx="245650" cy="190180"/>
            </a:xfrm>
            <a:custGeom>
              <a:avLst/>
              <a:gdLst/>
              <a:ahLst/>
              <a:cxnLst/>
              <a:rect l="l" t="t" r="r" b="b"/>
              <a:pathLst>
                <a:path w="11222" h="8687" fill="none" extrusionOk="0">
                  <a:moveTo>
                    <a:pt x="1" y="1"/>
                  </a:moveTo>
                  <a:cubicBezTo>
                    <a:pt x="1" y="1"/>
                    <a:pt x="8463" y="3170"/>
                    <a:pt x="11222" y="8687"/>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044;p79">
              <a:extLst>
                <a:ext uri="{FF2B5EF4-FFF2-40B4-BE49-F238E27FC236}">
                  <a16:creationId xmlns:a16="http://schemas.microsoft.com/office/drawing/2014/main" id="{4A35AAC0-A17B-E9EB-4D07-144B6B182A78}"/>
                </a:ext>
              </a:extLst>
            </p:cNvPr>
            <p:cNvSpPr/>
            <p:nvPr/>
          </p:nvSpPr>
          <p:spPr>
            <a:xfrm flipH="1">
              <a:off x="818466" y="3112442"/>
              <a:ext cx="191800" cy="81637"/>
            </a:xfrm>
            <a:custGeom>
              <a:avLst/>
              <a:gdLst/>
              <a:ahLst/>
              <a:cxnLst/>
              <a:rect l="l" t="t" r="r" b="b"/>
              <a:pathLst>
                <a:path w="8762" h="3729" fill="none" extrusionOk="0">
                  <a:moveTo>
                    <a:pt x="8761" y="3729"/>
                  </a:moveTo>
                  <a:cubicBezTo>
                    <a:pt x="8761" y="3729"/>
                    <a:pt x="3058" y="1"/>
                    <a:pt x="1" y="485"/>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3045;p79">
              <a:extLst>
                <a:ext uri="{FF2B5EF4-FFF2-40B4-BE49-F238E27FC236}">
                  <a16:creationId xmlns:a16="http://schemas.microsoft.com/office/drawing/2014/main" id="{70F3C7E7-CF11-2C8F-C6F1-534B1C2CF687}"/>
                </a:ext>
              </a:extLst>
            </p:cNvPr>
            <p:cNvSpPr/>
            <p:nvPr/>
          </p:nvSpPr>
          <p:spPr>
            <a:xfrm flipH="1">
              <a:off x="2646435" y="2616227"/>
              <a:ext cx="84058" cy="284865"/>
            </a:xfrm>
            <a:custGeom>
              <a:avLst/>
              <a:gdLst/>
              <a:ahLst/>
              <a:cxnLst/>
              <a:rect l="l" t="t" r="r" b="b"/>
              <a:pathLst>
                <a:path w="3840" h="13012" fill="none" extrusionOk="0">
                  <a:moveTo>
                    <a:pt x="0" y="1"/>
                  </a:moveTo>
                  <a:cubicBezTo>
                    <a:pt x="2610" y="3803"/>
                    <a:pt x="3840" y="8389"/>
                    <a:pt x="3504" y="13011"/>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3046;p79">
              <a:extLst>
                <a:ext uri="{FF2B5EF4-FFF2-40B4-BE49-F238E27FC236}">
                  <a16:creationId xmlns:a16="http://schemas.microsoft.com/office/drawing/2014/main" id="{41F19DD8-E3DC-8E76-628C-4919146B2733}"/>
                </a:ext>
              </a:extLst>
            </p:cNvPr>
            <p:cNvSpPr/>
            <p:nvPr/>
          </p:nvSpPr>
          <p:spPr>
            <a:xfrm flipH="1">
              <a:off x="1914222" y="1717986"/>
              <a:ext cx="85721" cy="36057"/>
            </a:xfrm>
            <a:custGeom>
              <a:avLst/>
              <a:gdLst/>
              <a:ahLst/>
              <a:cxnLst/>
              <a:rect l="l" t="t" r="r" b="b"/>
              <a:pathLst>
                <a:path w="3916" h="1647" extrusionOk="0">
                  <a:moveTo>
                    <a:pt x="3915" y="1"/>
                  </a:moveTo>
                  <a:lnTo>
                    <a:pt x="3915" y="1"/>
                  </a:lnTo>
                  <a:cubicBezTo>
                    <a:pt x="3729" y="38"/>
                    <a:pt x="3543" y="113"/>
                    <a:pt x="3356" y="150"/>
                  </a:cubicBezTo>
                  <a:cubicBezTo>
                    <a:pt x="3207" y="225"/>
                    <a:pt x="3021" y="262"/>
                    <a:pt x="2872" y="336"/>
                  </a:cubicBezTo>
                  <a:cubicBezTo>
                    <a:pt x="2536" y="448"/>
                    <a:pt x="2238" y="560"/>
                    <a:pt x="1940" y="635"/>
                  </a:cubicBezTo>
                  <a:cubicBezTo>
                    <a:pt x="1641" y="746"/>
                    <a:pt x="1343" y="821"/>
                    <a:pt x="1045" y="858"/>
                  </a:cubicBezTo>
                  <a:cubicBezTo>
                    <a:pt x="896" y="877"/>
                    <a:pt x="737" y="877"/>
                    <a:pt x="565" y="877"/>
                  </a:cubicBezTo>
                  <a:cubicBezTo>
                    <a:pt x="392" y="877"/>
                    <a:pt x="206" y="877"/>
                    <a:pt x="1" y="896"/>
                  </a:cubicBezTo>
                  <a:cubicBezTo>
                    <a:pt x="113" y="1045"/>
                    <a:pt x="262" y="1194"/>
                    <a:pt x="411" y="1306"/>
                  </a:cubicBezTo>
                  <a:cubicBezTo>
                    <a:pt x="597" y="1418"/>
                    <a:pt x="784" y="1529"/>
                    <a:pt x="970" y="1567"/>
                  </a:cubicBezTo>
                  <a:cubicBezTo>
                    <a:pt x="1161" y="1619"/>
                    <a:pt x="1359" y="1646"/>
                    <a:pt x="1554" y="1646"/>
                  </a:cubicBezTo>
                  <a:cubicBezTo>
                    <a:pt x="1779" y="1646"/>
                    <a:pt x="2001" y="1609"/>
                    <a:pt x="2200" y="1529"/>
                  </a:cubicBezTo>
                  <a:cubicBezTo>
                    <a:pt x="2611" y="1418"/>
                    <a:pt x="2946" y="1231"/>
                    <a:pt x="3244" y="970"/>
                  </a:cubicBezTo>
                  <a:cubicBezTo>
                    <a:pt x="3393" y="821"/>
                    <a:pt x="3505" y="672"/>
                    <a:pt x="3617" y="523"/>
                  </a:cubicBezTo>
                  <a:cubicBezTo>
                    <a:pt x="3766" y="374"/>
                    <a:pt x="3841" y="187"/>
                    <a:pt x="3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3047;p79">
              <a:extLst>
                <a:ext uri="{FF2B5EF4-FFF2-40B4-BE49-F238E27FC236}">
                  <a16:creationId xmlns:a16="http://schemas.microsoft.com/office/drawing/2014/main" id="{1839BBBB-F763-9E94-7D08-215B4B99903A}"/>
                </a:ext>
              </a:extLst>
            </p:cNvPr>
            <p:cNvSpPr/>
            <p:nvPr/>
          </p:nvSpPr>
          <p:spPr>
            <a:xfrm rot="-1274568">
              <a:off x="2070972" y="1482778"/>
              <a:ext cx="39198" cy="43273"/>
            </a:xfrm>
            <a:custGeom>
              <a:avLst/>
              <a:gdLst/>
              <a:ahLst/>
              <a:cxnLst/>
              <a:rect l="l" t="t" r="r" b="b"/>
              <a:pathLst>
                <a:path w="1568" h="1731" extrusionOk="0">
                  <a:moveTo>
                    <a:pt x="824" y="1"/>
                  </a:moveTo>
                  <a:cubicBezTo>
                    <a:pt x="502" y="1"/>
                    <a:pt x="187" y="285"/>
                    <a:pt x="100" y="720"/>
                  </a:cubicBezTo>
                  <a:cubicBezTo>
                    <a:pt x="0" y="1187"/>
                    <a:pt x="200" y="1621"/>
                    <a:pt x="601" y="1721"/>
                  </a:cubicBezTo>
                  <a:cubicBezTo>
                    <a:pt x="635" y="1727"/>
                    <a:pt x="669" y="1730"/>
                    <a:pt x="704" y="1730"/>
                  </a:cubicBezTo>
                  <a:cubicBezTo>
                    <a:pt x="1040" y="1730"/>
                    <a:pt x="1377" y="1444"/>
                    <a:pt x="1468" y="1021"/>
                  </a:cubicBezTo>
                  <a:cubicBezTo>
                    <a:pt x="1568" y="554"/>
                    <a:pt x="1368" y="87"/>
                    <a:pt x="967" y="20"/>
                  </a:cubicBezTo>
                  <a:cubicBezTo>
                    <a:pt x="920" y="7"/>
                    <a:pt x="872"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3048;p79">
              <a:extLst>
                <a:ext uri="{FF2B5EF4-FFF2-40B4-BE49-F238E27FC236}">
                  <a16:creationId xmlns:a16="http://schemas.microsoft.com/office/drawing/2014/main" id="{322A21D3-4DB1-557A-89F9-D15031FEB9AA}"/>
                </a:ext>
              </a:extLst>
            </p:cNvPr>
            <p:cNvSpPr/>
            <p:nvPr/>
          </p:nvSpPr>
          <p:spPr>
            <a:xfrm rot="-1274568">
              <a:off x="1860403" y="1495095"/>
              <a:ext cx="40048" cy="43273"/>
            </a:xfrm>
            <a:custGeom>
              <a:avLst/>
              <a:gdLst/>
              <a:ahLst/>
              <a:cxnLst/>
              <a:rect l="l" t="t" r="r" b="b"/>
              <a:pathLst>
                <a:path w="1602" h="1731" extrusionOk="0">
                  <a:moveTo>
                    <a:pt x="890" y="1"/>
                  </a:moveTo>
                  <a:cubicBezTo>
                    <a:pt x="534" y="1"/>
                    <a:pt x="221" y="287"/>
                    <a:pt x="100" y="711"/>
                  </a:cubicBezTo>
                  <a:cubicBezTo>
                    <a:pt x="0" y="1178"/>
                    <a:pt x="234" y="1645"/>
                    <a:pt x="601" y="1711"/>
                  </a:cubicBezTo>
                  <a:cubicBezTo>
                    <a:pt x="653" y="1724"/>
                    <a:pt x="705" y="1731"/>
                    <a:pt x="756" y="1731"/>
                  </a:cubicBezTo>
                  <a:cubicBezTo>
                    <a:pt x="1100" y="1731"/>
                    <a:pt x="1414" y="1450"/>
                    <a:pt x="1501" y="1044"/>
                  </a:cubicBezTo>
                  <a:cubicBezTo>
                    <a:pt x="1601" y="544"/>
                    <a:pt x="1368" y="110"/>
                    <a:pt x="1001" y="10"/>
                  </a:cubicBezTo>
                  <a:cubicBezTo>
                    <a:pt x="964" y="4"/>
                    <a:pt x="927"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3049;p79">
              <a:extLst>
                <a:ext uri="{FF2B5EF4-FFF2-40B4-BE49-F238E27FC236}">
                  <a16:creationId xmlns:a16="http://schemas.microsoft.com/office/drawing/2014/main" id="{6E8EA09C-426D-B9FC-F80D-80BAFDEF7977}"/>
                </a:ext>
              </a:extLst>
            </p:cNvPr>
            <p:cNvSpPr/>
            <p:nvPr/>
          </p:nvSpPr>
          <p:spPr>
            <a:xfrm rot="-1274568">
              <a:off x="1754181" y="1361368"/>
              <a:ext cx="171790" cy="77496"/>
            </a:xfrm>
            <a:custGeom>
              <a:avLst/>
              <a:gdLst/>
              <a:ahLst/>
              <a:cxnLst/>
              <a:rect l="l" t="t" r="r" b="b"/>
              <a:pathLst>
                <a:path w="6872" h="3100" extrusionOk="0">
                  <a:moveTo>
                    <a:pt x="1028" y="1"/>
                  </a:moveTo>
                  <a:cubicBezTo>
                    <a:pt x="616" y="1"/>
                    <a:pt x="246" y="280"/>
                    <a:pt x="134" y="699"/>
                  </a:cubicBezTo>
                  <a:cubicBezTo>
                    <a:pt x="0" y="1200"/>
                    <a:pt x="300" y="1700"/>
                    <a:pt x="801" y="1834"/>
                  </a:cubicBezTo>
                  <a:lnTo>
                    <a:pt x="5604" y="3068"/>
                  </a:lnTo>
                  <a:cubicBezTo>
                    <a:pt x="5685" y="3089"/>
                    <a:pt x="5765" y="3100"/>
                    <a:pt x="5844" y="3100"/>
                  </a:cubicBezTo>
                  <a:cubicBezTo>
                    <a:pt x="6256" y="3100"/>
                    <a:pt x="6626" y="2821"/>
                    <a:pt x="6738" y="2401"/>
                  </a:cubicBezTo>
                  <a:cubicBezTo>
                    <a:pt x="6872" y="1900"/>
                    <a:pt x="6572" y="1400"/>
                    <a:pt x="6071" y="1267"/>
                  </a:cubicBezTo>
                  <a:lnTo>
                    <a:pt x="1268" y="32"/>
                  </a:lnTo>
                  <a:cubicBezTo>
                    <a:pt x="1187" y="11"/>
                    <a:pt x="110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3050;p79">
              <a:extLst>
                <a:ext uri="{FF2B5EF4-FFF2-40B4-BE49-F238E27FC236}">
                  <a16:creationId xmlns:a16="http://schemas.microsoft.com/office/drawing/2014/main" id="{D89A3F28-0ECC-5DD7-C0E6-17B7032B85CC}"/>
                </a:ext>
              </a:extLst>
            </p:cNvPr>
            <p:cNvSpPr/>
            <p:nvPr/>
          </p:nvSpPr>
          <p:spPr>
            <a:xfrm rot="-1274568">
              <a:off x="2027453" y="1340308"/>
              <a:ext cx="105094" cy="46722"/>
            </a:xfrm>
            <a:custGeom>
              <a:avLst/>
              <a:gdLst/>
              <a:ahLst/>
              <a:cxnLst/>
              <a:rect l="l" t="t" r="r" b="b"/>
              <a:pathLst>
                <a:path w="4204" h="1869" extrusionOk="0">
                  <a:moveTo>
                    <a:pt x="935" y="0"/>
                  </a:moveTo>
                  <a:cubicBezTo>
                    <a:pt x="401" y="0"/>
                    <a:pt x="1" y="434"/>
                    <a:pt x="1" y="934"/>
                  </a:cubicBezTo>
                  <a:cubicBezTo>
                    <a:pt x="1" y="1468"/>
                    <a:pt x="401" y="1868"/>
                    <a:pt x="935" y="1868"/>
                  </a:cubicBezTo>
                  <a:lnTo>
                    <a:pt x="3270" y="1868"/>
                  </a:lnTo>
                  <a:cubicBezTo>
                    <a:pt x="3804" y="1868"/>
                    <a:pt x="4204" y="1468"/>
                    <a:pt x="4204" y="934"/>
                  </a:cubicBezTo>
                  <a:cubicBezTo>
                    <a:pt x="4204" y="434"/>
                    <a:pt x="380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3051;p79">
              <a:extLst>
                <a:ext uri="{FF2B5EF4-FFF2-40B4-BE49-F238E27FC236}">
                  <a16:creationId xmlns:a16="http://schemas.microsoft.com/office/drawing/2014/main" id="{09E1B40F-CB7C-CD18-F2E7-43BFB8EB2AA8}"/>
                </a:ext>
              </a:extLst>
            </p:cNvPr>
            <p:cNvSpPr/>
            <p:nvPr/>
          </p:nvSpPr>
          <p:spPr>
            <a:xfrm>
              <a:off x="1731988" y="1594269"/>
              <a:ext cx="185150" cy="107525"/>
            </a:xfrm>
            <a:custGeom>
              <a:avLst/>
              <a:gdLst/>
              <a:ahLst/>
              <a:cxnLst/>
              <a:rect l="l" t="t" r="r" b="b"/>
              <a:pathLst>
                <a:path w="7406" h="4301" extrusionOk="0">
                  <a:moveTo>
                    <a:pt x="2866" y="0"/>
                  </a:moveTo>
                  <a:cubicBezTo>
                    <a:pt x="1520" y="0"/>
                    <a:pt x="445" y="511"/>
                    <a:pt x="267" y="1352"/>
                  </a:cubicBezTo>
                  <a:cubicBezTo>
                    <a:pt x="0" y="2486"/>
                    <a:pt x="1334" y="3720"/>
                    <a:pt x="3269" y="4154"/>
                  </a:cubicBezTo>
                  <a:cubicBezTo>
                    <a:pt x="3704" y="4253"/>
                    <a:pt x="4131" y="4300"/>
                    <a:pt x="4533" y="4300"/>
                  </a:cubicBezTo>
                  <a:cubicBezTo>
                    <a:pt x="5888" y="4300"/>
                    <a:pt x="6966" y="3769"/>
                    <a:pt x="7172" y="2920"/>
                  </a:cubicBezTo>
                  <a:cubicBezTo>
                    <a:pt x="7405" y="1819"/>
                    <a:pt x="6071" y="585"/>
                    <a:pt x="4170" y="151"/>
                  </a:cubicBezTo>
                  <a:cubicBezTo>
                    <a:pt x="3722" y="49"/>
                    <a:pt x="3281" y="0"/>
                    <a:pt x="2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3052;p79">
              <a:extLst>
                <a:ext uri="{FF2B5EF4-FFF2-40B4-BE49-F238E27FC236}">
                  <a16:creationId xmlns:a16="http://schemas.microsoft.com/office/drawing/2014/main" id="{752FEDC8-8AE7-62D2-FF5B-3A169AD3344D}"/>
                </a:ext>
              </a:extLst>
            </p:cNvPr>
            <p:cNvSpPr/>
            <p:nvPr/>
          </p:nvSpPr>
          <p:spPr>
            <a:xfrm>
              <a:off x="2077213" y="1659744"/>
              <a:ext cx="40900" cy="77575"/>
            </a:xfrm>
            <a:custGeom>
              <a:avLst/>
              <a:gdLst/>
              <a:ahLst/>
              <a:cxnLst/>
              <a:rect l="l" t="t" r="r" b="b"/>
              <a:pathLst>
                <a:path w="1636" h="3103" extrusionOk="0">
                  <a:moveTo>
                    <a:pt x="1635" y="0"/>
                  </a:moveTo>
                  <a:lnTo>
                    <a:pt x="1635" y="0"/>
                  </a:lnTo>
                  <a:cubicBezTo>
                    <a:pt x="768" y="201"/>
                    <a:pt x="301" y="668"/>
                    <a:pt x="168" y="1268"/>
                  </a:cubicBezTo>
                  <a:cubicBezTo>
                    <a:pt x="1" y="1868"/>
                    <a:pt x="468" y="2569"/>
                    <a:pt x="1135" y="3103"/>
                  </a:cubicBezTo>
                  <a:cubicBezTo>
                    <a:pt x="1335" y="2469"/>
                    <a:pt x="1402" y="1001"/>
                    <a:pt x="1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3053;p79">
              <a:extLst>
                <a:ext uri="{FF2B5EF4-FFF2-40B4-BE49-F238E27FC236}">
                  <a16:creationId xmlns:a16="http://schemas.microsoft.com/office/drawing/2014/main" id="{C9E207BC-CF1D-592C-41D8-1D052926F086}"/>
                </a:ext>
              </a:extLst>
            </p:cNvPr>
            <p:cNvSpPr/>
            <p:nvPr/>
          </p:nvSpPr>
          <p:spPr>
            <a:xfrm>
              <a:off x="1783694" y="1422875"/>
              <a:ext cx="1821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3054;p79">
              <a:extLst>
                <a:ext uri="{FF2B5EF4-FFF2-40B4-BE49-F238E27FC236}">
                  <a16:creationId xmlns:a16="http://schemas.microsoft.com/office/drawing/2014/main" id="{E596A371-B29E-DB4F-EB6B-19EED53AD797}"/>
                </a:ext>
              </a:extLst>
            </p:cNvPr>
            <p:cNvSpPr/>
            <p:nvPr/>
          </p:nvSpPr>
          <p:spPr>
            <a:xfrm flipH="1">
              <a:off x="1783049" y="1424662"/>
              <a:ext cx="181993" cy="197514"/>
            </a:xfrm>
            <a:custGeom>
              <a:avLst/>
              <a:gdLst/>
              <a:ahLst/>
              <a:cxnLst/>
              <a:rect l="l" t="t" r="r" b="b"/>
              <a:pathLst>
                <a:path w="8314" h="9022" fill="none" extrusionOk="0">
                  <a:moveTo>
                    <a:pt x="8314" y="4511"/>
                  </a:moveTo>
                  <a:cubicBezTo>
                    <a:pt x="8314" y="7009"/>
                    <a:pt x="6450" y="9022"/>
                    <a:pt x="4139" y="9022"/>
                  </a:cubicBezTo>
                  <a:cubicBezTo>
                    <a:pt x="1864" y="9022"/>
                    <a:pt x="0" y="7009"/>
                    <a:pt x="0" y="4511"/>
                  </a:cubicBezTo>
                  <a:cubicBezTo>
                    <a:pt x="0" y="2013"/>
                    <a:pt x="1864" y="0"/>
                    <a:pt x="4139" y="0"/>
                  </a:cubicBezTo>
                  <a:cubicBezTo>
                    <a:pt x="6450" y="0"/>
                    <a:pt x="8314" y="2013"/>
                    <a:pt x="8314" y="4511"/>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3055;p79">
              <a:extLst>
                <a:ext uri="{FF2B5EF4-FFF2-40B4-BE49-F238E27FC236}">
                  <a16:creationId xmlns:a16="http://schemas.microsoft.com/office/drawing/2014/main" id="{785FE36F-3FD9-9585-A543-5411C916B95E}"/>
                </a:ext>
              </a:extLst>
            </p:cNvPr>
            <p:cNvSpPr/>
            <p:nvPr/>
          </p:nvSpPr>
          <p:spPr>
            <a:xfrm>
              <a:off x="2047225" y="1414425"/>
              <a:ext cx="1389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3056;p79">
              <a:extLst>
                <a:ext uri="{FF2B5EF4-FFF2-40B4-BE49-F238E27FC236}">
                  <a16:creationId xmlns:a16="http://schemas.microsoft.com/office/drawing/2014/main" id="{A3CA3E11-5953-BB51-F634-EC4C37564278}"/>
                </a:ext>
              </a:extLst>
            </p:cNvPr>
            <p:cNvSpPr/>
            <p:nvPr/>
          </p:nvSpPr>
          <p:spPr>
            <a:xfrm flipH="1">
              <a:off x="2046627" y="1414854"/>
              <a:ext cx="138761" cy="197536"/>
            </a:xfrm>
            <a:custGeom>
              <a:avLst/>
              <a:gdLst/>
              <a:ahLst/>
              <a:cxnLst/>
              <a:rect l="l" t="t" r="r" b="b"/>
              <a:pathLst>
                <a:path w="6339" h="9023" fill="none" extrusionOk="0">
                  <a:moveTo>
                    <a:pt x="6339" y="4512"/>
                  </a:moveTo>
                  <a:cubicBezTo>
                    <a:pt x="6339" y="7009"/>
                    <a:pt x="4922" y="9022"/>
                    <a:pt x="3170" y="9022"/>
                  </a:cubicBezTo>
                  <a:cubicBezTo>
                    <a:pt x="1418" y="9022"/>
                    <a:pt x="1" y="7009"/>
                    <a:pt x="1" y="4512"/>
                  </a:cubicBezTo>
                  <a:cubicBezTo>
                    <a:pt x="1" y="2014"/>
                    <a:pt x="1418" y="1"/>
                    <a:pt x="3170" y="1"/>
                  </a:cubicBezTo>
                  <a:cubicBezTo>
                    <a:pt x="4922" y="1"/>
                    <a:pt x="6339" y="2014"/>
                    <a:pt x="6339" y="4512"/>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3057;p79">
              <a:extLst>
                <a:ext uri="{FF2B5EF4-FFF2-40B4-BE49-F238E27FC236}">
                  <a16:creationId xmlns:a16="http://schemas.microsoft.com/office/drawing/2014/main" id="{AFC30250-4C11-E1C8-7326-164F29792323}"/>
                </a:ext>
              </a:extLst>
            </p:cNvPr>
            <p:cNvSpPr/>
            <p:nvPr/>
          </p:nvSpPr>
          <p:spPr>
            <a:xfrm rot="-1274310">
              <a:off x="1978793" y="1448827"/>
              <a:ext cx="81517" cy="206821"/>
            </a:xfrm>
            <a:custGeom>
              <a:avLst/>
              <a:gdLst/>
              <a:ahLst/>
              <a:cxnLst/>
              <a:rect l="l" t="t" r="r" b="b"/>
              <a:pathLst>
                <a:path w="3471" h="8807" fill="none" extrusionOk="0">
                  <a:moveTo>
                    <a:pt x="2036" y="0"/>
                  </a:moveTo>
                  <a:cubicBezTo>
                    <a:pt x="2036" y="0"/>
                    <a:pt x="3470" y="8039"/>
                    <a:pt x="2603" y="8406"/>
                  </a:cubicBezTo>
                  <a:cubicBezTo>
                    <a:pt x="1769" y="8806"/>
                    <a:pt x="1" y="8139"/>
                    <a:pt x="1" y="8139"/>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3058;p79">
              <a:extLst>
                <a:ext uri="{FF2B5EF4-FFF2-40B4-BE49-F238E27FC236}">
                  <a16:creationId xmlns:a16="http://schemas.microsoft.com/office/drawing/2014/main" id="{BC723DFB-3E6F-E537-11FD-3173BEE4A822}"/>
                </a:ext>
              </a:extLst>
            </p:cNvPr>
            <p:cNvSpPr/>
            <p:nvPr/>
          </p:nvSpPr>
          <p:spPr>
            <a:xfrm flipH="1">
              <a:off x="1965021" y="1467900"/>
              <a:ext cx="81628" cy="56351"/>
            </a:xfrm>
            <a:custGeom>
              <a:avLst/>
              <a:gdLst/>
              <a:ahLst/>
              <a:cxnLst/>
              <a:rect l="l" t="t" r="r" b="b"/>
              <a:pathLst>
                <a:path w="3729" h="2574" fill="none" extrusionOk="0">
                  <a:moveTo>
                    <a:pt x="1" y="2089"/>
                  </a:moveTo>
                  <a:cubicBezTo>
                    <a:pt x="1" y="2089"/>
                    <a:pt x="2237" y="1"/>
                    <a:pt x="3728" y="2573"/>
                  </a:cubicBez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3059;p79">
              <a:extLst>
                <a:ext uri="{FF2B5EF4-FFF2-40B4-BE49-F238E27FC236}">
                  <a16:creationId xmlns:a16="http://schemas.microsoft.com/office/drawing/2014/main" id="{9B76DC3D-7BAC-38E0-5AC2-71EFD0335863}"/>
                </a:ext>
              </a:extLst>
            </p:cNvPr>
            <p:cNvSpPr/>
            <p:nvPr/>
          </p:nvSpPr>
          <p:spPr>
            <a:xfrm flipH="1">
              <a:off x="3231532" y="1968209"/>
              <a:ext cx="61226" cy="68567"/>
            </a:xfrm>
            <a:custGeom>
              <a:avLst/>
              <a:gdLst/>
              <a:ahLst/>
              <a:cxnLst/>
              <a:rect l="l" t="t" r="r" b="b"/>
              <a:pathLst>
                <a:path w="2797" h="3132" extrusionOk="0">
                  <a:moveTo>
                    <a:pt x="0" y="0"/>
                  </a:moveTo>
                  <a:cubicBezTo>
                    <a:pt x="38" y="373"/>
                    <a:pt x="112" y="709"/>
                    <a:pt x="261" y="1081"/>
                  </a:cubicBezTo>
                  <a:cubicBezTo>
                    <a:pt x="448" y="1417"/>
                    <a:pt x="634" y="1715"/>
                    <a:pt x="858" y="2013"/>
                  </a:cubicBezTo>
                  <a:cubicBezTo>
                    <a:pt x="1119" y="2312"/>
                    <a:pt x="1380" y="2573"/>
                    <a:pt x="1715" y="2759"/>
                  </a:cubicBezTo>
                  <a:cubicBezTo>
                    <a:pt x="2014" y="2983"/>
                    <a:pt x="2386" y="3095"/>
                    <a:pt x="2796" y="3132"/>
                  </a:cubicBezTo>
                  <a:cubicBezTo>
                    <a:pt x="2498" y="2908"/>
                    <a:pt x="2200" y="2722"/>
                    <a:pt x="1939" y="2461"/>
                  </a:cubicBezTo>
                  <a:cubicBezTo>
                    <a:pt x="1678" y="2237"/>
                    <a:pt x="1454" y="1976"/>
                    <a:pt x="1231" y="1715"/>
                  </a:cubicBezTo>
                  <a:cubicBezTo>
                    <a:pt x="821" y="1156"/>
                    <a:pt x="410"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2997;p79">
            <a:extLst>
              <a:ext uri="{FF2B5EF4-FFF2-40B4-BE49-F238E27FC236}">
                <a16:creationId xmlns:a16="http://schemas.microsoft.com/office/drawing/2014/main" id="{26567B58-97C5-E4FD-098A-A5C8C9FED87F}"/>
              </a:ext>
            </a:extLst>
          </p:cNvPr>
          <p:cNvSpPr txBox="1">
            <a:spLocks noGrp="1"/>
          </p:cNvSpPr>
          <p:nvPr>
            <p:ph type="title"/>
          </p:nvPr>
        </p:nvSpPr>
        <p:spPr>
          <a:xfrm>
            <a:off x="4598445" y="1726736"/>
            <a:ext cx="3587400" cy="15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2"/>
                </a:solidFill>
              </a:rPr>
              <a:t>DATA</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500" fill="hold"/>
                                        <p:tgtEl>
                                          <p:spTgt spid="3305"/>
                                        </p:tgtEl>
                                        <p:attrNameLst>
                                          <p:attrName>r</p:attrName>
                                        </p:attrNameLst>
                                      </p:cBhvr>
                                    </p:animRot>
                                  </p:childTnLst>
                                </p:cTn>
                              </p:par>
                              <p:par>
                                <p:cTn id="7" presetID="8" presetClass="emph" presetSubtype="0" fill="hold" nodeType="withEffect">
                                  <p:stCondLst>
                                    <p:cond delay="0"/>
                                  </p:stCondLst>
                                  <p:childTnLst>
                                    <p:animRot by="-21600000">
                                      <p:cBhvr>
                                        <p:cTn id="8" dur="3100" fill="hold"/>
                                        <p:tgtEl>
                                          <p:spTgt spid="3313"/>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32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813">
          <a:extLst>
            <a:ext uri="{FF2B5EF4-FFF2-40B4-BE49-F238E27FC236}">
              <a16:creationId xmlns:a16="http://schemas.microsoft.com/office/drawing/2014/main" id="{25377D7D-5DE2-A4F0-4975-E47573BB489D}"/>
            </a:ext>
          </a:extLst>
        </p:cNvPr>
        <p:cNvGrpSpPr/>
        <p:nvPr/>
      </p:nvGrpSpPr>
      <p:grpSpPr>
        <a:xfrm>
          <a:off x="0" y="0"/>
          <a:ext cx="0" cy="0"/>
          <a:chOff x="0" y="0"/>
          <a:chExt cx="0" cy="0"/>
        </a:xfrm>
      </p:grpSpPr>
      <p:sp>
        <p:nvSpPr>
          <p:cNvPr id="3814" name="Google Shape;3814;p92">
            <a:extLst>
              <a:ext uri="{FF2B5EF4-FFF2-40B4-BE49-F238E27FC236}">
                <a16:creationId xmlns:a16="http://schemas.microsoft.com/office/drawing/2014/main" id="{667016F3-0AD6-D539-546A-D6F3593C86BF}"/>
              </a:ext>
            </a:extLst>
          </p:cNvPr>
          <p:cNvSpPr txBox="1">
            <a:spLocks noGrp="1"/>
          </p:cNvSpPr>
          <p:nvPr>
            <p:ph type="title"/>
          </p:nvPr>
        </p:nvSpPr>
        <p:spPr>
          <a:xfrm flipH="1">
            <a:off x="2074075" y="959083"/>
            <a:ext cx="4941900" cy="7122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dirty="0">
                <a:solidFill>
                  <a:schemeClr val="lt2"/>
                </a:solidFill>
              </a:rPr>
              <a:t>KNOWN</a:t>
            </a:r>
            <a:r>
              <a:rPr lang="en" dirty="0"/>
              <a:t> METHODS</a:t>
            </a:r>
            <a:endParaRPr dirty="0"/>
          </a:p>
        </p:txBody>
      </p:sp>
      <p:grpSp>
        <p:nvGrpSpPr>
          <p:cNvPr id="3818" name="Google Shape;3818;p92">
            <a:extLst>
              <a:ext uri="{FF2B5EF4-FFF2-40B4-BE49-F238E27FC236}">
                <a16:creationId xmlns:a16="http://schemas.microsoft.com/office/drawing/2014/main" id="{4466A00B-9254-4BC9-AF73-669475BB6214}"/>
              </a:ext>
            </a:extLst>
          </p:cNvPr>
          <p:cNvGrpSpPr/>
          <p:nvPr/>
        </p:nvGrpSpPr>
        <p:grpSpPr>
          <a:xfrm flipH="1">
            <a:off x="205881" y="1813626"/>
            <a:ext cx="2770535" cy="3392063"/>
            <a:chOff x="2434077" y="2959126"/>
            <a:chExt cx="1817578" cy="2225325"/>
          </a:xfrm>
        </p:grpSpPr>
        <p:sp>
          <p:nvSpPr>
            <p:cNvPr id="3819" name="Google Shape;3819;p92">
              <a:extLst>
                <a:ext uri="{FF2B5EF4-FFF2-40B4-BE49-F238E27FC236}">
                  <a16:creationId xmlns:a16="http://schemas.microsoft.com/office/drawing/2014/main" id="{45AE9828-F0D7-1CAE-8C2D-BF615582341C}"/>
                </a:ext>
              </a:extLst>
            </p:cNvPr>
            <p:cNvSpPr/>
            <p:nvPr/>
          </p:nvSpPr>
          <p:spPr>
            <a:xfrm flipH="1">
              <a:off x="2900976" y="3012935"/>
              <a:ext cx="503706" cy="805579"/>
            </a:xfrm>
            <a:custGeom>
              <a:avLst/>
              <a:gdLst/>
              <a:ahLst/>
              <a:cxnLst/>
              <a:rect l="l" t="t" r="r" b="b"/>
              <a:pathLst>
                <a:path w="10634" h="17007" extrusionOk="0">
                  <a:moveTo>
                    <a:pt x="3377" y="0"/>
                  </a:moveTo>
                  <a:cubicBezTo>
                    <a:pt x="2176" y="0"/>
                    <a:pt x="1296" y="498"/>
                    <a:pt x="1296" y="498"/>
                  </a:cubicBezTo>
                  <a:lnTo>
                    <a:pt x="388" y="12084"/>
                  </a:lnTo>
                  <a:cubicBezTo>
                    <a:pt x="1" y="15123"/>
                    <a:pt x="1757" y="17007"/>
                    <a:pt x="3970" y="17007"/>
                  </a:cubicBezTo>
                  <a:cubicBezTo>
                    <a:pt x="5031" y="17007"/>
                    <a:pt x="6197" y="16574"/>
                    <a:pt x="7283" y="15628"/>
                  </a:cubicBezTo>
                  <a:cubicBezTo>
                    <a:pt x="10633" y="12710"/>
                    <a:pt x="7424" y="9694"/>
                    <a:pt x="6322" y="7349"/>
                  </a:cubicBezTo>
                  <a:cubicBezTo>
                    <a:pt x="5220" y="5004"/>
                    <a:pt x="8526" y="3081"/>
                    <a:pt x="6181" y="1071"/>
                  </a:cubicBezTo>
                  <a:cubicBezTo>
                    <a:pt x="5216" y="244"/>
                    <a:pt x="4218" y="0"/>
                    <a:pt x="3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2">
              <a:extLst>
                <a:ext uri="{FF2B5EF4-FFF2-40B4-BE49-F238E27FC236}">
                  <a16:creationId xmlns:a16="http://schemas.microsoft.com/office/drawing/2014/main" id="{DA2AD4A9-54DF-1FB4-D411-79B4A1FBF335}"/>
                </a:ext>
              </a:extLst>
            </p:cNvPr>
            <p:cNvSpPr/>
            <p:nvPr/>
          </p:nvSpPr>
          <p:spPr>
            <a:xfrm flipH="1">
              <a:off x="2965727" y="3002799"/>
              <a:ext cx="378419" cy="744996"/>
            </a:xfrm>
            <a:custGeom>
              <a:avLst/>
              <a:gdLst/>
              <a:ahLst/>
              <a:cxnLst/>
              <a:rect l="l" t="t" r="r" b="b"/>
              <a:pathLst>
                <a:path w="7989" h="15728" extrusionOk="0">
                  <a:moveTo>
                    <a:pt x="2246" y="0"/>
                  </a:moveTo>
                  <a:cubicBezTo>
                    <a:pt x="2165" y="0"/>
                    <a:pt x="2084" y="2"/>
                    <a:pt x="2002" y="7"/>
                  </a:cubicBezTo>
                  <a:cubicBezTo>
                    <a:pt x="1641" y="24"/>
                    <a:pt x="1270" y="77"/>
                    <a:pt x="918" y="183"/>
                  </a:cubicBezTo>
                  <a:cubicBezTo>
                    <a:pt x="688" y="245"/>
                    <a:pt x="459" y="324"/>
                    <a:pt x="239" y="421"/>
                  </a:cubicBezTo>
                  <a:cubicBezTo>
                    <a:pt x="159" y="456"/>
                    <a:pt x="80" y="501"/>
                    <a:pt x="1" y="545"/>
                  </a:cubicBezTo>
                  <a:lnTo>
                    <a:pt x="300" y="1030"/>
                  </a:lnTo>
                  <a:cubicBezTo>
                    <a:pt x="353" y="994"/>
                    <a:pt x="415" y="959"/>
                    <a:pt x="486" y="933"/>
                  </a:cubicBezTo>
                  <a:cubicBezTo>
                    <a:pt x="671" y="836"/>
                    <a:pt x="865" y="756"/>
                    <a:pt x="1067" y="686"/>
                  </a:cubicBezTo>
                  <a:cubicBezTo>
                    <a:pt x="1385" y="580"/>
                    <a:pt x="1711" y="509"/>
                    <a:pt x="2037" y="483"/>
                  </a:cubicBezTo>
                  <a:cubicBezTo>
                    <a:pt x="2173" y="466"/>
                    <a:pt x="2309" y="458"/>
                    <a:pt x="2445" y="458"/>
                  </a:cubicBezTo>
                  <a:cubicBezTo>
                    <a:pt x="2741" y="458"/>
                    <a:pt x="3035" y="496"/>
                    <a:pt x="3325" y="562"/>
                  </a:cubicBezTo>
                  <a:cubicBezTo>
                    <a:pt x="3563" y="615"/>
                    <a:pt x="3792" y="694"/>
                    <a:pt x="4021" y="800"/>
                  </a:cubicBezTo>
                  <a:cubicBezTo>
                    <a:pt x="4259" y="906"/>
                    <a:pt x="4497" y="1038"/>
                    <a:pt x="4718" y="1188"/>
                  </a:cubicBezTo>
                  <a:lnTo>
                    <a:pt x="4885" y="1320"/>
                  </a:lnTo>
                  <a:lnTo>
                    <a:pt x="4929" y="1347"/>
                  </a:lnTo>
                  <a:lnTo>
                    <a:pt x="4938" y="1356"/>
                  </a:lnTo>
                  <a:lnTo>
                    <a:pt x="4947" y="1356"/>
                  </a:lnTo>
                  <a:lnTo>
                    <a:pt x="4965" y="1373"/>
                  </a:lnTo>
                  <a:lnTo>
                    <a:pt x="5053" y="1444"/>
                  </a:lnTo>
                  <a:cubicBezTo>
                    <a:pt x="5106" y="1488"/>
                    <a:pt x="5159" y="1532"/>
                    <a:pt x="5203" y="1585"/>
                  </a:cubicBezTo>
                  <a:cubicBezTo>
                    <a:pt x="5256" y="1629"/>
                    <a:pt x="5308" y="1682"/>
                    <a:pt x="5353" y="1735"/>
                  </a:cubicBezTo>
                  <a:cubicBezTo>
                    <a:pt x="5547" y="1946"/>
                    <a:pt x="5679" y="2193"/>
                    <a:pt x="5758" y="2467"/>
                  </a:cubicBezTo>
                  <a:cubicBezTo>
                    <a:pt x="5829" y="2758"/>
                    <a:pt x="5837" y="3057"/>
                    <a:pt x="5776" y="3348"/>
                  </a:cubicBezTo>
                  <a:cubicBezTo>
                    <a:pt x="5723" y="3666"/>
                    <a:pt x="5635" y="3974"/>
                    <a:pt x="5529" y="4274"/>
                  </a:cubicBezTo>
                  <a:cubicBezTo>
                    <a:pt x="5317" y="4883"/>
                    <a:pt x="5062" y="5526"/>
                    <a:pt x="5026" y="6214"/>
                  </a:cubicBezTo>
                  <a:cubicBezTo>
                    <a:pt x="5009" y="6558"/>
                    <a:pt x="5062" y="6902"/>
                    <a:pt x="5176" y="7228"/>
                  </a:cubicBezTo>
                  <a:cubicBezTo>
                    <a:pt x="5203" y="7307"/>
                    <a:pt x="5238" y="7378"/>
                    <a:pt x="5273" y="7457"/>
                  </a:cubicBezTo>
                  <a:cubicBezTo>
                    <a:pt x="5308" y="7536"/>
                    <a:pt x="5353" y="7598"/>
                    <a:pt x="5397" y="7678"/>
                  </a:cubicBezTo>
                  <a:cubicBezTo>
                    <a:pt x="5476" y="7819"/>
                    <a:pt x="5555" y="7968"/>
                    <a:pt x="5644" y="8101"/>
                  </a:cubicBezTo>
                  <a:cubicBezTo>
                    <a:pt x="5996" y="8665"/>
                    <a:pt x="6367" y="9185"/>
                    <a:pt x="6702" y="9714"/>
                  </a:cubicBezTo>
                  <a:cubicBezTo>
                    <a:pt x="7037" y="10208"/>
                    <a:pt x="7328" y="10737"/>
                    <a:pt x="7574" y="11284"/>
                  </a:cubicBezTo>
                  <a:cubicBezTo>
                    <a:pt x="7786" y="11769"/>
                    <a:pt x="7918" y="12298"/>
                    <a:pt x="7945" y="12827"/>
                  </a:cubicBezTo>
                  <a:cubicBezTo>
                    <a:pt x="7962" y="13285"/>
                    <a:pt x="7883" y="13735"/>
                    <a:pt x="7707" y="14149"/>
                  </a:cubicBezTo>
                  <a:cubicBezTo>
                    <a:pt x="7574" y="14475"/>
                    <a:pt x="7389" y="14775"/>
                    <a:pt x="7178" y="15057"/>
                  </a:cubicBezTo>
                  <a:cubicBezTo>
                    <a:pt x="7090" y="15172"/>
                    <a:pt x="7001" y="15269"/>
                    <a:pt x="6931" y="15348"/>
                  </a:cubicBezTo>
                  <a:cubicBezTo>
                    <a:pt x="6851" y="15436"/>
                    <a:pt x="6781" y="15507"/>
                    <a:pt x="6728" y="15560"/>
                  </a:cubicBezTo>
                  <a:lnTo>
                    <a:pt x="6560" y="15727"/>
                  </a:lnTo>
                  <a:lnTo>
                    <a:pt x="6728" y="15578"/>
                  </a:lnTo>
                  <a:cubicBezTo>
                    <a:pt x="6799" y="15507"/>
                    <a:pt x="6860" y="15436"/>
                    <a:pt x="6931" y="15366"/>
                  </a:cubicBezTo>
                  <a:cubicBezTo>
                    <a:pt x="7019" y="15278"/>
                    <a:pt x="7098" y="15172"/>
                    <a:pt x="7178" y="15075"/>
                  </a:cubicBezTo>
                  <a:cubicBezTo>
                    <a:pt x="7398" y="14802"/>
                    <a:pt x="7583" y="14493"/>
                    <a:pt x="7716" y="14176"/>
                  </a:cubicBezTo>
                  <a:cubicBezTo>
                    <a:pt x="7901" y="13752"/>
                    <a:pt x="7989" y="13303"/>
                    <a:pt x="7971" y="12844"/>
                  </a:cubicBezTo>
                  <a:cubicBezTo>
                    <a:pt x="7954" y="12298"/>
                    <a:pt x="7830" y="11769"/>
                    <a:pt x="7619" y="11275"/>
                  </a:cubicBezTo>
                  <a:cubicBezTo>
                    <a:pt x="7380" y="10719"/>
                    <a:pt x="7098" y="10182"/>
                    <a:pt x="6781" y="9679"/>
                  </a:cubicBezTo>
                  <a:cubicBezTo>
                    <a:pt x="6455" y="9150"/>
                    <a:pt x="6084" y="8612"/>
                    <a:pt x="5758" y="8048"/>
                  </a:cubicBezTo>
                  <a:cubicBezTo>
                    <a:pt x="5670" y="7907"/>
                    <a:pt x="5591" y="7766"/>
                    <a:pt x="5511" y="7625"/>
                  </a:cubicBezTo>
                  <a:cubicBezTo>
                    <a:pt x="5476" y="7545"/>
                    <a:pt x="5432" y="7475"/>
                    <a:pt x="5405" y="7404"/>
                  </a:cubicBezTo>
                  <a:cubicBezTo>
                    <a:pt x="5370" y="7325"/>
                    <a:pt x="5335" y="7254"/>
                    <a:pt x="5308" y="7175"/>
                  </a:cubicBezTo>
                  <a:cubicBezTo>
                    <a:pt x="5211" y="6875"/>
                    <a:pt x="5167" y="6549"/>
                    <a:pt x="5194" y="6232"/>
                  </a:cubicBezTo>
                  <a:cubicBezTo>
                    <a:pt x="5247" y="5579"/>
                    <a:pt x="5511" y="4971"/>
                    <a:pt x="5741" y="4354"/>
                  </a:cubicBezTo>
                  <a:cubicBezTo>
                    <a:pt x="5864" y="4045"/>
                    <a:pt x="5961" y="3728"/>
                    <a:pt x="6031" y="3410"/>
                  </a:cubicBezTo>
                  <a:cubicBezTo>
                    <a:pt x="6111" y="3075"/>
                    <a:pt x="6111" y="2731"/>
                    <a:pt x="6031" y="2405"/>
                  </a:cubicBezTo>
                  <a:cubicBezTo>
                    <a:pt x="5952" y="2088"/>
                    <a:pt x="5802" y="1788"/>
                    <a:pt x="5591" y="1532"/>
                  </a:cubicBezTo>
                  <a:cubicBezTo>
                    <a:pt x="5547" y="1470"/>
                    <a:pt x="5494" y="1409"/>
                    <a:pt x="5441" y="1356"/>
                  </a:cubicBezTo>
                  <a:cubicBezTo>
                    <a:pt x="5388" y="1303"/>
                    <a:pt x="5326" y="1241"/>
                    <a:pt x="5273" y="1197"/>
                  </a:cubicBezTo>
                  <a:lnTo>
                    <a:pt x="5185" y="1118"/>
                  </a:lnTo>
                  <a:lnTo>
                    <a:pt x="5167" y="1100"/>
                  </a:lnTo>
                  <a:lnTo>
                    <a:pt x="5150" y="1082"/>
                  </a:lnTo>
                  <a:lnTo>
                    <a:pt x="5141" y="1074"/>
                  </a:lnTo>
                  <a:lnTo>
                    <a:pt x="5097" y="1047"/>
                  </a:lnTo>
                  <a:cubicBezTo>
                    <a:pt x="5035" y="1003"/>
                    <a:pt x="4982" y="950"/>
                    <a:pt x="4929" y="906"/>
                  </a:cubicBezTo>
                  <a:cubicBezTo>
                    <a:pt x="4480" y="571"/>
                    <a:pt x="3968" y="315"/>
                    <a:pt x="3422" y="157"/>
                  </a:cubicBezTo>
                  <a:cubicBezTo>
                    <a:pt x="3040" y="54"/>
                    <a:pt x="2647"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2">
              <a:extLst>
                <a:ext uri="{FF2B5EF4-FFF2-40B4-BE49-F238E27FC236}">
                  <a16:creationId xmlns:a16="http://schemas.microsoft.com/office/drawing/2014/main" id="{D98B15BE-BE2D-0B40-EE0F-05DD0015A4AD}"/>
                </a:ext>
              </a:extLst>
            </p:cNvPr>
            <p:cNvSpPr/>
            <p:nvPr/>
          </p:nvSpPr>
          <p:spPr>
            <a:xfrm flipH="1">
              <a:off x="3030903" y="3532225"/>
              <a:ext cx="694976" cy="448381"/>
            </a:xfrm>
            <a:custGeom>
              <a:avLst/>
              <a:gdLst/>
              <a:ahLst/>
              <a:cxnLst/>
              <a:rect l="l" t="t" r="r" b="b"/>
              <a:pathLst>
                <a:path w="14672" h="9466" extrusionOk="0">
                  <a:moveTo>
                    <a:pt x="5520" y="1"/>
                  </a:moveTo>
                  <a:lnTo>
                    <a:pt x="5247" y="3898"/>
                  </a:lnTo>
                  <a:cubicBezTo>
                    <a:pt x="4277" y="4577"/>
                    <a:pt x="3157" y="5018"/>
                    <a:pt x="1985" y="5176"/>
                  </a:cubicBezTo>
                  <a:cubicBezTo>
                    <a:pt x="1" y="5450"/>
                    <a:pt x="27" y="7284"/>
                    <a:pt x="988" y="8959"/>
                  </a:cubicBezTo>
                  <a:cubicBezTo>
                    <a:pt x="1192" y="9312"/>
                    <a:pt x="1932" y="9465"/>
                    <a:pt x="2965" y="9465"/>
                  </a:cubicBezTo>
                  <a:cubicBezTo>
                    <a:pt x="6801" y="9465"/>
                    <a:pt x="14671" y="7349"/>
                    <a:pt x="14011" y="5529"/>
                  </a:cubicBezTo>
                  <a:cubicBezTo>
                    <a:pt x="13549" y="4254"/>
                    <a:pt x="12069" y="4035"/>
                    <a:pt x="10734" y="4035"/>
                  </a:cubicBezTo>
                  <a:cubicBezTo>
                    <a:pt x="10034" y="4035"/>
                    <a:pt x="9373" y="4095"/>
                    <a:pt x="8921" y="4095"/>
                  </a:cubicBezTo>
                  <a:cubicBezTo>
                    <a:pt x="8674" y="4095"/>
                    <a:pt x="8490" y="4077"/>
                    <a:pt x="8395" y="4021"/>
                  </a:cubicBezTo>
                  <a:cubicBezTo>
                    <a:pt x="7804" y="3660"/>
                    <a:pt x="8553" y="874"/>
                    <a:pt x="8553" y="874"/>
                  </a:cubicBezTo>
                  <a:lnTo>
                    <a:pt x="8712" y="909"/>
                  </a:lnTo>
                  <a:lnTo>
                    <a:pt x="55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2">
              <a:extLst>
                <a:ext uri="{FF2B5EF4-FFF2-40B4-BE49-F238E27FC236}">
                  <a16:creationId xmlns:a16="http://schemas.microsoft.com/office/drawing/2014/main" id="{B6875CA4-B3DB-085F-5F91-E1E3B8F1FEDC}"/>
                </a:ext>
              </a:extLst>
            </p:cNvPr>
            <p:cNvSpPr/>
            <p:nvPr/>
          </p:nvSpPr>
          <p:spPr>
            <a:xfrm flipH="1">
              <a:off x="3313167" y="3532225"/>
              <a:ext cx="155839" cy="133292"/>
            </a:xfrm>
            <a:custGeom>
              <a:avLst/>
              <a:gdLst/>
              <a:ahLst/>
              <a:cxnLst/>
              <a:rect l="l" t="t" r="r" b="b"/>
              <a:pathLst>
                <a:path w="3290" h="2814" extrusionOk="0">
                  <a:moveTo>
                    <a:pt x="106" y="1"/>
                  </a:moveTo>
                  <a:lnTo>
                    <a:pt x="0" y="1535"/>
                  </a:lnTo>
                  <a:cubicBezTo>
                    <a:pt x="529" y="1985"/>
                    <a:pt x="1191" y="2276"/>
                    <a:pt x="1852" y="2540"/>
                  </a:cubicBezTo>
                  <a:cubicBezTo>
                    <a:pt x="2152" y="2664"/>
                    <a:pt x="2451" y="2752"/>
                    <a:pt x="2769" y="2813"/>
                  </a:cubicBezTo>
                  <a:cubicBezTo>
                    <a:pt x="2839" y="2161"/>
                    <a:pt x="2963" y="1509"/>
                    <a:pt x="3130" y="874"/>
                  </a:cubicBezTo>
                  <a:lnTo>
                    <a:pt x="3289" y="909"/>
                  </a:lnTo>
                  <a:lnTo>
                    <a:pt x="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2">
              <a:extLst>
                <a:ext uri="{FF2B5EF4-FFF2-40B4-BE49-F238E27FC236}">
                  <a16:creationId xmlns:a16="http://schemas.microsoft.com/office/drawing/2014/main" id="{63DCE5E2-C65F-0ACE-CA36-622E52247B90}"/>
                </a:ext>
              </a:extLst>
            </p:cNvPr>
            <p:cNvSpPr/>
            <p:nvPr/>
          </p:nvSpPr>
          <p:spPr>
            <a:xfrm flipH="1">
              <a:off x="3139470" y="3136754"/>
              <a:ext cx="428107" cy="456575"/>
            </a:xfrm>
            <a:custGeom>
              <a:avLst/>
              <a:gdLst/>
              <a:ahLst/>
              <a:cxnLst/>
              <a:rect l="l" t="t" r="r" b="b"/>
              <a:pathLst>
                <a:path w="9038" h="9639" extrusionOk="0">
                  <a:moveTo>
                    <a:pt x="4845" y="0"/>
                  </a:moveTo>
                  <a:cubicBezTo>
                    <a:pt x="3097" y="0"/>
                    <a:pt x="1561" y="1764"/>
                    <a:pt x="1561" y="1764"/>
                  </a:cubicBezTo>
                  <a:cubicBezTo>
                    <a:pt x="1" y="5617"/>
                    <a:pt x="1438" y="7724"/>
                    <a:pt x="2919" y="9038"/>
                  </a:cubicBezTo>
                  <a:cubicBezTo>
                    <a:pt x="3367" y="9438"/>
                    <a:pt x="3991" y="9639"/>
                    <a:pt x="4658" y="9639"/>
                  </a:cubicBezTo>
                  <a:cubicBezTo>
                    <a:pt x="6184" y="9639"/>
                    <a:pt x="7941" y="8588"/>
                    <a:pt x="8377" y="6454"/>
                  </a:cubicBezTo>
                  <a:cubicBezTo>
                    <a:pt x="9038" y="3183"/>
                    <a:pt x="7865" y="494"/>
                    <a:pt x="5264" y="35"/>
                  </a:cubicBezTo>
                  <a:cubicBezTo>
                    <a:pt x="5124" y="11"/>
                    <a:pt x="4983" y="0"/>
                    <a:pt x="4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2">
              <a:extLst>
                <a:ext uri="{FF2B5EF4-FFF2-40B4-BE49-F238E27FC236}">
                  <a16:creationId xmlns:a16="http://schemas.microsoft.com/office/drawing/2014/main" id="{35F660D5-8CFB-2C80-3BA7-5B38C715FFDE}"/>
                </a:ext>
              </a:extLst>
            </p:cNvPr>
            <p:cNvSpPr/>
            <p:nvPr/>
          </p:nvSpPr>
          <p:spPr>
            <a:xfrm flipH="1">
              <a:off x="3270583" y="3137985"/>
              <a:ext cx="296994" cy="455344"/>
            </a:xfrm>
            <a:custGeom>
              <a:avLst/>
              <a:gdLst/>
              <a:ahLst/>
              <a:cxnLst/>
              <a:rect l="l" t="t" r="r" b="b"/>
              <a:pathLst>
                <a:path w="6270" h="9613" extrusionOk="0">
                  <a:moveTo>
                    <a:pt x="4559" y="1"/>
                  </a:moveTo>
                  <a:lnTo>
                    <a:pt x="4559" y="1"/>
                  </a:lnTo>
                  <a:cubicBezTo>
                    <a:pt x="2928" y="168"/>
                    <a:pt x="1561" y="1738"/>
                    <a:pt x="1561" y="1738"/>
                  </a:cubicBezTo>
                  <a:cubicBezTo>
                    <a:pt x="1" y="5599"/>
                    <a:pt x="1447" y="7707"/>
                    <a:pt x="2919" y="9012"/>
                  </a:cubicBezTo>
                  <a:cubicBezTo>
                    <a:pt x="3364" y="9412"/>
                    <a:pt x="3984" y="9612"/>
                    <a:pt x="4648" y="9612"/>
                  </a:cubicBezTo>
                  <a:cubicBezTo>
                    <a:pt x="5183" y="9612"/>
                    <a:pt x="5746" y="9483"/>
                    <a:pt x="6269" y="9223"/>
                  </a:cubicBezTo>
                  <a:lnTo>
                    <a:pt x="6269" y="9223"/>
                  </a:lnTo>
                  <a:cubicBezTo>
                    <a:pt x="6124" y="9242"/>
                    <a:pt x="5980" y="9251"/>
                    <a:pt x="5837" y="9251"/>
                  </a:cubicBezTo>
                  <a:cubicBezTo>
                    <a:pt x="5174" y="9251"/>
                    <a:pt x="4550" y="9049"/>
                    <a:pt x="4100" y="8650"/>
                  </a:cubicBezTo>
                  <a:cubicBezTo>
                    <a:pt x="2628" y="7345"/>
                    <a:pt x="1182" y="5238"/>
                    <a:pt x="2743" y="1376"/>
                  </a:cubicBezTo>
                  <a:cubicBezTo>
                    <a:pt x="3263" y="821"/>
                    <a:pt x="3880" y="344"/>
                    <a:pt x="4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2">
              <a:extLst>
                <a:ext uri="{FF2B5EF4-FFF2-40B4-BE49-F238E27FC236}">
                  <a16:creationId xmlns:a16="http://schemas.microsoft.com/office/drawing/2014/main" id="{76054BA8-305B-8A96-0133-12A194DE2D29}"/>
                </a:ext>
              </a:extLst>
            </p:cNvPr>
            <p:cNvSpPr/>
            <p:nvPr/>
          </p:nvSpPr>
          <p:spPr>
            <a:xfrm flipH="1">
              <a:off x="3032940" y="3717479"/>
              <a:ext cx="693318" cy="596499"/>
            </a:xfrm>
            <a:custGeom>
              <a:avLst/>
              <a:gdLst/>
              <a:ahLst/>
              <a:cxnLst/>
              <a:rect l="l" t="t" r="r" b="b"/>
              <a:pathLst>
                <a:path w="14637" h="12593" extrusionOk="0">
                  <a:moveTo>
                    <a:pt x="10847" y="0"/>
                  </a:moveTo>
                  <a:cubicBezTo>
                    <a:pt x="10416" y="0"/>
                    <a:pt x="9999" y="23"/>
                    <a:pt x="9637" y="40"/>
                  </a:cubicBezTo>
                  <a:cubicBezTo>
                    <a:pt x="9134" y="851"/>
                    <a:pt x="8332" y="1468"/>
                    <a:pt x="7406" y="1556"/>
                  </a:cubicBezTo>
                  <a:cubicBezTo>
                    <a:pt x="7190" y="1575"/>
                    <a:pt x="6971" y="1585"/>
                    <a:pt x="6752" y="1585"/>
                  </a:cubicBezTo>
                  <a:cubicBezTo>
                    <a:pt x="5703" y="1585"/>
                    <a:pt x="4650" y="1353"/>
                    <a:pt x="3862" y="675"/>
                  </a:cubicBezTo>
                  <a:cubicBezTo>
                    <a:pt x="3262" y="922"/>
                    <a:pt x="2645" y="1089"/>
                    <a:pt x="2010" y="1177"/>
                  </a:cubicBezTo>
                  <a:cubicBezTo>
                    <a:pt x="0" y="1468"/>
                    <a:pt x="44" y="3364"/>
                    <a:pt x="1005" y="5101"/>
                  </a:cubicBezTo>
                  <a:cubicBezTo>
                    <a:pt x="1427" y="5852"/>
                    <a:pt x="5753" y="12592"/>
                    <a:pt x="8759" y="12592"/>
                  </a:cubicBezTo>
                  <a:cubicBezTo>
                    <a:pt x="8893" y="12592"/>
                    <a:pt x="9024" y="12579"/>
                    <a:pt x="9152" y="12551"/>
                  </a:cubicBezTo>
                  <a:cubicBezTo>
                    <a:pt x="12732" y="11775"/>
                    <a:pt x="14636" y="2844"/>
                    <a:pt x="14178" y="1548"/>
                  </a:cubicBezTo>
                  <a:cubicBezTo>
                    <a:pt x="13710" y="224"/>
                    <a:pt x="12202"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2">
              <a:extLst>
                <a:ext uri="{FF2B5EF4-FFF2-40B4-BE49-F238E27FC236}">
                  <a16:creationId xmlns:a16="http://schemas.microsoft.com/office/drawing/2014/main" id="{E1B1AA2F-4D5D-9C7B-DC21-DE68BFE73EA2}"/>
                </a:ext>
              </a:extLst>
            </p:cNvPr>
            <p:cNvSpPr/>
            <p:nvPr/>
          </p:nvSpPr>
          <p:spPr>
            <a:xfrm flipH="1">
              <a:off x="3215772" y="3471201"/>
              <a:ext cx="154986" cy="21979"/>
            </a:xfrm>
            <a:custGeom>
              <a:avLst/>
              <a:gdLst/>
              <a:ahLst/>
              <a:cxnLst/>
              <a:rect l="l" t="t" r="r" b="b"/>
              <a:pathLst>
                <a:path w="3272" h="464" extrusionOk="0">
                  <a:moveTo>
                    <a:pt x="1" y="1"/>
                  </a:moveTo>
                  <a:lnTo>
                    <a:pt x="1" y="1"/>
                  </a:lnTo>
                  <a:cubicBezTo>
                    <a:pt x="449" y="349"/>
                    <a:pt x="975" y="463"/>
                    <a:pt x="1472" y="463"/>
                  </a:cubicBezTo>
                  <a:cubicBezTo>
                    <a:pt x="2424" y="463"/>
                    <a:pt x="3272" y="45"/>
                    <a:pt x="3272" y="45"/>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2">
              <a:extLst>
                <a:ext uri="{FF2B5EF4-FFF2-40B4-BE49-F238E27FC236}">
                  <a16:creationId xmlns:a16="http://schemas.microsoft.com/office/drawing/2014/main" id="{AA592812-B465-520C-03E2-4433D5864AF7}"/>
                </a:ext>
              </a:extLst>
            </p:cNvPr>
            <p:cNvSpPr/>
            <p:nvPr/>
          </p:nvSpPr>
          <p:spPr>
            <a:xfrm flipH="1">
              <a:off x="2663760" y="3714353"/>
              <a:ext cx="507874" cy="658361"/>
            </a:xfrm>
            <a:custGeom>
              <a:avLst/>
              <a:gdLst/>
              <a:ahLst/>
              <a:cxnLst/>
              <a:rect l="l" t="t" r="r" b="b"/>
              <a:pathLst>
                <a:path w="10722" h="13899" extrusionOk="0">
                  <a:moveTo>
                    <a:pt x="0" y="0"/>
                  </a:moveTo>
                  <a:lnTo>
                    <a:pt x="1614" y="8888"/>
                  </a:lnTo>
                  <a:cubicBezTo>
                    <a:pt x="1614" y="8888"/>
                    <a:pt x="4745" y="13898"/>
                    <a:pt x="7010" y="13898"/>
                  </a:cubicBezTo>
                  <a:cubicBezTo>
                    <a:pt x="7072" y="13898"/>
                    <a:pt x="7134" y="13895"/>
                    <a:pt x="7195" y="13887"/>
                  </a:cubicBezTo>
                  <a:cubicBezTo>
                    <a:pt x="9478" y="13587"/>
                    <a:pt x="10722" y="2054"/>
                    <a:pt x="10722" y="2054"/>
                  </a:cubicBezTo>
                  <a:lnTo>
                    <a:pt x="7935" y="1243"/>
                  </a:lnTo>
                  <a:lnTo>
                    <a:pt x="6242" y="7636"/>
                  </a:lnTo>
                  <a:cubicBezTo>
                    <a:pt x="6242" y="7636"/>
                    <a:pt x="5281" y="5555"/>
                    <a:pt x="3888" y="3086"/>
                  </a:cubicBezTo>
                  <a:cubicBezTo>
                    <a:pt x="2204" y="71"/>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2">
              <a:extLst>
                <a:ext uri="{FF2B5EF4-FFF2-40B4-BE49-F238E27FC236}">
                  <a16:creationId xmlns:a16="http://schemas.microsoft.com/office/drawing/2014/main" id="{BF14AB08-3BA3-9759-5CE6-64978BE63A3C}"/>
                </a:ext>
              </a:extLst>
            </p:cNvPr>
            <p:cNvSpPr/>
            <p:nvPr/>
          </p:nvSpPr>
          <p:spPr>
            <a:xfrm flipH="1">
              <a:off x="2434077" y="3415559"/>
              <a:ext cx="289463" cy="458849"/>
            </a:xfrm>
            <a:custGeom>
              <a:avLst/>
              <a:gdLst/>
              <a:ahLst/>
              <a:cxnLst/>
              <a:rect l="l" t="t" r="r" b="b"/>
              <a:pathLst>
                <a:path w="6111" h="9687" extrusionOk="0">
                  <a:moveTo>
                    <a:pt x="2861" y="1"/>
                  </a:moveTo>
                  <a:cubicBezTo>
                    <a:pt x="2481" y="1"/>
                    <a:pt x="2416" y="580"/>
                    <a:pt x="2822" y="639"/>
                  </a:cubicBezTo>
                  <a:lnTo>
                    <a:pt x="3087" y="674"/>
                  </a:lnTo>
                  <a:lnTo>
                    <a:pt x="2663" y="3892"/>
                  </a:lnTo>
                  <a:cubicBezTo>
                    <a:pt x="1191" y="4033"/>
                    <a:pt x="54" y="5250"/>
                    <a:pt x="27" y="6731"/>
                  </a:cubicBezTo>
                  <a:cubicBezTo>
                    <a:pt x="1" y="8204"/>
                    <a:pt x="1085" y="9465"/>
                    <a:pt x="2549" y="9659"/>
                  </a:cubicBezTo>
                  <a:cubicBezTo>
                    <a:pt x="2683" y="9677"/>
                    <a:pt x="2816" y="9686"/>
                    <a:pt x="2948" y="9686"/>
                  </a:cubicBezTo>
                  <a:cubicBezTo>
                    <a:pt x="4256" y="9686"/>
                    <a:pt x="5421" y="8795"/>
                    <a:pt x="5749" y="7490"/>
                  </a:cubicBezTo>
                  <a:cubicBezTo>
                    <a:pt x="6111" y="6061"/>
                    <a:pt x="5335" y="4580"/>
                    <a:pt x="3951" y="4069"/>
                  </a:cubicBezTo>
                  <a:lnTo>
                    <a:pt x="4383" y="842"/>
                  </a:lnTo>
                  <a:lnTo>
                    <a:pt x="4647" y="877"/>
                  </a:lnTo>
                  <a:cubicBezTo>
                    <a:pt x="4667" y="880"/>
                    <a:pt x="4686" y="881"/>
                    <a:pt x="4704" y="881"/>
                  </a:cubicBezTo>
                  <a:cubicBezTo>
                    <a:pt x="5077" y="881"/>
                    <a:pt x="5131" y="301"/>
                    <a:pt x="4735" y="251"/>
                  </a:cubicBezTo>
                  <a:lnTo>
                    <a:pt x="2910" y="4"/>
                  </a:lnTo>
                  <a:cubicBezTo>
                    <a:pt x="2893" y="2"/>
                    <a:pt x="2877"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2">
              <a:extLst>
                <a:ext uri="{FF2B5EF4-FFF2-40B4-BE49-F238E27FC236}">
                  <a16:creationId xmlns:a16="http://schemas.microsoft.com/office/drawing/2014/main" id="{6B44E0BC-914C-608E-E16E-E693A5984975}"/>
                </a:ext>
              </a:extLst>
            </p:cNvPr>
            <p:cNvSpPr/>
            <p:nvPr/>
          </p:nvSpPr>
          <p:spPr>
            <a:xfrm flipH="1">
              <a:off x="2471640" y="3727711"/>
              <a:ext cx="205954" cy="119082"/>
            </a:xfrm>
            <a:custGeom>
              <a:avLst/>
              <a:gdLst/>
              <a:ahLst/>
              <a:cxnLst/>
              <a:rect l="l" t="t" r="r" b="b"/>
              <a:pathLst>
                <a:path w="4348" h="2514" extrusionOk="0">
                  <a:moveTo>
                    <a:pt x="4339" y="0"/>
                  </a:moveTo>
                  <a:lnTo>
                    <a:pt x="3836" y="141"/>
                  </a:lnTo>
                  <a:cubicBezTo>
                    <a:pt x="2566" y="494"/>
                    <a:pt x="1297" y="997"/>
                    <a:pt x="1" y="1243"/>
                  </a:cubicBezTo>
                  <a:cubicBezTo>
                    <a:pt x="395" y="2033"/>
                    <a:pt x="1197" y="2514"/>
                    <a:pt x="2052" y="2514"/>
                  </a:cubicBezTo>
                  <a:cubicBezTo>
                    <a:pt x="2228" y="2514"/>
                    <a:pt x="2407" y="2493"/>
                    <a:pt x="2584" y="2451"/>
                  </a:cubicBezTo>
                  <a:cubicBezTo>
                    <a:pt x="3616" y="2204"/>
                    <a:pt x="4347" y="1279"/>
                    <a:pt x="4347" y="212"/>
                  </a:cubicBezTo>
                  <a:cubicBezTo>
                    <a:pt x="4347" y="141"/>
                    <a:pt x="4347" y="71"/>
                    <a:pt x="4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2">
              <a:extLst>
                <a:ext uri="{FF2B5EF4-FFF2-40B4-BE49-F238E27FC236}">
                  <a16:creationId xmlns:a16="http://schemas.microsoft.com/office/drawing/2014/main" id="{3A52B07E-6D0E-F232-64BC-6EF98E88F417}"/>
                </a:ext>
              </a:extLst>
            </p:cNvPr>
            <p:cNvSpPr/>
            <p:nvPr/>
          </p:nvSpPr>
          <p:spPr>
            <a:xfrm flipH="1">
              <a:off x="2482109" y="3608629"/>
              <a:ext cx="55562" cy="41968"/>
            </a:xfrm>
            <a:custGeom>
              <a:avLst/>
              <a:gdLst/>
              <a:ahLst/>
              <a:cxnLst/>
              <a:rect l="l" t="t" r="r" b="b"/>
              <a:pathLst>
                <a:path w="1173" h="886" extrusionOk="0">
                  <a:moveTo>
                    <a:pt x="830" y="1"/>
                  </a:moveTo>
                  <a:cubicBezTo>
                    <a:pt x="763" y="1"/>
                    <a:pt x="685" y="19"/>
                    <a:pt x="591" y="63"/>
                  </a:cubicBezTo>
                  <a:cubicBezTo>
                    <a:pt x="88" y="301"/>
                    <a:pt x="0" y="874"/>
                    <a:pt x="353" y="883"/>
                  </a:cubicBezTo>
                  <a:cubicBezTo>
                    <a:pt x="387" y="885"/>
                    <a:pt x="419" y="886"/>
                    <a:pt x="450" y="886"/>
                  </a:cubicBezTo>
                  <a:cubicBezTo>
                    <a:pt x="731" y="886"/>
                    <a:pt x="895" y="798"/>
                    <a:pt x="1173" y="345"/>
                  </a:cubicBezTo>
                  <a:cubicBezTo>
                    <a:pt x="1173" y="345"/>
                    <a:pt x="1120"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2">
              <a:extLst>
                <a:ext uri="{FF2B5EF4-FFF2-40B4-BE49-F238E27FC236}">
                  <a16:creationId xmlns:a16="http://schemas.microsoft.com/office/drawing/2014/main" id="{CF0A28CA-8671-4FBE-315E-6D762397798F}"/>
                </a:ext>
              </a:extLst>
            </p:cNvPr>
            <p:cNvSpPr/>
            <p:nvPr/>
          </p:nvSpPr>
          <p:spPr>
            <a:xfrm flipH="1">
              <a:off x="2462451" y="3635391"/>
              <a:ext cx="55609" cy="41968"/>
            </a:xfrm>
            <a:custGeom>
              <a:avLst/>
              <a:gdLst/>
              <a:ahLst/>
              <a:cxnLst/>
              <a:rect l="l" t="t" r="r" b="b"/>
              <a:pathLst>
                <a:path w="1174" h="886" extrusionOk="0">
                  <a:moveTo>
                    <a:pt x="834" y="0"/>
                  </a:moveTo>
                  <a:cubicBezTo>
                    <a:pt x="767" y="0"/>
                    <a:pt x="687" y="18"/>
                    <a:pt x="591" y="62"/>
                  </a:cubicBezTo>
                  <a:cubicBezTo>
                    <a:pt x="89" y="300"/>
                    <a:pt x="1" y="874"/>
                    <a:pt x="353" y="882"/>
                  </a:cubicBezTo>
                  <a:cubicBezTo>
                    <a:pt x="387" y="884"/>
                    <a:pt x="420" y="885"/>
                    <a:pt x="450" y="885"/>
                  </a:cubicBezTo>
                  <a:cubicBezTo>
                    <a:pt x="732" y="885"/>
                    <a:pt x="895" y="797"/>
                    <a:pt x="1173" y="345"/>
                  </a:cubicBezTo>
                  <a:cubicBezTo>
                    <a:pt x="1173" y="345"/>
                    <a:pt x="1127"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2">
              <a:extLst>
                <a:ext uri="{FF2B5EF4-FFF2-40B4-BE49-F238E27FC236}">
                  <a16:creationId xmlns:a16="http://schemas.microsoft.com/office/drawing/2014/main" id="{FF3F922C-5AE4-4B5A-05E9-5DAD714B6927}"/>
                </a:ext>
              </a:extLst>
            </p:cNvPr>
            <p:cNvSpPr/>
            <p:nvPr/>
          </p:nvSpPr>
          <p:spPr>
            <a:xfrm flipH="1">
              <a:off x="2503803" y="3587361"/>
              <a:ext cx="55609" cy="41968"/>
            </a:xfrm>
            <a:custGeom>
              <a:avLst/>
              <a:gdLst/>
              <a:ahLst/>
              <a:cxnLst/>
              <a:rect l="l" t="t" r="r" b="b"/>
              <a:pathLst>
                <a:path w="1174" h="886" extrusionOk="0">
                  <a:moveTo>
                    <a:pt x="830" y="0"/>
                  </a:moveTo>
                  <a:cubicBezTo>
                    <a:pt x="764" y="0"/>
                    <a:pt x="685" y="18"/>
                    <a:pt x="592" y="62"/>
                  </a:cubicBezTo>
                  <a:cubicBezTo>
                    <a:pt x="80" y="292"/>
                    <a:pt x="1" y="865"/>
                    <a:pt x="345" y="882"/>
                  </a:cubicBezTo>
                  <a:cubicBezTo>
                    <a:pt x="379" y="884"/>
                    <a:pt x="412" y="885"/>
                    <a:pt x="444" y="885"/>
                  </a:cubicBezTo>
                  <a:cubicBezTo>
                    <a:pt x="730" y="885"/>
                    <a:pt x="887" y="797"/>
                    <a:pt x="1173" y="345"/>
                  </a:cubicBezTo>
                  <a:cubicBezTo>
                    <a:pt x="1173" y="345"/>
                    <a:pt x="1121"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2">
              <a:extLst>
                <a:ext uri="{FF2B5EF4-FFF2-40B4-BE49-F238E27FC236}">
                  <a16:creationId xmlns:a16="http://schemas.microsoft.com/office/drawing/2014/main" id="{1B8F11C1-48A0-A0DB-2559-FD56F4FBFABE}"/>
                </a:ext>
              </a:extLst>
            </p:cNvPr>
            <p:cNvSpPr/>
            <p:nvPr/>
          </p:nvSpPr>
          <p:spPr>
            <a:xfrm flipH="1">
              <a:off x="2648036" y="3602613"/>
              <a:ext cx="121024" cy="194870"/>
            </a:xfrm>
            <a:custGeom>
              <a:avLst/>
              <a:gdLst/>
              <a:ahLst/>
              <a:cxnLst/>
              <a:rect l="l" t="t" r="r" b="b"/>
              <a:pathLst>
                <a:path w="2555" h="4114" extrusionOk="0">
                  <a:moveTo>
                    <a:pt x="2314" y="0"/>
                  </a:moveTo>
                  <a:cubicBezTo>
                    <a:pt x="1958" y="0"/>
                    <a:pt x="806" y="625"/>
                    <a:pt x="627" y="798"/>
                  </a:cubicBezTo>
                  <a:cubicBezTo>
                    <a:pt x="362" y="1045"/>
                    <a:pt x="71" y="3197"/>
                    <a:pt x="1" y="3770"/>
                  </a:cubicBezTo>
                  <a:lnTo>
                    <a:pt x="1164" y="4114"/>
                  </a:lnTo>
                  <a:cubicBezTo>
                    <a:pt x="1279" y="3858"/>
                    <a:pt x="1411" y="3611"/>
                    <a:pt x="1561" y="3382"/>
                  </a:cubicBezTo>
                  <a:cubicBezTo>
                    <a:pt x="2531" y="1804"/>
                    <a:pt x="1411" y="1178"/>
                    <a:pt x="1411" y="1178"/>
                  </a:cubicBezTo>
                  <a:cubicBezTo>
                    <a:pt x="2433" y="283"/>
                    <a:pt x="2554" y="0"/>
                    <a:pt x="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2">
              <a:extLst>
                <a:ext uri="{FF2B5EF4-FFF2-40B4-BE49-F238E27FC236}">
                  <a16:creationId xmlns:a16="http://schemas.microsoft.com/office/drawing/2014/main" id="{5D2DA592-6E68-1C08-F413-4CD057EE13A8}"/>
                </a:ext>
              </a:extLst>
            </p:cNvPr>
            <p:cNvSpPr/>
            <p:nvPr/>
          </p:nvSpPr>
          <p:spPr>
            <a:xfrm flipH="1">
              <a:off x="2707624" y="3764847"/>
              <a:ext cx="61436" cy="34294"/>
            </a:xfrm>
            <a:custGeom>
              <a:avLst/>
              <a:gdLst/>
              <a:ahLst/>
              <a:cxnLst/>
              <a:rect l="l" t="t" r="r" b="b"/>
              <a:pathLst>
                <a:path w="1297" h="724" extrusionOk="0">
                  <a:moveTo>
                    <a:pt x="45" y="1"/>
                  </a:moveTo>
                  <a:cubicBezTo>
                    <a:pt x="1" y="292"/>
                    <a:pt x="1" y="336"/>
                    <a:pt x="1" y="336"/>
                  </a:cubicBezTo>
                  <a:lnTo>
                    <a:pt x="1297" y="724"/>
                  </a:lnTo>
                  <a:lnTo>
                    <a:pt x="1226" y="556"/>
                  </a:lnTo>
                  <a:cubicBezTo>
                    <a:pt x="1041" y="495"/>
                    <a:pt x="353" y="160"/>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2">
              <a:extLst>
                <a:ext uri="{FF2B5EF4-FFF2-40B4-BE49-F238E27FC236}">
                  <a16:creationId xmlns:a16="http://schemas.microsoft.com/office/drawing/2014/main" id="{BCBF8885-5AD9-2173-2B18-A63D3A2B3814}"/>
                </a:ext>
              </a:extLst>
            </p:cNvPr>
            <p:cNvSpPr/>
            <p:nvPr/>
          </p:nvSpPr>
          <p:spPr>
            <a:xfrm flipH="1">
              <a:off x="2905569" y="3714637"/>
              <a:ext cx="828647" cy="1469814"/>
            </a:xfrm>
            <a:custGeom>
              <a:avLst/>
              <a:gdLst/>
              <a:ahLst/>
              <a:cxnLst/>
              <a:rect l="l" t="t" r="r" b="b"/>
              <a:pathLst>
                <a:path w="17494" h="31030" extrusionOk="0">
                  <a:moveTo>
                    <a:pt x="10915" y="0"/>
                  </a:moveTo>
                  <a:cubicBezTo>
                    <a:pt x="10809" y="0"/>
                    <a:pt x="10748" y="3"/>
                    <a:pt x="10748" y="3"/>
                  </a:cubicBezTo>
                  <a:lnTo>
                    <a:pt x="9391" y="7762"/>
                  </a:lnTo>
                  <a:lnTo>
                    <a:pt x="4568" y="788"/>
                  </a:lnTo>
                  <a:cubicBezTo>
                    <a:pt x="4568" y="788"/>
                    <a:pt x="865" y="1131"/>
                    <a:pt x="433" y="2710"/>
                  </a:cubicBezTo>
                  <a:cubicBezTo>
                    <a:pt x="1" y="4288"/>
                    <a:pt x="3580" y="11209"/>
                    <a:pt x="3580" y="11209"/>
                  </a:cubicBezTo>
                  <a:cubicBezTo>
                    <a:pt x="776" y="18968"/>
                    <a:pt x="256" y="31030"/>
                    <a:pt x="256" y="31030"/>
                  </a:cubicBezTo>
                  <a:lnTo>
                    <a:pt x="17493" y="31030"/>
                  </a:lnTo>
                  <a:cubicBezTo>
                    <a:pt x="17150" y="22416"/>
                    <a:pt x="13834" y="11342"/>
                    <a:pt x="13834" y="11342"/>
                  </a:cubicBezTo>
                  <a:cubicBezTo>
                    <a:pt x="13834" y="11342"/>
                    <a:pt x="15351" y="3583"/>
                    <a:pt x="14628" y="1722"/>
                  </a:cubicBezTo>
                  <a:cubicBezTo>
                    <a:pt x="14012" y="111"/>
                    <a:pt x="11577" y="0"/>
                    <a:pt x="109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2">
              <a:extLst>
                <a:ext uri="{FF2B5EF4-FFF2-40B4-BE49-F238E27FC236}">
                  <a16:creationId xmlns:a16="http://schemas.microsoft.com/office/drawing/2014/main" id="{640009B5-C76E-9052-B9E8-D8C1063ECC3E}"/>
                </a:ext>
              </a:extLst>
            </p:cNvPr>
            <p:cNvSpPr/>
            <p:nvPr/>
          </p:nvSpPr>
          <p:spPr>
            <a:xfrm flipH="1">
              <a:off x="3250975" y="4153686"/>
              <a:ext cx="38889" cy="33299"/>
            </a:xfrm>
            <a:custGeom>
              <a:avLst/>
              <a:gdLst/>
              <a:ahLst/>
              <a:cxnLst/>
              <a:rect l="l" t="t" r="r" b="b"/>
              <a:pathLst>
                <a:path w="821" h="703" extrusionOk="0">
                  <a:moveTo>
                    <a:pt x="468" y="1"/>
                  </a:moveTo>
                  <a:cubicBezTo>
                    <a:pt x="160" y="1"/>
                    <a:pt x="1" y="380"/>
                    <a:pt x="221" y="600"/>
                  </a:cubicBezTo>
                  <a:cubicBezTo>
                    <a:pt x="292" y="671"/>
                    <a:pt x="380" y="703"/>
                    <a:pt x="466" y="703"/>
                  </a:cubicBezTo>
                  <a:cubicBezTo>
                    <a:pt x="647" y="703"/>
                    <a:pt x="821" y="562"/>
                    <a:pt x="821" y="353"/>
                  </a:cubicBezTo>
                  <a:cubicBezTo>
                    <a:pt x="821" y="159"/>
                    <a:pt x="662"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2">
              <a:extLst>
                <a:ext uri="{FF2B5EF4-FFF2-40B4-BE49-F238E27FC236}">
                  <a16:creationId xmlns:a16="http://schemas.microsoft.com/office/drawing/2014/main" id="{BA28350B-D8D9-E191-E8CA-245ACC30CA0E}"/>
                </a:ext>
              </a:extLst>
            </p:cNvPr>
            <p:cNvSpPr/>
            <p:nvPr/>
          </p:nvSpPr>
          <p:spPr>
            <a:xfrm flipH="1">
              <a:off x="3248890" y="4152313"/>
              <a:ext cx="39268" cy="36331"/>
            </a:xfrm>
            <a:custGeom>
              <a:avLst/>
              <a:gdLst/>
              <a:ahLst/>
              <a:cxnLst/>
              <a:rect l="l" t="t" r="r" b="b"/>
              <a:pathLst>
                <a:path w="829" h="767" extrusionOk="0">
                  <a:moveTo>
                    <a:pt x="414" y="67"/>
                  </a:moveTo>
                  <a:cubicBezTo>
                    <a:pt x="434" y="67"/>
                    <a:pt x="455" y="69"/>
                    <a:pt x="476" y="74"/>
                  </a:cubicBezTo>
                  <a:cubicBezTo>
                    <a:pt x="626" y="109"/>
                    <a:pt x="732" y="232"/>
                    <a:pt x="732" y="391"/>
                  </a:cubicBezTo>
                  <a:cubicBezTo>
                    <a:pt x="732" y="514"/>
                    <a:pt x="661" y="638"/>
                    <a:pt x="538" y="682"/>
                  </a:cubicBezTo>
                  <a:cubicBezTo>
                    <a:pt x="506" y="693"/>
                    <a:pt x="473" y="699"/>
                    <a:pt x="441" y="699"/>
                  </a:cubicBezTo>
                  <a:cubicBezTo>
                    <a:pt x="349" y="699"/>
                    <a:pt x="262" y="654"/>
                    <a:pt x="203" y="576"/>
                  </a:cubicBezTo>
                  <a:cubicBezTo>
                    <a:pt x="115" y="479"/>
                    <a:pt x="106" y="329"/>
                    <a:pt x="168" y="215"/>
                  </a:cubicBezTo>
                  <a:cubicBezTo>
                    <a:pt x="219" y="120"/>
                    <a:pt x="313" y="67"/>
                    <a:pt x="414" y="67"/>
                  </a:cubicBezTo>
                  <a:close/>
                  <a:moveTo>
                    <a:pt x="447" y="0"/>
                  </a:moveTo>
                  <a:cubicBezTo>
                    <a:pt x="327" y="0"/>
                    <a:pt x="208" y="53"/>
                    <a:pt x="124" y="144"/>
                  </a:cubicBezTo>
                  <a:cubicBezTo>
                    <a:pt x="18" y="268"/>
                    <a:pt x="0" y="444"/>
                    <a:pt x="88" y="585"/>
                  </a:cubicBezTo>
                  <a:cubicBezTo>
                    <a:pt x="169" y="710"/>
                    <a:pt x="295" y="767"/>
                    <a:pt x="420" y="767"/>
                  </a:cubicBezTo>
                  <a:cubicBezTo>
                    <a:pt x="619" y="767"/>
                    <a:pt x="817" y="622"/>
                    <a:pt x="829" y="384"/>
                  </a:cubicBezTo>
                  <a:lnTo>
                    <a:pt x="829" y="384"/>
                  </a:lnTo>
                  <a:cubicBezTo>
                    <a:pt x="829" y="383"/>
                    <a:pt x="829" y="383"/>
                    <a:pt x="829" y="382"/>
                  </a:cubicBezTo>
                  <a:lnTo>
                    <a:pt x="829" y="382"/>
                  </a:lnTo>
                  <a:cubicBezTo>
                    <a:pt x="829" y="382"/>
                    <a:pt x="829" y="382"/>
                    <a:pt x="829" y="382"/>
                  </a:cubicBezTo>
                  <a:cubicBezTo>
                    <a:pt x="829" y="215"/>
                    <a:pt x="723" y="74"/>
                    <a:pt x="573" y="21"/>
                  </a:cubicBezTo>
                  <a:cubicBezTo>
                    <a:pt x="532" y="7"/>
                    <a:pt x="489"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2">
              <a:extLst>
                <a:ext uri="{FF2B5EF4-FFF2-40B4-BE49-F238E27FC236}">
                  <a16:creationId xmlns:a16="http://schemas.microsoft.com/office/drawing/2014/main" id="{7C0394F8-914D-7B1E-3DE6-CC9040134E65}"/>
                </a:ext>
              </a:extLst>
            </p:cNvPr>
            <p:cNvSpPr/>
            <p:nvPr/>
          </p:nvSpPr>
          <p:spPr>
            <a:xfrm flipH="1">
              <a:off x="3208723" y="4801247"/>
              <a:ext cx="38936" cy="36710"/>
            </a:xfrm>
            <a:custGeom>
              <a:avLst/>
              <a:gdLst/>
              <a:ahLst/>
              <a:cxnLst/>
              <a:rect l="l" t="t" r="r" b="b"/>
              <a:pathLst>
                <a:path w="822" h="775" extrusionOk="0">
                  <a:moveTo>
                    <a:pt x="414" y="77"/>
                  </a:moveTo>
                  <a:cubicBezTo>
                    <a:pt x="435" y="77"/>
                    <a:pt x="456" y="80"/>
                    <a:pt x="476" y="84"/>
                  </a:cubicBezTo>
                  <a:cubicBezTo>
                    <a:pt x="626" y="110"/>
                    <a:pt x="723" y="243"/>
                    <a:pt x="723" y="393"/>
                  </a:cubicBezTo>
                  <a:cubicBezTo>
                    <a:pt x="723" y="393"/>
                    <a:pt x="723" y="393"/>
                    <a:pt x="723" y="393"/>
                  </a:cubicBezTo>
                  <a:lnTo>
                    <a:pt x="723" y="393"/>
                  </a:lnTo>
                  <a:cubicBezTo>
                    <a:pt x="723" y="394"/>
                    <a:pt x="723" y="396"/>
                    <a:pt x="724" y="397"/>
                  </a:cubicBezTo>
                  <a:lnTo>
                    <a:pt x="724" y="397"/>
                  </a:lnTo>
                  <a:cubicBezTo>
                    <a:pt x="730" y="519"/>
                    <a:pt x="651" y="640"/>
                    <a:pt x="529" y="684"/>
                  </a:cubicBezTo>
                  <a:cubicBezTo>
                    <a:pt x="497" y="695"/>
                    <a:pt x="464" y="701"/>
                    <a:pt x="431" y="701"/>
                  </a:cubicBezTo>
                  <a:cubicBezTo>
                    <a:pt x="340" y="701"/>
                    <a:pt x="253" y="658"/>
                    <a:pt x="194" y="587"/>
                  </a:cubicBezTo>
                  <a:cubicBezTo>
                    <a:pt x="115" y="481"/>
                    <a:pt x="106" y="340"/>
                    <a:pt x="168" y="225"/>
                  </a:cubicBezTo>
                  <a:cubicBezTo>
                    <a:pt x="219" y="130"/>
                    <a:pt x="313" y="77"/>
                    <a:pt x="414" y="77"/>
                  </a:cubicBezTo>
                  <a:close/>
                  <a:moveTo>
                    <a:pt x="434" y="0"/>
                  </a:moveTo>
                  <a:cubicBezTo>
                    <a:pt x="313" y="0"/>
                    <a:pt x="198" y="50"/>
                    <a:pt x="115" y="146"/>
                  </a:cubicBezTo>
                  <a:cubicBezTo>
                    <a:pt x="18" y="269"/>
                    <a:pt x="0" y="446"/>
                    <a:pt x="80" y="587"/>
                  </a:cubicBezTo>
                  <a:cubicBezTo>
                    <a:pt x="161" y="716"/>
                    <a:pt x="289" y="774"/>
                    <a:pt x="416" y="774"/>
                  </a:cubicBezTo>
                  <a:cubicBezTo>
                    <a:pt x="614" y="774"/>
                    <a:pt x="808" y="632"/>
                    <a:pt x="820" y="396"/>
                  </a:cubicBezTo>
                  <a:lnTo>
                    <a:pt x="820" y="396"/>
                  </a:lnTo>
                  <a:cubicBezTo>
                    <a:pt x="821" y="392"/>
                    <a:pt x="821" y="388"/>
                    <a:pt x="820" y="384"/>
                  </a:cubicBezTo>
                  <a:lnTo>
                    <a:pt x="820" y="384"/>
                  </a:lnTo>
                  <a:cubicBezTo>
                    <a:pt x="820" y="384"/>
                    <a:pt x="820" y="384"/>
                    <a:pt x="820" y="384"/>
                  </a:cubicBezTo>
                  <a:cubicBezTo>
                    <a:pt x="821" y="379"/>
                    <a:pt x="821" y="374"/>
                    <a:pt x="820" y="370"/>
                  </a:cubicBezTo>
                  <a:lnTo>
                    <a:pt x="820" y="370"/>
                  </a:lnTo>
                  <a:cubicBezTo>
                    <a:pt x="815" y="217"/>
                    <a:pt x="719" y="74"/>
                    <a:pt x="573" y="22"/>
                  </a:cubicBezTo>
                  <a:cubicBezTo>
                    <a:pt x="527" y="8"/>
                    <a:pt x="480"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2">
              <a:extLst>
                <a:ext uri="{FF2B5EF4-FFF2-40B4-BE49-F238E27FC236}">
                  <a16:creationId xmlns:a16="http://schemas.microsoft.com/office/drawing/2014/main" id="{ABE2E597-BA04-96EC-875A-8F6D321B0D08}"/>
                </a:ext>
              </a:extLst>
            </p:cNvPr>
            <p:cNvSpPr/>
            <p:nvPr/>
          </p:nvSpPr>
          <p:spPr>
            <a:xfrm flipH="1">
              <a:off x="3210854" y="4574357"/>
              <a:ext cx="38889" cy="35905"/>
            </a:xfrm>
            <a:custGeom>
              <a:avLst/>
              <a:gdLst/>
              <a:ahLst/>
              <a:cxnLst/>
              <a:rect l="l" t="t" r="r" b="b"/>
              <a:pathLst>
                <a:path w="821" h="758" extrusionOk="0">
                  <a:moveTo>
                    <a:pt x="414" y="53"/>
                  </a:moveTo>
                  <a:cubicBezTo>
                    <a:pt x="434" y="53"/>
                    <a:pt x="455" y="55"/>
                    <a:pt x="476" y="60"/>
                  </a:cubicBezTo>
                  <a:cubicBezTo>
                    <a:pt x="622" y="103"/>
                    <a:pt x="726" y="229"/>
                    <a:pt x="724" y="382"/>
                  </a:cubicBezTo>
                  <a:lnTo>
                    <a:pt x="724" y="382"/>
                  </a:lnTo>
                  <a:cubicBezTo>
                    <a:pt x="723" y="383"/>
                    <a:pt x="723" y="385"/>
                    <a:pt x="723" y="386"/>
                  </a:cubicBezTo>
                  <a:cubicBezTo>
                    <a:pt x="723" y="518"/>
                    <a:pt x="644" y="633"/>
                    <a:pt x="520" y="686"/>
                  </a:cubicBezTo>
                  <a:cubicBezTo>
                    <a:pt x="492" y="694"/>
                    <a:pt x="464" y="698"/>
                    <a:pt x="436" y="698"/>
                  </a:cubicBezTo>
                  <a:cubicBezTo>
                    <a:pt x="340" y="698"/>
                    <a:pt x="249" y="653"/>
                    <a:pt x="194" y="571"/>
                  </a:cubicBezTo>
                  <a:cubicBezTo>
                    <a:pt x="106" y="466"/>
                    <a:pt x="97" y="316"/>
                    <a:pt x="168" y="201"/>
                  </a:cubicBezTo>
                  <a:cubicBezTo>
                    <a:pt x="219" y="106"/>
                    <a:pt x="313" y="53"/>
                    <a:pt x="414" y="53"/>
                  </a:cubicBezTo>
                  <a:close/>
                  <a:moveTo>
                    <a:pt x="443" y="1"/>
                  </a:moveTo>
                  <a:cubicBezTo>
                    <a:pt x="321" y="1"/>
                    <a:pt x="203" y="54"/>
                    <a:pt x="115" y="148"/>
                  </a:cubicBezTo>
                  <a:cubicBezTo>
                    <a:pt x="18" y="272"/>
                    <a:pt x="0" y="448"/>
                    <a:pt x="80" y="580"/>
                  </a:cubicBezTo>
                  <a:cubicBezTo>
                    <a:pt x="159" y="695"/>
                    <a:pt x="285" y="757"/>
                    <a:pt x="414" y="757"/>
                  </a:cubicBezTo>
                  <a:cubicBezTo>
                    <a:pt x="444" y="757"/>
                    <a:pt x="473" y="754"/>
                    <a:pt x="503" y="748"/>
                  </a:cubicBezTo>
                  <a:cubicBezTo>
                    <a:pt x="679" y="712"/>
                    <a:pt x="820" y="563"/>
                    <a:pt x="820" y="377"/>
                  </a:cubicBezTo>
                  <a:cubicBezTo>
                    <a:pt x="820" y="376"/>
                    <a:pt x="820" y="374"/>
                    <a:pt x="820" y="373"/>
                  </a:cubicBezTo>
                  <a:lnTo>
                    <a:pt x="820" y="373"/>
                  </a:lnTo>
                  <a:cubicBezTo>
                    <a:pt x="820" y="371"/>
                    <a:pt x="820" y="370"/>
                    <a:pt x="820" y="369"/>
                  </a:cubicBezTo>
                  <a:cubicBezTo>
                    <a:pt x="820" y="210"/>
                    <a:pt x="714" y="69"/>
                    <a:pt x="556" y="16"/>
                  </a:cubicBezTo>
                  <a:cubicBezTo>
                    <a:pt x="518" y="6"/>
                    <a:pt x="481"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2">
              <a:extLst>
                <a:ext uri="{FF2B5EF4-FFF2-40B4-BE49-F238E27FC236}">
                  <a16:creationId xmlns:a16="http://schemas.microsoft.com/office/drawing/2014/main" id="{166F6C7D-4E2B-DDEC-43DF-28F8E93F0CAE}"/>
                </a:ext>
              </a:extLst>
            </p:cNvPr>
            <p:cNvSpPr/>
            <p:nvPr/>
          </p:nvSpPr>
          <p:spPr>
            <a:xfrm flipH="1">
              <a:off x="3232170" y="4362482"/>
              <a:ext cx="38889" cy="33015"/>
            </a:xfrm>
            <a:custGeom>
              <a:avLst/>
              <a:gdLst/>
              <a:ahLst/>
              <a:cxnLst/>
              <a:rect l="l" t="t" r="r" b="b"/>
              <a:pathLst>
                <a:path w="821" h="697" extrusionOk="0">
                  <a:moveTo>
                    <a:pt x="483" y="1"/>
                  </a:moveTo>
                  <a:cubicBezTo>
                    <a:pt x="478" y="1"/>
                    <a:pt x="473" y="1"/>
                    <a:pt x="468" y="1"/>
                  </a:cubicBezTo>
                  <a:cubicBezTo>
                    <a:pt x="159" y="1"/>
                    <a:pt x="1" y="371"/>
                    <a:pt x="221" y="592"/>
                  </a:cubicBezTo>
                  <a:cubicBezTo>
                    <a:pt x="293" y="664"/>
                    <a:pt x="382" y="696"/>
                    <a:pt x="469" y="696"/>
                  </a:cubicBezTo>
                  <a:cubicBezTo>
                    <a:pt x="649" y="696"/>
                    <a:pt x="821" y="559"/>
                    <a:pt x="821" y="345"/>
                  </a:cubicBezTo>
                  <a:cubicBezTo>
                    <a:pt x="821" y="156"/>
                    <a:pt x="670"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2">
              <a:extLst>
                <a:ext uri="{FF2B5EF4-FFF2-40B4-BE49-F238E27FC236}">
                  <a16:creationId xmlns:a16="http://schemas.microsoft.com/office/drawing/2014/main" id="{F1D9EB65-A6B1-1A15-DE24-FD45515C5D55}"/>
                </a:ext>
              </a:extLst>
            </p:cNvPr>
            <p:cNvSpPr/>
            <p:nvPr/>
          </p:nvSpPr>
          <p:spPr>
            <a:xfrm flipH="1">
              <a:off x="3229659" y="4360635"/>
              <a:ext cx="39315" cy="36426"/>
            </a:xfrm>
            <a:custGeom>
              <a:avLst/>
              <a:gdLst/>
              <a:ahLst/>
              <a:cxnLst/>
              <a:rect l="l" t="t" r="r" b="b"/>
              <a:pathLst>
                <a:path w="830" h="769" extrusionOk="0">
                  <a:moveTo>
                    <a:pt x="430" y="72"/>
                  </a:moveTo>
                  <a:cubicBezTo>
                    <a:pt x="446" y="72"/>
                    <a:pt x="461" y="73"/>
                    <a:pt x="477" y="75"/>
                  </a:cubicBezTo>
                  <a:cubicBezTo>
                    <a:pt x="627" y="111"/>
                    <a:pt x="724" y="243"/>
                    <a:pt x="733" y="393"/>
                  </a:cubicBezTo>
                  <a:cubicBezTo>
                    <a:pt x="733" y="516"/>
                    <a:pt x="653" y="631"/>
                    <a:pt x="530" y="684"/>
                  </a:cubicBezTo>
                  <a:cubicBezTo>
                    <a:pt x="498" y="695"/>
                    <a:pt x="465" y="701"/>
                    <a:pt x="433" y="701"/>
                  </a:cubicBezTo>
                  <a:cubicBezTo>
                    <a:pt x="341" y="701"/>
                    <a:pt x="253" y="656"/>
                    <a:pt x="195" y="578"/>
                  </a:cubicBezTo>
                  <a:cubicBezTo>
                    <a:pt x="115" y="481"/>
                    <a:pt x="106" y="340"/>
                    <a:pt x="168" y="225"/>
                  </a:cubicBezTo>
                  <a:cubicBezTo>
                    <a:pt x="222" y="125"/>
                    <a:pt x="323" y="72"/>
                    <a:pt x="430" y="72"/>
                  </a:cubicBezTo>
                  <a:close/>
                  <a:moveTo>
                    <a:pt x="435" y="1"/>
                  </a:moveTo>
                  <a:cubicBezTo>
                    <a:pt x="314" y="1"/>
                    <a:pt x="201" y="50"/>
                    <a:pt x="124" y="146"/>
                  </a:cubicBezTo>
                  <a:cubicBezTo>
                    <a:pt x="18" y="269"/>
                    <a:pt x="1" y="446"/>
                    <a:pt x="80" y="587"/>
                  </a:cubicBezTo>
                  <a:cubicBezTo>
                    <a:pt x="161" y="712"/>
                    <a:pt x="288" y="768"/>
                    <a:pt x="414" y="768"/>
                  </a:cubicBezTo>
                  <a:cubicBezTo>
                    <a:pt x="616" y="768"/>
                    <a:pt x="817" y="624"/>
                    <a:pt x="829" y="387"/>
                  </a:cubicBezTo>
                  <a:lnTo>
                    <a:pt x="829" y="387"/>
                  </a:lnTo>
                  <a:cubicBezTo>
                    <a:pt x="829" y="386"/>
                    <a:pt x="829" y="385"/>
                    <a:pt x="829" y="384"/>
                  </a:cubicBezTo>
                  <a:lnTo>
                    <a:pt x="829" y="384"/>
                  </a:lnTo>
                  <a:cubicBezTo>
                    <a:pt x="829" y="384"/>
                    <a:pt x="829" y="384"/>
                    <a:pt x="829" y="384"/>
                  </a:cubicBezTo>
                  <a:cubicBezTo>
                    <a:pt x="829" y="382"/>
                    <a:pt x="829" y="380"/>
                    <a:pt x="829" y="379"/>
                  </a:cubicBezTo>
                  <a:lnTo>
                    <a:pt x="829" y="379"/>
                  </a:lnTo>
                  <a:cubicBezTo>
                    <a:pt x="819" y="222"/>
                    <a:pt x="722" y="75"/>
                    <a:pt x="574" y="22"/>
                  </a:cubicBezTo>
                  <a:cubicBezTo>
                    <a:pt x="528" y="8"/>
                    <a:pt x="48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2">
              <a:extLst>
                <a:ext uri="{FF2B5EF4-FFF2-40B4-BE49-F238E27FC236}">
                  <a16:creationId xmlns:a16="http://schemas.microsoft.com/office/drawing/2014/main" id="{86F8FD7C-DF3A-FD4A-BD00-76B338186807}"/>
                </a:ext>
              </a:extLst>
            </p:cNvPr>
            <p:cNvSpPr/>
            <p:nvPr/>
          </p:nvSpPr>
          <p:spPr>
            <a:xfrm flipH="1">
              <a:off x="3388481" y="4425576"/>
              <a:ext cx="210833" cy="61341"/>
            </a:xfrm>
            <a:custGeom>
              <a:avLst/>
              <a:gdLst/>
              <a:ahLst/>
              <a:cxnLst/>
              <a:rect l="l" t="t" r="r" b="b"/>
              <a:pathLst>
                <a:path w="4451" h="1295" extrusionOk="0">
                  <a:moveTo>
                    <a:pt x="256" y="0"/>
                  </a:moveTo>
                  <a:cubicBezTo>
                    <a:pt x="239" y="0"/>
                    <a:pt x="177" y="9"/>
                    <a:pt x="177" y="27"/>
                  </a:cubicBezTo>
                  <a:lnTo>
                    <a:pt x="0" y="1129"/>
                  </a:lnTo>
                  <a:cubicBezTo>
                    <a:pt x="0" y="1138"/>
                    <a:pt x="9" y="1138"/>
                    <a:pt x="18" y="1138"/>
                  </a:cubicBezTo>
                  <a:lnTo>
                    <a:pt x="2011" y="1208"/>
                  </a:lnTo>
                  <a:cubicBezTo>
                    <a:pt x="2037" y="1208"/>
                    <a:pt x="2125" y="1173"/>
                    <a:pt x="2081" y="1173"/>
                  </a:cubicBezTo>
                  <a:lnTo>
                    <a:pt x="2081" y="1164"/>
                  </a:lnTo>
                  <a:lnTo>
                    <a:pt x="768" y="1120"/>
                  </a:lnTo>
                  <a:cubicBezTo>
                    <a:pt x="596" y="1113"/>
                    <a:pt x="419" y="1100"/>
                    <a:pt x="246" y="1100"/>
                  </a:cubicBezTo>
                  <a:cubicBezTo>
                    <a:pt x="205" y="1100"/>
                    <a:pt x="164" y="1101"/>
                    <a:pt x="124" y="1103"/>
                  </a:cubicBezTo>
                  <a:cubicBezTo>
                    <a:pt x="109" y="1103"/>
                    <a:pt x="99" y="1103"/>
                    <a:pt x="92" y="1103"/>
                  </a:cubicBezTo>
                  <a:cubicBezTo>
                    <a:pt x="77" y="1103"/>
                    <a:pt x="85" y="1099"/>
                    <a:pt x="97" y="1067"/>
                  </a:cubicBezTo>
                  <a:cubicBezTo>
                    <a:pt x="133" y="961"/>
                    <a:pt x="150" y="847"/>
                    <a:pt x="150" y="741"/>
                  </a:cubicBezTo>
                  <a:lnTo>
                    <a:pt x="267" y="47"/>
                  </a:lnTo>
                  <a:lnTo>
                    <a:pt x="267" y="47"/>
                  </a:lnTo>
                  <a:lnTo>
                    <a:pt x="2214" y="115"/>
                  </a:lnTo>
                  <a:lnTo>
                    <a:pt x="3607" y="168"/>
                  </a:lnTo>
                  <a:lnTo>
                    <a:pt x="4100" y="186"/>
                  </a:lnTo>
                  <a:cubicBezTo>
                    <a:pt x="4121" y="186"/>
                    <a:pt x="4172" y="180"/>
                    <a:pt x="4220" y="180"/>
                  </a:cubicBezTo>
                  <a:cubicBezTo>
                    <a:pt x="4251" y="180"/>
                    <a:pt x="4280" y="182"/>
                    <a:pt x="4297" y="191"/>
                  </a:cubicBezTo>
                  <a:lnTo>
                    <a:pt x="4297" y="191"/>
                  </a:lnTo>
                  <a:cubicBezTo>
                    <a:pt x="4294" y="191"/>
                    <a:pt x="4294" y="197"/>
                    <a:pt x="4294" y="203"/>
                  </a:cubicBezTo>
                  <a:cubicBezTo>
                    <a:pt x="4294" y="247"/>
                    <a:pt x="4294" y="283"/>
                    <a:pt x="4303" y="318"/>
                  </a:cubicBezTo>
                  <a:lnTo>
                    <a:pt x="4321" y="688"/>
                  </a:lnTo>
                  <a:lnTo>
                    <a:pt x="4347" y="1288"/>
                  </a:lnTo>
                  <a:cubicBezTo>
                    <a:pt x="4347" y="1293"/>
                    <a:pt x="4355" y="1295"/>
                    <a:pt x="4367" y="1295"/>
                  </a:cubicBezTo>
                  <a:cubicBezTo>
                    <a:pt x="4397" y="1295"/>
                    <a:pt x="4451" y="1280"/>
                    <a:pt x="4444" y="1261"/>
                  </a:cubicBezTo>
                  <a:lnTo>
                    <a:pt x="4391" y="159"/>
                  </a:lnTo>
                  <a:cubicBezTo>
                    <a:pt x="4391" y="150"/>
                    <a:pt x="4374" y="150"/>
                    <a:pt x="4374" y="150"/>
                  </a:cubicBezTo>
                  <a:lnTo>
                    <a:pt x="768" y="18"/>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2">
              <a:extLst>
                <a:ext uri="{FF2B5EF4-FFF2-40B4-BE49-F238E27FC236}">
                  <a16:creationId xmlns:a16="http://schemas.microsoft.com/office/drawing/2014/main" id="{A7655FB5-34E3-2DD3-D9E6-A6F38049B387}"/>
                </a:ext>
              </a:extLst>
            </p:cNvPr>
            <p:cNvSpPr/>
            <p:nvPr/>
          </p:nvSpPr>
          <p:spPr>
            <a:xfrm flipH="1">
              <a:off x="3013332" y="4413355"/>
              <a:ext cx="165834" cy="77493"/>
            </a:xfrm>
            <a:custGeom>
              <a:avLst/>
              <a:gdLst/>
              <a:ahLst/>
              <a:cxnLst/>
              <a:rect l="l" t="t" r="r" b="b"/>
              <a:pathLst>
                <a:path w="3501" h="1636" extrusionOk="0">
                  <a:moveTo>
                    <a:pt x="3217" y="0"/>
                  </a:moveTo>
                  <a:cubicBezTo>
                    <a:pt x="3203" y="0"/>
                    <a:pt x="3188" y="3"/>
                    <a:pt x="3183" y="3"/>
                  </a:cubicBezTo>
                  <a:lnTo>
                    <a:pt x="476" y="417"/>
                  </a:lnTo>
                  <a:lnTo>
                    <a:pt x="80" y="479"/>
                  </a:lnTo>
                  <a:cubicBezTo>
                    <a:pt x="62" y="479"/>
                    <a:pt x="0" y="496"/>
                    <a:pt x="0" y="523"/>
                  </a:cubicBezTo>
                  <a:lnTo>
                    <a:pt x="71" y="1625"/>
                  </a:lnTo>
                  <a:cubicBezTo>
                    <a:pt x="71" y="1633"/>
                    <a:pt x="82" y="1636"/>
                    <a:pt x="98" y="1636"/>
                  </a:cubicBezTo>
                  <a:cubicBezTo>
                    <a:pt x="140" y="1636"/>
                    <a:pt x="212" y="1615"/>
                    <a:pt x="212" y="1590"/>
                  </a:cubicBezTo>
                  <a:lnTo>
                    <a:pt x="143" y="518"/>
                  </a:lnTo>
                  <a:lnTo>
                    <a:pt x="2769" y="117"/>
                  </a:lnTo>
                  <a:lnTo>
                    <a:pt x="3108" y="63"/>
                  </a:lnTo>
                  <a:lnTo>
                    <a:pt x="3344" y="1100"/>
                  </a:lnTo>
                  <a:lnTo>
                    <a:pt x="1922" y="1316"/>
                  </a:lnTo>
                  <a:cubicBezTo>
                    <a:pt x="1873" y="1316"/>
                    <a:pt x="1808" y="1370"/>
                    <a:pt x="1886" y="1370"/>
                  </a:cubicBezTo>
                  <a:cubicBezTo>
                    <a:pt x="1892" y="1370"/>
                    <a:pt x="1898" y="1370"/>
                    <a:pt x="1905" y="1369"/>
                  </a:cubicBezTo>
                  <a:lnTo>
                    <a:pt x="3404" y="1140"/>
                  </a:lnTo>
                  <a:cubicBezTo>
                    <a:pt x="3421" y="1140"/>
                    <a:pt x="3501" y="1122"/>
                    <a:pt x="3492" y="1096"/>
                  </a:cubicBezTo>
                  <a:lnTo>
                    <a:pt x="3245" y="12"/>
                  </a:lnTo>
                  <a:cubicBezTo>
                    <a:pt x="3245" y="3"/>
                    <a:pt x="3232"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2">
              <a:extLst>
                <a:ext uri="{FF2B5EF4-FFF2-40B4-BE49-F238E27FC236}">
                  <a16:creationId xmlns:a16="http://schemas.microsoft.com/office/drawing/2014/main" id="{884C8CA6-47C1-44C8-35FC-49EBD633DB0D}"/>
                </a:ext>
              </a:extLst>
            </p:cNvPr>
            <p:cNvSpPr/>
            <p:nvPr/>
          </p:nvSpPr>
          <p:spPr>
            <a:xfrm flipH="1">
              <a:off x="3146528" y="3715206"/>
              <a:ext cx="433981" cy="383156"/>
            </a:xfrm>
            <a:custGeom>
              <a:avLst/>
              <a:gdLst/>
              <a:ahLst/>
              <a:cxnLst/>
              <a:rect l="l" t="t" r="r" b="b"/>
              <a:pathLst>
                <a:path w="9162" h="8089" extrusionOk="0">
                  <a:moveTo>
                    <a:pt x="8577" y="1"/>
                  </a:moveTo>
                  <a:cubicBezTo>
                    <a:pt x="8548" y="1"/>
                    <a:pt x="8509" y="20"/>
                    <a:pt x="8509" y="44"/>
                  </a:cubicBezTo>
                  <a:lnTo>
                    <a:pt x="8994" y="2786"/>
                  </a:lnTo>
                  <a:lnTo>
                    <a:pt x="9057" y="3135"/>
                  </a:lnTo>
                  <a:lnTo>
                    <a:pt x="9057" y="3135"/>
                  </a:lnTo>
                  <a:lnTo>
                    <a:pt x="7362" y="3280"/>
                  </a:lnTo>
                  <a:cubicBezTo>
                    <a:pt x="7345" y="3280"/>
                    <a:pt x="7292" y="3297"/>
                    <a:pt x="7310" y="3324"/>
                  </a:cubicBezTo>
                  <a:lnTo>
                    <a:pt x="7944" y="4355"/>
                  </a:lnTo>
                  <a:lnTo>
                    <a:pt x="8077" y="4576"/>
                  </a:lnTo>
                  <a:cubicBezTo>
                    <a:pt x="8093" y="4584"/>
                    <a:pt x="8101" y="4599"/>
                    <a:pt x="8110" y="4615"/>
                  </a:cubicBezTo>
                  <a:lnTo>
                    <a:pt x="8110" y="4615"/>
                  </a:lnTo>
                  <a:cubicBezTo>
                    <a:pt x="8066" y="4693"/>
                    <a:pt x="8023" y="4771"/>
                    <a:pt x="7971" y="4840"/>
                  </a:cubicBezTo>
                  <a:lnTo>
                    <a:pt x="6516" y="7300"/>
                  </a:lnTo>
                  <a:lnTo>
                    <a:pt x="6100" y="8002"/>
                  </a:lnTo>
                  <a:lnTo>
                    <a:pt x="6100" y="8002"/>
                  </a:lnTo>
                  <a:cubicBezTo>
                    <a:pt x="5392" y="7536"/>
                    <a:pt x="4684" y="7078"/>
                    <a:pt x="3977" y="6612"/>
                  </a:cubicBezTo>
                  <a:cubicBezTo>
                    <a:pt x="3518" y="6321"/>
                    <a:pt x="3060" y="6022"/>
                    <a:pt x="2592" y="5731"/>
                  </a:cubicBezTo>
                  <a:cubicBezTo>
                    <a:pt x="2469" y="5660"/>
                    <a:pt x="2346" y="5572"/>
                    <a:pt x="2204" y="5510"/>
                  </a:cubicBezTo>
                  <a:cubicBezTo>
                    <a:pt x="2180" y="5502"/>
                    <a:pt x="2155" y="5494"/>
                    <a:pt x="2131" y="5479"/>
                  </a:cubicBezTo>
                  <a:lnTo>
                    <a:pt x="2131" y="5479"/>
                  </a:lnTo>
                  <a:cubicBezTo>
                    <a:pt x="2138" y="5478"/>
                    <a:pt x="2125" y="5439"/>
                    <a:pt x="2125" y="5431"/>
                  </a:cubicBezTo>
                  <a:cubicBezTo>
                    <a:pt x="2125" y="5387"/>
                    <a:pt x="2125" y="5343"/>
                    <a:pt x="2134" y="5299"/>
                  </a:cubicBezTo>
                  <a:cubicBezTo>
                    <a:pt x="2213" y="4787"/>
                    <a:pt x="2337" y="4294"/>
                    <a:pt x="2504" y="3800"/>
                  </a:cubicBezTo>
                  <a:cubicBezTo>
                    <a:pt x="2510" y="3783"/>
                    <a:pt x="2487" y="3777"/>
                    <a:pt x="2465" y="3777"/>
                  </a:cubicBezTo>
                  <a:cubicBezTo>
                    <a:pt x="2453" y="3777"/>
                    <a:pt x="2440" y="3779"/>
                    <a:pt x="2434" y="3782"/>
                  </a:cubicBezTo>
                  <a:lnTo>
                    <a:pt x="379" y="4831"/>
                  </a:lnTo>
                  <a:lnTo>
                    <a:pt x="149" y="4946"/>
                  </a:lnTo>
                  <a:lnTo>
                    <a:pt x="106" y="1313"/>
                  </a:lnTo>
                  <a:lnTo>
                    <a:pt x="97" y="802"/>
                  </a:lnTo>
                  <a:cubicBezTo>
                    <a:pt x="97" y="784"/>
                    <a:pt x="80" y="776"/>
                    <a:pt x="61" y="776"/>
                  </a:cubicBezTo>
                  <a:cubicBezTo>
                    <a:pt x="34" y="776"/>
                    <a:pt x="4" y="790"/>
                    <a:pt x="9" y="811"/>
                  </a:cubicBezTo>
                  <a:lnTo>
                    <a:pt x="0" y="811"/>
                  </a:lnTo>
                  <a:lnTo>
                    <a:pt x="44" y="4496"/>
                  </a:lnTo>
                  <a:lnTo>
                    <a:pt x="53" y="5017"/>
                  </a:lnTo>
                  <a:cubicBezTo>
                    <a:pt x="53" y="5033"/>
                    <a:pt x="71" y="5039"/>
                    <a:pt x="91" y="5039"/>
                  </a:cubicBezTo>
                  <a:cubicBezTo>
                    <a:pt x="102" y="5039"/>
                    <a:pt x="114" y="5037"/>
                    <a:pt x="124" y="5034"/>
                  </a:cubicBezTo>
                  <a:lnTo>
                    <a:pt x="2178" y="3985"/>
                  </a:lnTo>
                  <a:lnTo>
                    <a:pt x="2379" y="3881"/>
                  </a:lnTo>
                  <a:lnTo>
                    <a:pt x="2379" y="3881"/>
                  </a:lnTo>
                  <a:cubicBezTo>
                    <a:pt x="2255" y="4302"/>
                    <a:pt x="2147" y="4739"/>
                    <a:pt x="2055" y="5175"/>
                  </a:cubicBezTo>
                  <a:cubicBezTo>
                    <a:pt x="2037" y="5263"/>
                    <a:pt x="2028" y="5352"/>
                    <a:pt x="2028" y="5449"/>
                  </a:cubicBezTo>
                  <a:cubicBezTo>
                    <a:pt x="2019" y="5484"/>
                    <a:pt x="2046" y="5519"/>
                    <a:pt x="2072" y="5537"/>
                  </a:cubicBezTo>
                  <a:cubicBezTo>
                    <a:pt x="2169" y="5581"/>
                    <a:pt x="2257" y="5634"/>
                    <a:pt x="2354" y="5687"/>
                  </a:cubicBezTo>
                  <a:cubicBezTo>
                    <a:pt x="3315" y="6260"/>
                    <a:pt x="4250" y="6895"/>
                    <a:pt x="5193" y="7512"/>
                  </a:cubicBezTo>
                  <a:cubicBezTo>
                    <a:pt x="5484" y="7697"/>
                    <a:pt x="5775" y="7891"/>
                    <a:pt x="6066" y="8085"/>
                  </a:cubicBezTo>
                  <a:cubicBezTo>
                    <a:pt x="6073" y="8087"/>
                    <a:pt x="6081" y="8088"/>
                    <a:pt x="6089" y="8088"/>
                  </a:cubicBezTo>
                  <a:cubicBezTo>
                    <a:pt x="6110" y="8088"/>
                    <a:pt x="6133" y="8080"/>
                    <a:pt x="6146" y="8067"/>
                  </a:cubicBezTo>
                  <a:lnTo>
                    <a:pt x="7953" y="5034"/>
                  </a:lnTo>
                  <a:lnTo>
                    <a:pt x="8200" y="4611"/>
                  </a:lnTo>
                  <a:cubicBezTo>
                    <a:pt x="8209" y="4602"/>
                    <a:pt x="8209" y="4593"/>
                    <a:pt x="8200" y="4593"/>
                  </a:cubicBezTo>
                  <a:lnTo>
                    <a:pt x="7426" y="3335"/>
                  </a:lnTo>
                  <a:lnTo>
                    <a:pt x="7426" y="3335"/>
                  </a:lnTo>
                  <a:lnTo>
                    <a:pt x="9099" y="3191"/>
                  </a:lnTo>
                  <a:cubicBezTo>
                    <a:pt x="9126" y="3191"/>
                    <a:pt x="9161" y="3174"/>
                    <a:pt x="9152" y="3147"/>
                  </a:cubicBezTo>
                  <a:lnTo>
                    <a:pt x="8676" y="405"/>
                  </a:lnTo>
                  <a:lnTo>
                    <a:pt x="8606" y="17"/>
                  </a:lnTo>
                  <a:cubicBezTo>
                    <a:pt x="8603" y="6"/>
                    <a:pt x="8591" y="1"/>
                    <a:pt x="8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2">
              <a:extLst>
                <a:ext uri="{FF2B5EF4-FFF2-40B4-BE49-F238E27FC236}">
                  <a16:creationId xmlns:a16="http://schemas.microsoft.com/office/drawing/2014/main" id="{21AB1C86-02BC-CB4E-B87A-511CEE93AE71}"/>
                </a:ext>
              </a:extLst>
            </p:cNvPr>
            <p:cNvSpPr/>
            <p:nvPr/>
          </p:nvSpPr>
          <p:spPr>
            <a:xfrm flipH="1">
              <a:off x="4034050" y="3825193"/>
              <a:ext cx="164413" cy="175260"/>
            </a:xfrm>
            <a:custGeom>
              <a:avLst/>
              <a:gdLst/>
              <a:ahLst/>
              <a:cxnLst/>
              <a:rect l="l" t="t" r="r" b="b"/>
              <a:pathLst>
                <a:path w="3471" h="3700" extrusionOk="0">
                  <a:moveTo>
                    <a:pt x="433" y="1"/>
                  </a:moveTo>
                  <a:cubicBezTo>
                    <a:pt x="0" y="1"/>
                    <a:pt x="3" y="208"/>
                    <a:pt x="1443" y="922"/>
                  </a:cubicBezTo>
                  <a:cubicBezTo>
                    <a:pt x="1443" y="922"/>
                    <a:pt x="517" y="1813"/>
                    <a:pt x="1857" y="3091"/>
                  </a:cubicBezTo>
                  <a:cubicBezTo>
                    <a:pt x="2060" y="3276"/>
                    <a:pt x="2254" y="3479"/>
                    <a:pt x="2431" y="3700"/>
                  </a:cubicBezTo>
                  <a:lnTo>
                    <a:pt x="3471" y="3074"/>
                  </a:lnTo>
                  <a:cubicBezTo>
                    <a:pt x="3251" y="2536"/>
                    <a:pt x="2422" y="534"/>
                    <a:pt x="2104" y="358"/>
                  </a:cubicBezTo>
                  <a:cubicBezTo>
                    <a:pt x="1910" y="252"/>
                    <a:pt x="909"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2">
              <a:extLst>
                <a:ext uri="{FF2B5EF4-FFF2-40B4-BE49-F238E27FC236}">
                  <a16:creationId xmlns:a16="http://schemas.microsoft.com/office/drawing/2014/main" id="{53901CD2-36AB-4C68-1B99-CA71B1B5E248}"/>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rgbClr val="FFA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2">
              <a:extLst>
                <a:ext uri="{FF2B5EF4-FFF2-40B4-BE49-F238E27FC236}">
                  <a16:creationId xmlns:a16="http://schemas.microsoft.com/office/drawing/2014/main" id="{B5A8F3B2-0721-90CE-9A2E-75702DCD1037}"/>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2">
              <a:extLst>
                <a:ext uri="{FF2B5EF4-FFF2-40B4-BE49-F238E27FC236}">
                  <a16:creationId xmlns:a16="http://schemas.microsoft.com/office/drawing/2014/main" id="{05275ADD-7E84-1E24-3A83-1E063576D6B5}"/>
                </a:ext>
              </a:extLst>
            </p:cNvPr>
            <p:cNvSpPr/>
            <p:nvPr/>
          </p:nvSpPr>
          <p:spPr>
            <a:xfrm flipH="1">
              <a:off x="4083312" y="3669070"/>
              <a:ext cx="168344" cy="458091"/>
            </a:xfrm>
            <a:custGeom>
              <a:avLst/>
              <a:gdLst/>
              <a:ahLst/>
              <a:cxnLst/>
              <a:rect l="l" t="t" r="r" b="b"/>
              <a:pathLst>
                <a:path w="3554" h="9671" extrusionOk="0">
                  <a:moveTo>
                    <a:pt x="2703" y="1"/>
                  </a:moveTo>
                  <a:cubicBezTo>
                    <a:pt x="2348" y="1"/>
                    <a:pt x="2032" y="239"/>
                    <a:pt x="1949" y="595"/>
                  </a:cubicBezTo>
                  <a:lnTo>
                    <a:pt x="97" y="8715"/>
                  </a:lnTo>
                  <a:cubicBezTo>
                    <a:pt x="0" y="9129"/>
                    <a:pt x="256" y="9544"/>
                    <a:pt x="670" y="9650"/>
                  </a:cubicBezTo>
                  <a:cubicBezTo>
                    <a:pt x="730" y="9663"/>
                    <a:pt x="789" y="9670"/>
                    <a:pt x="847" y="9670"/>
                  </a:cubicBezTo>
                  <a:cubicBezTo>
                    <a:pt x="1197" y="9670"/>
                    <a:pt x="1514" y="9432"/>
                    <a:pt x="1605" y="9077"/>
                  </a:cubicBezTo>
                  <a:lnTo>
                    <a:pt x="3457" y="956"/>
                  </a:lnTo>
                  <a:cubicBezTo>
                    <a:pt x="3554" y="533"/>
                    <a:pt x="3298" y="118"/>
                    <a:pt x="2883" y="21"/>
                  </a:cubicBezTo>
                  <a:cubicBezTo>
                    <a:pt x="2823" y="8"/>
                    <a:pt x="2762" y="1"/>
                    <a:pt x="2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2">
              <a:extLst>
                <a:ext uri="{FF2B5EF4-FFF2-40B4-BE49-F238E27FC236}">
                  <a16:creationId xmlns:a16="http://schemas.microsoft.com/office/drawing/2014/main" id="{4A9798A6-8819-A67E-9B1A-0C4C7936C7B4}"/>
                </a:ext>
              </a:extLst>
            </p:cNvPr>
            <p:cNvSpPr/>
            <p:nvPr/>
          </p:nvSpPr>
          <p:spPr>
            <a:xfrm flipH="1">
              <a:off x="4123006" y="3789904"/>
              <a:ext cx="114535" cy="315894"/>
            </a:xfrm>
            <a:custGeom>
              <a:avLst/>
              <a:gdLst/>
              <a:ahLst/>
              <a:cxnLst/>
              <a:rect l="l" t="t" r="r" b="b"/>
              <a:pathLst>
                <a:path w="2418" h="6669" extrusionOk="0">
                  <a:moveTo>
                    <a:pt x="1439" y="1"/>
                  </a:moveTo>
                  <a:lnTo>
                    <a:pt x="99" y="6032"/>
                  </a:lnTo>
                  <a:cubicBezTo>
                    <a:pt x="1" y="6425"/>
                    <a:pt x="306" y="6669"/>
                    <a:pt x="607" y="6669"/>
                  </a:cubicBezTo>
                  <a:cubicBezTo>
                    <a:pt x="819" y="6669"/>
                    <a:pt x="1030" y="6547"/>
                    <a:pt x="1095" y="6270"/>
                  </a:cubicBezTo>
                  <a:lnTo>
                    <a:pt x="2418" y="345"/>
                  </a:lnTo>
                  <a:cubicBezTo>
                    <a:pt x="2092" y="230"/>
                    <a:pt x="1765" y="116"/>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2">
              <a:extLst>
                <a:ext uri="{FF2B5EF4-FFF2-40B4-BE49-F238E27FC236}">
                  <a16:creationId xmlns:a16="http://schemas.microsoft.com/office/drawing/2014/main" id="{E5E5EE62-C8F9-9000-36A6-A4BE212A8906}"/>
                </a:ext>
              </a:extLst>
            </p:cNvPr>
            <p:cNvSpPr/>
            <p:nvPr/>
          </p:nvSpPr>
          <p:spPr>
            <a:xfrm flipH="1">
              <a:off x="4055744" y="3649128"/>
              <a:ext cx="123677" cy="58641"/>
            </a:xfrm>
            <a:custGeom>
              <a:avLst/>
              <a:gdLst/>
              <a:ahLst/>
              <a:cxnLst/>
              <a:rect l="l" t="t" r="r" b="b"/>
              <a:pathLst>
                <a:path w="2611" h="1238" extrusionOk="0">
                  <a:moveTo>
                    <a:pt x="471" y="0"/>
                  </a:moveTo>
                  <a:cubicBezTo>
                    <a:pt x="278" y="0"/>
                    <a:pt x="102" y="124"/>
                    <a:pt x="45" y="319"/>
                  </a:cubicBezTo>
                  <a:cubicBezTo>
                    <a:pt x="1" y="557"/>
                    <a:pt x="159" y="786"/>
                    <a:pt x="397" y="830"/>
                  </a:cubicBezTo>
                  <a:lnTo>
                    <a:pt x="2020" y="1218"/>
                  </a:lnTo>
                  <a:cubicBezTo>
                    <a:pt x="2061" y="1231"/>
                    <a:pt x="2104" y="1237"/>
                    <a:pt x="2145" y="1237"/>
                  </a:cubicBezTo>
                  <a:cubicBezTo>
                    <a:pt x="2333" y="1237"/>
                    <a:pt x="2509" y="1113"/>
                    <a:pt x="2566" y="919"/>
                  </a:cubicBezTo>
                  <a:cubicBezTo>
                    <a:pt x="2610" y="672"/>
                    <a:pt x="2452" y="442"/>
                    <a:pt x="2214" y="398"/>
                  </a:cubicBezTo>
                  <a:lnTo>
                    <a:pt x="600" y="19"/>
                  </a:lnTo>
                  <a:cubicBezTo>
                    <a:pt x="557" y="6"/>
                    <a:pt x="513" y="0"/>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2">
              <a:extLst>
                <a:ext uri="{FF2B5EF4-FFF2-40B4-BE49-F238E27FC236}">
                  <a16:creationId xmlns:a16="http://schemas.microsoft.com/office/drawing/2014/main" id="{FFA8F847-EC69-5858-FF74-B7864521CD0B}"/>
                </a:ext>
              </a:extLst>
            </p:cNvPr>
            <p:cNvSpPr/>
            <p:nvPr/>
          </p:nvSpPr>
          <p:spPr>
            <a:xfrm>
              <a:off x="3257444" y="3319035"/>
              <a:ext cx="43201" cy="109759"/>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2">
              <a:extLst>
                <a:ext uri="{FF2B5EF4-FFF2-40B4-BE49-F238E27FC236}">
                  <a16:creationId xmlns:a16="http://schemas.microsoft.com/office/drawing/2014/main" id="{91E4F179-82AE-C9F6-EF20-5F1FB2277DBB}"/>
                </a:ext>
              </a:extLst>
            </p:cNvPr>
            <p:cNvSpPr/>
            <p:nvPr/>
          </p:nvSpPr>
          <p:spPr>
            <a:xfrm flipH="1">
              <a:off x="4134327" y="3887244"/>
              <a:ext cx="106056" cy="46468"/>
            </a:xfrm>
            <a:custGeom>
              <a:avLst/>
              <a:gdLst/>
              <a:ahLst/>
              <a:cxnLst/>
              <a:rect l="l" t="t" r="r" b="b"/>
              <a:pathLst>
                <a:path w="2239" h="981" extrusionOk="0">
                  <a:moveTo>
                    <a:pt x="406" y="0"/>
                  </a:moveTo>
                  <a:lnTo>
                    <a:pt x="406" y="0"/>
                  </a:lnTo>
                  <a:cubicBezTo>
                    <a:pt x="406" y="0"/>
                    <a:pt x="0" y="335"/>
                    <a:pt x="450" y="653"/>
                  </a:cubicBezTo>
                  <a:cubicBezTo>
                    <a:pt x="733" y="849"/>
                    <a:pt x="1385" y="981"/>
                    <a:pt x="1806" y="981"/>
                  </a:cubicBezTo>
                  <a:cubicBezTo>
                    <a:pt x="2067" y="981"/>
                    <a:pt x="2239" y="930"/>
                    <a:pt x="2178" y="811"/>
                  </a:cubicBezTo>
                  <a:cubicBezTo>
                    <a:pt x="2011" y="503"/>
                    <a:pt x="997" y="27"/>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2">
              <a:extLst>
                <a:ext uri="{FF2B5EF4-FFF2-40B4-BE49-F238E27FC236}">
                  <a16:creationId xmlns:a16="http://schemas.microsoft.com/office/drawing/2014/main" id="{4D29DF8F-6351-2503-1BC9-EE1DF80091F6}"/>
                </a:ext>
              </a:extLst>
            </p:cNvPr>
            <p:cNvSpPr/>
            <p:nvPr/>
          </p:nvSpPr>
          <p:spPr>
            <a:xfrm flipH="1">
              <a:off x="4120969" y="3857166"/>
              <a:ext cx="106056" cy="46231"/>
            </a:xfrm>
            <a:custGeom>
              <a:avLst/>
              <a:gdLst/>
              <a:ahLst/>
              <a:cxnLst/>
              <a:rect l="l" t="t" r="r" b="b"/>
              <a:pathLst>
                <a:path w="2239" h="976" extrusionOk="0">
                  <a:moveTo>
                    <a:pt x="406" y="0"/>
                  </a:moveTo>
                  <a:cubicBezTo>
                    <a:pt x="406" y="0"/>
                    <a:pt x="1" y="327"/>
                    <a:pt x="450" y="644"/>
                  </a:cubicBezTo>
                  <a:cubicBezTo>
                    <a:pt x="734" y="840"/>
                    <a:pt x="1387" y="976"/>
                    <a:pt x="1808" y="976"/>
                  </a:cubicBezTo>
                  <a:cubicBezTo>
                    <a:pt x="2068" y="976"/>
                    <a:pt x="2239" y="924"/>
                    <a:pt x="2178" y="803"/>
                  </a:cubicBezTo>
                  <a:cubicBezTo>
                    <a:pt x="2011" y="494"/>
                    <a:pt x="997" y="18"/>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2">
              <a:extLst>
                <a:ext uri="{FF2B5EF4-FFF2-40B4-BE49-F238E27FC236}">
                  <a16:creationId xmlns:a16="http://schemas.microsoft.com/office/drawing/2014/main" id="{29DD1207-739B-BF5D-1137-06FD756E0AE1}"/>
                </a:ext>
              </a:extLst>
            </p:cNvPr>
            <p:cNvSpPr/>
            <p:nvPr/>
          </p:nvSpPr>
          <p:spPr>
            <a:xfrm flipH="1">
              <a:off x="4142095" y="3916896"/>
              <a:ext cx="106245" cy="46468"/>
            </a:xfrm>
            <a:custGeom>
              <a:avLst/>
              <a:gdLst/>
              <a:ahLst/>
              <a:cxnLst/>
              <a:rect l="l" t="t" r="r" b="b"/>
              <a:pathLst>
                <a:path w="2243" h="981" extrusionOk="0">
                  <a:moveTo>
                    <a:pt x="415" y="0"/>
                  </a:moveTo>
                  <a:cubicBezTo>
                    <a:pt x="415" y="0"/>
                    <a:pt x="1" y="335"/>
                    <a:pt x="459" y="653"/>
                  </a:cubicBezTo>
                  <a:cubicBezTo>
                    <a:pt x="742" y="849"/>
                    <a:pt x="1394" y="981"/>
                    <a:pt x="1813" y="981"/>
                  </a:cubicBezTo>
                  <a:cubicBezTo>
                    <a:pt x="2073" y="981"/>
                    <a:pt x="2243" y="930"/>
                    <a:pt x="2179" y="811"/>
                  </a:cubicBezTo>
                  <a:cubicBezTo>
                    <a:pt x="2020" y="503"/>
                    <a:pt x="1006" y="27"/>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2">
              <a:extLst>
                <a:ext uri="{FF2B5EF4-FFF2-40B4-BE49-F238E27FC236}">
                  <a16:creationId xmlns:a16="http://schemas.microsoft.com/office/drawing/2014/main" id="{F46991C2-18E8-8104-6AD4-45D32CF7AD61}"/>
                </a:ext>
              </a:extLst>
            </p:cNvPr>
            <p:cNvSpPr/>
            <p:nvPr/>
          </p:nvSpPr>
          <p:spPr>
            <a:xfrm flipH="1">
              <a:off x="3588417" y="3803309"/>
              <a:ext cx="540037" cy="723633"/>
            </a:xfrm>
            <a:custGeom>
              <a:avLst/>
              <a:gdLst/>
              <a:ahLst/>
              <a:cxnLst/>
              <a:rect l="l" t="t" r="r" b="b"/>
              <a:pathLst>
                <a:path w="11401" h="15277" extrusionOk="0">
                  <a:moveTo>
                    <a:pt x="9849" y="0"/>
                  </a:moveTo>
                  <a:cubicBezTo>
                    <a:pt x="9849" y="0"/>
                    <a:pt x="7733" y="635"/>
                    <a:pt x="6869" y="3985"/>
                  </a:cubicBezTo>
                  <a:cubicBezTo>
                    <a:pt x="6163" y="6727"/>
                    <a:pt x="5758" y="8985"/>
                    <a:pt x="5758" y="8985"/>
                  </a:cubicBezTo>
                  <a:lnTo>
                    <a:pt x="2496" y="3236"/>
                  </a:lnTo>
                  <a:lnTo>
                    <a:pt x="0" y="4726"/>
                  </a:lnTo>
                  <a:cubicBezTo>
                    <a:pt x="0" y="4726"/>
                    <a:pt x="4035" y="15277"/>
                    <a:pt x="6336" y="15277"/>
                  </a:cubicBezTo>
                  <a:cubicBezTo>
                    <a:pt x="6367" y="15277"/>
                    <a:pt x="6398" y="15275"/>
                    <a:pt x="6428" y="15271"/>
                  </a:cubicBezTo>
                  <a:cubicBezTo>
                    <a:pt x="8703" y="14971"/>
                    <a:pt x="11401" y="6736"/>
                    <a:pt x="11401" y="6736"/>
                  </a:cubicBezTo>
                  <a:lnTo>
                    <a:pt x="9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2">
              <a:extLst>
                <a:ext uri="{FF2B5EF4-FFF2-40B4-BE49-F238E27FC236}">
                  <a16:creationId xmlns:a16="http://schemas.microsoft.com/office/drawing/2014/main" id="{065F35BB-3BBD-C6DA-2A46-10DDC2959EB2}"/>
                </a:ext>
              </a:extLst>
            </p:cNvPr>
            <p:cNvSpPr/>
            <p:nvPr/>
          </p:nvSpPr>
          <p:spPr>
            <a:xfrm flipH="1">
              <a:off x="3273519" y="2986457"/>
              <a:ext cx="552589" cy="891646"/>
            </a:xfrm>
            <a:custGeom>
              <a:avLst/>
              <a:gdLst/>
              <a:ahLst/>
              <a:cxnLst/>
              <a:rect l="l" t="t" r="r" b="b"/>
              <a:pathLst>
                <a:path w="11666" h="18824" extrusionOk="0">
                  <a:moveTo>
                    <a:pt x="7912" y="0"/>
                  </a:moveTo>
                  <a:cubicBezTo>
                    <a:pt x="4956" y="0"/>
                    <a:pt x="4360" y="3948"/>
                    <a:pt x="2249" y="5704"/>
                  </a:cubicBezTo>
                  <a:cubicBezTo>
                    <a:pt x="1" y="7573"/>
                    <a:pt x="521" y="10341"/>
                    <a:pt x="1773" y="12449"/>
                  </a:cubicBezTo>
                  <a:cubicBezTo>
                    <a:pt x="3016" y="14556"/>
                    <a:pt x="336" y="14609"/>
                    <a:pt x="521" y="16469"/>
                  </a:cubicBezTo>
                  <a:cubicBezTo>
                    <a:pt x="715" y="18338"/>
                    <a:pt x="1764" y="18471"/>
                    <a:pt x="1764" y="18471"/>
                  </a:cubicBezTo>
                  <a:cubicBezTo>
                    <a:pt x="2866" y="16813"/>
                    <a:pt x="5846" y="18823"/>
                    <a:pt x="7945" y="15517"/>
                  </a:cubicBezTo>
                  <a:cubicBezTo>
                    <a:pt x="10043" y="12211"/>
                    <a:pt x="7134" y="10923"/>
                    <a:pt x="6605" y="9248"/>
                  </a:cubicBezTo>
                  <a:cubicBezTo>
                    <a:pt x="6076" y="7564"/>
                    <a:pt x="7037" y="6656"/>
                    <a:pt x="8615" y="6083"/>
                  </a:cubicBezTo>
                  <a:cubicBezTo>
                    <a:pt x="10193" y="5510"/>
                    <a:pt x="11146" y="5131"/>
                    <a:pt x="11436" y="3164"/>
                  </a:cubicBezTo>
                  <a:cubicBezTo>
                    <a:pt x="11463" y="3032"/>
                    <a:pt x="11498" y="2909"/>
                    <a:pt x="11507" y="2794"/>
                  </a:cubicBezTo>
                  <a:cubicBezTo>
                    <a:pt x="11666" y="1745"/>
                    <a:pt x="11172" y="493"/>
                    <a:pt x="8518" y="52"/>
                  </a:cubicBezTo>
                  <a:cubicBezTo>
                    <a:pt x="8305" y="17"/>
                    <a:pt x="8104" y="0"/>
                    <a:pt x="7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2">
              <a:extLst>
                <a:ext uri="{FF2B5EF4-FFF2-40B4-BE49-F238E27FC236}">
                  <a16:creationId xmlns:a16="http://schemas.microsoft.com/office/drawing/2014/main" id="{32F0C30A-E35E-EDD6-3A09-12ED5B1287E9}"/>
                </a:ext>
              </a:extLst>
            </p:cNvPr>
            <p:cNvSpPr/>
            <p:nvPr/>
          </p:nvSpPr>
          <p:spPr>
            <a:xfrm flipH="1">
              <a:off x="3280199" y="3146322"/>
              <a:ext cx="243516" cy="581862"/>
            </a:xfrm>
            <a:custGeom>
              <a:avLst/>
              <a:gdLst/>
              <a:ahLst/>
              <a:cxnLst/>
              <a:rect l="l" t="t" r="r" b="b"/>
              <a:pathLst>
                <a:path w="5141" h="12284" extrusionOk="0">
                  <a:moveTo>
                    <a:pt x="4858" y="1"/>
                  </a:moveTo>
                  <a:lnTo>
                    <a:pt x="4832" y="168"/>
                  </a:lnTo>
                  <a:cubicBezTo>
                    <a:pt x="4823" y="230"/>
                    <a:pt x="4814" y="301"/>
                    <a:pt x="4797" y="371"/>
                  </a:cubicBezTo>
                  <a:lnTo>
                    <a:pt x="4744" y="645"/>
                  </a:lnTo>
                  <a:cubicBezTo>
                    <a:pt x="4682" y="883"/>
                    <a:pt x="4594" y="1112"/>
                    <a:pt x="4479" y="1332"/>
                  </a:cubicBezTo>
                  <a:cubicBezTo>
                    <a:pt x="4329" y="1614"/>
                    <a:pt x="4127" y="1853"/>
                    <a:pt x="3871" y="2055"/>
                  </a:cubicBezTo>
                  <a:cubicBezTo>
                    <a:pt x="3562" y="2285"/>
                    <a:pt x="3227" y="2470"/>
                    <a:pt x="2866" y="2611"/>
                  </a:cubicBezTo>
                  <a:cubicBezTo>
                    <a:pt x="2496" y="2778"/>
                    <a:pt x="2072" y="2919"/>
                    <a:pt x="1649" y="3131"/>
                  </a:cubicBezTo>
                  <a:cubicBezTo>
                    <a:pt x="1437" y="3237"/>
                    <a:pt x="1235" y="3360"/>
                    <a:pt x="1041" y="3492"/>
                  </a:cubicBezTo>
                  <a:cubicBezTo>
                    <a:pt x="838" y="3634"/>
                    <a:pt x="653" y="3801"/>
                    <a:pt x="494" y="3995"/>
                  </a:cubicBezTo>
                  <a:cubicBezTo>
                    <a:pt x="168" y="4392"/>
                    <a:pt x="0" y="4894"/>
                    <a:pt x="44" y="5406"/>
                  </a:cubicBezTo>
                  <a:lnTo>
                    <a:pt x="62" y="5600"/>
                  </a:lnTo>
                  <a:cubicBezTo>
                    <a:pt x="71" y="5661"/>
                    <a:pt x="80" y="5723"/>
                    <a:pt x="97" y="5785"/>
                  </a:cubicBezTo>
                  <a:cubicBezTo>
                    <a:pt x="115" y="5900"/>
                    <a:pt x="150" y="6023"/>
                    <a:pt x="185" y="6138"/>
                  </a:cubicBezTo>
                  <a:cubicBezTo>
                    <a:pt x="265" y="6376"/>
                    <a:pt x="379" y="6605"/>
                    <a:pt x="521" y="6808"/>
                  </a:cubicBezTo>
                  <a:cubicBezTo>
                    <a:pt x="785" y="7213"/>
                    <a:pt x="1102" y="7566"/>
                    <a:pt x="1393" y="7927"/>
                  </a:cubicBezTo>
                  <a:cubicBezTo>
                    <a:pt x="1676" y="8262"/>
                    <a:pt x="1914" y="8624"/>
                    <a:pt x="2116" y="9012"/>
                  </a:cubicBezTo>
                  <a:cubicBezTo>
                    <a:pt x="2293" y="9365"/>
                    <a:pt x="2399" y="9744"/>
                    <a:pt x="2416" y="10140"/>
                  </a:cubicBezTo>
                  <a:cubicBezTo>
                    <a:pt x="2434" y="10467"/>
                    <a:pt x="2399" y="10802"/>
                    <a:pt x="2310" y="11119"/>
                  </a:cubicBezTo>
                  <a:cubicBezTo>
                    <a:pt x="2275" y="11260"/>
                    <a:pt x="2231" y="11393"/>
                    <a:pt x="2187" y="11516"/>
                  </a:cubicBezTo>
                  <a:cubicBezTo>
                    <a:pt x="2134" y="11639"/>
                    <a:pt x="2090" y="11745"/>
                    <a:pt x="2046" y="11842"/>
                  </a:cubicBezTo>
                  <a:lnTo>
                    <a:pt x="1922" y="12098"/>
                  </a:lnTo>
                  <a:cubicBezTo>
                    <a:pt x="1912" y="12120"/>
                    <a:pt x="1902" y="12141"/>
                    <a:pt x="1893" y="12161"/>
                  </a:cubicBezTo>
                  <a:lnTo>
                    <a:pt x="1893" y="12161"/>
                  </a:lnTo>
                  <a:cubicBezTo>
                    <a:pt x="1905" y="12141"/>
                    <a:pt x="1918" y="12120"/>
                    <a:pt x="1931" y="12098"/>
                  </a:cubicBezTo>
                  <a:lnTo>
                    <a:pt x="2055" y="11842"/>
                  </a:lnTo>
                  <a:cubicBezTo>
                    <a:pt x="2108" y="11745"/>
                    <a:pt x="2152" y="11639"/>
                    <a:pt x="2205" y="11525"/>
                  </a:cubicBezTo>
                  <a:cubicBezTo>
                    <a:pt x="2257" y="11393"/>
                    <a:pt x="2302" y="11260"/>
                    <a:pt x="2337" y="11128"/>
                  </a:cubicBezTo>
                  <a:cubicBezTo>
                    <a:pt x="2434" y="10802"/>
                    <a:pt x="2478" y="10467"/>
                    <a:pt x="2469" y="10132"/>
                  </a:cubicBezTo>
                  <a:cubicBezTo>
                    <a:pt x="2451" y="9735"/>
                    <a:pt x="2354" y="9338"/>
                    <a:pt x="2178" y="8985"/>
                  </a:cubicBezTo>
                  <a:cubicBezTo>
                    <a:pt x="1984" y="8580"/>
                    <a:pt x="1746" y="8210"/>
                    <a:pt x="1464" y="7866"/>
                  </a:cubicBezTo>
                  <a:cubicBezTo>
                    <a:pt x="1191" y="7495"/>
                    <a:pt x="873" y="7143"/>
                    <a:pt x="626" y="6737"/>
                  </a:cubicBezTo>
                  <a:cubicBezTo>
                    <a:pt x="494" y="6543"/>
                    <a:pt x="397" y="6323"/>
                    <a:pt x="327" y="6102"/>
                  </a:cubicBezTo>
                  <a:cubicBezTo>
                    <a:pt x="291" y="5988"/>
                    <a:pt x="265" y="5864"/>
                    <a:pt x="238" y="5750"/>
                  </a:cubicBezTo>
                  <a:cubicBezTo>
                    <a:pt x="230" y="5688"/>
                    <a:pt x="221" y="5635"/>
                    <a:pt x="212" y="5573"/>
                  </a:cubicBezTo>
                  <a:lnTo>
                    <a:pt x="203" y="5397"/>
                  </a:lnTo>
                  <a:cubicBezTo>
                    <a:pt x="177" y="4930"/>
                    <a:pt x="327" y="4471"/>
                    <a:pt x="635" y="4110"/>
                  </a:cubicBezTo>
                  <a:cubicBezTo>
                    <a:pt x="785" y="3933"/>
                    <a:pt x="961" y="3783"/>
                    <a:pt x="1147" y="3660"/>
                  </a:cubicBezTo>
                  <a:cubicBezTo>
                    <a:pt x="1341" y="3528"/>
                    <a:pt x="1534" y="3413"/>
                    <a:pt x="1737" y="3316"/>
                  </a:cubicBezTo>
                  <a:cubicBezTo>
                    <a:pt x="2143" y="3122"/>
                    <a:pt x="2566" y="2990"/>
                    <a:pt x="2963" y="2822"/>
                  </a:cubicBezTo>
                  <a:cubicBezTo>
                    <a:pt x="3342" y="2681"/>
                    <a:pt x="3695" y="2487"/>
                    <a:pt x="4021" y="2249"/>
                  </a:cubicBezTo>
                  <a:cubicBezTo>
                    <a:pt x="4303" y="2038"/>
                    <a:pt x="4541" y="1764"/>
                    <a:pt x="4709" y="1465"/>
                  </a:cubicBezTo>
                  <a:cubicBezTo>
                    <a:pt x="4841" y="1227"/>
                    <a:pt x="4938" y="971"/>
                    <a:pt x="5008" y="715"/>
                  </a:cubicBezTo>
                  <a:cubicBezTo>
                    <a:pt x="5035" y="609"/>
                    <a:pt x="5061" y="512"/>
                    <a:pt x="5079" y="433"/>
                  </a:cubicBezTo>
                  <a:cubicBezTo>
                    <a:pt x="5097" y="345"/>
                    <a:pt x="5105" y="274"/>
                    <a:pt x="5114" y="213"/>
                  </a:cubicBezTo>
                  <a:lnTo>
                    <a:pt x="5141" y="36"/>
                  </a:lnTo>
                  <a:lnTo>
                    <a:pt x="4858" y="1"/>
                  </a:lnTo>
                  <a:close/>
                  <a:moveTo>
                    <a:pt x="1893" y="12161"/>
                  </a:moveTo>
                  <a:cubicBezTo>
                    <a:pt x="1865" y="12206"/>
                    <a:pt x="1841" y="12247"/>
                    <a:pt x="1817" y="12283"/>
                  </a:cubicBezTo>
                  <a:cubicBezTo>
                    <a:pt x="1842" y="12251"/>
                    <a:pt x="1867" y="12211"/>
                    <a:pt x="1893" y="12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2">
              <a:extLst>
                <a:ext uri="{FF2B5EF4-FFF2-40B4-BE49-F238E27FC236}">
                  <a16:creationId xmlns:a16="http://schemas.microsoft.com/office/drawing/2014/main" id="{B4733359-6D93-08C6-3139-91491B6D05DF}"/>
                </a:ext>
              </a:extLst>
            </p:cNvPr>
            <p:cNvSpPr/>
            <p:nvPr/>
          </p:nvSpPr>
          <p:spPr>
            <a:xfrm flipH="1">
              <a:off x="3283135" y="2984704"/>
              <a:ext cx="540037" cy="772280"/>
            </a:xfrm>
            <a:custGeom>
              <a:avLst/>
              <a:gdLst/>
              <a:ahLst/>
              <a:cxnLst/>
              <a:rect l="l" t="t" r="r" b="b"/>
              <a:pathLst>
                <a:path w="11401" h="16304" extrusionOk="0">
                  <a:moveTo>
                    <a:pt x="7716" y="1"/>
                  </a:moveTo>
                  <a:cubicBezTo>
                    <a:pt x="7487" y="1"/>
                    <a:pt x="7260" y="24"/>
                    <a:pt x="7037" y="71"/>
                  </a:cubicBezTo>
                  <a:cubicBezTo>
                    <a:pt x="6675" y="151"/>
                    <a:pt x="6331" y="301"/>
                    <a:pt x="6031" y="503"/>
                  </a:cubicBezTo>
                  <a:cubicBezTo>
                    <a:pt x="5714" y="715"/>
                    <a:pt x="5432" y="962"/>
                    <a:pt x="5185" y="1253"/>
                  </a:cubicBezTo>
                  <a:cubicBezTo>
                    <a:pt x="4674" y="1826"/>
                    <a:pt x="4259" y="2487"/>
                    <a:pt x="3836" y="3148"/>
                  </a:cubicBezTo>
                  <a:cubicBezTo>
                    <a:pt x="3413" y="3801"/>
                    <a:pt x="2981" y="4480"/>
                    <a:pt x="2452" y="5044"/>
                  </a:cubicBezTo>
                  <a:cubicBezTo>
                    <a:pt x="2381" y="5115"/>
                    <a:pt x="2319" y="5185"/>
                    <a:pt x="2240" y="5256"/>
                  </a:cubicBezTo>
                  <a:cubicBezTo>
                    <a:pt x="2170" y="5317"/>
                    <a:pt x="2099" y="5388"/>
                    <a:pt x="2020" y="5450"/>
                  </a:cubicBezTo>
                  <a:lnTo>
                    <a:pt x="1790" y="5644"/>
                  </a:lnTo>
                  <a:cubicBezTo>
                    <a:pt x="1720" y="5697"/>
                    <a:pt x="1641" y="5776"/>
                    <a:pt x="1561" y="5846"/>
                  </a:cubicBezTo>
                  <a:cubicBezTo>
                    <a:pt x="671" y="6675"/>
                    <a:pt x="186" y="7866"/>
                    <a:pt x="239" y="9082"/>
                  </a:cubicBezTo>
                  <a:cubicBezTo>
                    <a:pt x="265" y="9814"/>
                    <a:pt x="424" y="10537"/>
                    <a:pt x="697" y="11225"/>
                  </a:cubicBezTo>
                  <a:cubicBezTo>
                    <a:pt x="821" y="11533"/>
                    <a:pt x="962" y="11842"/>
                    <a:pt x="1120" y="12142"/>
                  </a:cubicBezTo>
                  <a:cubicBezTo>
                    <a:pt x="1270" y="12433"/>
                    <a:pt x="1438" y="12688"/>
                    <a:pt x="1517" y="12971"/>
                  </a:cubicBezTo>
                  <a:cubicBezTo>
                    <a:pt x="1552" y="13103"/>
                    <a:pt x="1579" y="13235"/>
                    <a:pt x="1579" y="13376"/>
                  </a:cubicBezTo>
                  <a:cubicBezTo>
                    <a:pt x="1579" y="13508"/>
                    <a:pt x="1561" y="13641"/>
                    <a:pt x="1517" y="13764"/>
                  </a:cubicBezTo>
                  <a:cubicBezTo>
                    <a:pt x="1420" y="13993"/>
                    <a:pt x="1279" y="14205"/>
                    <a:pt x="1103" y="14381"/>
                  </a:cubicBezTo>
                  <a:cubicBezTo>
                    <a:pt x="935" y="14558"/>
                    <a:pt x="768" y="14708"/>
                    <a:pt x="618" y="14866"/>
                  </a:cubicBezTo>
                  <a:cubicBezTo>
                    <a:pt x="485" y="15007"/>
                    <a:pt x="362" y="15157"/>
                    <a:pt x="256" y="15316"/>
                  </a:cubicBezTo>
                  <a:cubicBezTo>
                    <a:pt x="168" y="15457"/>
                    <a:pt x="106" y="15598"/>
                    <a:pt x="53" y="15748"/>
                  </a:cubicBezTo>
                  <a:cubicBezTo>
                    <a:pt x="27" y="15863"/>
                    <a:pt x="9" y="15977"/>
                    <a:pt x="1" y="16092"/>
                  </a:cubicBezTo>
                  <a:lnTo>
                    <a:pt x="1" y="16215"/>
                  </a:lnTo>
                  <a:lnTo>
                    <a:pt x="9" y="16303"/>
                  </a:lnTo>
                  <a:cubicBezTo>
                    <a:pt x="9" y="16277"/>
                    <a:pt x="9" y="16250"/>
                    <a:pt x="9" y="16215"/>
                  </a:cubicBezTo>
                  <a:cubicBezTo>
                    <a:pt x="9" y="16180"/>
                    <a:pt x="18" y="16136"/>
                    <a:pt x="18" y="16092"/>
                  </a:cubicBezTo>
                  <a:cubicBezTo>
                    <a:pt x="27" y="15977"/>
                    <a:pt x="53" y="15871"/>
                    <a:pt x="89" y="15757"/>
                  </a:cubicBezTo>
                  <a:cubicBezTo>
                    <a:pt x="142" y="15616"/>
                    <a:pt x="212" y="15483"/>
                    <a:pt x="300" y="15351"/>
                  </a:cubicBezTo>
                  <a:cubicBezTo>
                    <a:pt x="415" y="15201"/>
                    <a:pt x="538" y="15051"/>
                    <a:pt x="679" y="14919"/>
                  </a:cubicBezTo>
                  <a:cubicBezTo>
                    <a:pt x="829" y="14778"/>
                    <a:pt x="997" y="14628"/>
                    <a:pt x="1173" y="14461"/>
                  </a:cubicBezTo>
                  <a:cubicBezTo>
                    <a:pt x="1376" y="14275"/>
                    <a:pt x="1535" y="14055"/>
                    <a:pt x="1649" y="13817"/>
                  </a:cubicBezTo>
                  <a:cubicBezTo>
                    <a:pt x="1702" y="13676"/>
                    <a:pt x="1729" y="13535"/>
                    <a:pt x="1737" y="13385"/>
                  </a:cubicBezTo>
                  <a:cubicBezTo>
                    <a:pt x="1737" y="13226"/>
                    <a:pt x="1711" y="13076"/>
                    <a:pt x="1676" y="12926"/>
                  </a:cubicBezTo>
                  <a:cubicBezTo>
                    <a:pt x="1623" y="12777"/>
                    <a:pt x="1570" y="12627"/>
                    <a:pt x="1499" y="12486"/>
                  </a:cubicBezTo>
                  <a:lnTo>
                    <a:pt x="1447" y="12380"/>
                  </a:lnTo>
                  <a:lnTo>
                    <a:pt x="1394" y="12265"/>
                  </a:lnTo>
                  <a:cubicBezTo>
                    <a:pt x="1350" y="12204"/>
                    <a:pt x="1314" y="12133"/>
                    <a:pt x="1279" y="12054"/>
                  </a:cubicBezTo>
                  <a:cubicBezTo>
                    <a:pt x="1138" y="11763"/>
                    <a:pt x="1006" y="11463"/>
                    <a:pt x="891" y="11145"/>
                  </a:cubicBezTo>
                  <a:cubicBezTo>
                    <a:pt x="644" y="10484"/>
                    <a:pt x="512" y="9788"/>
                    <a:pt x="494" y="9082"/>
                  </a:cubicBezTo>
                  <a:cubicBezTo>
                    <a:pt x="477" y="8333"/>
                    <a:pt x="671" y="7592"/>
                    <a:pt x="1050" y="6940"/>
                  </a:cubicBezTo>
                  <a:cubicBezTo>
                    <a:pt x="1244" y="6614"/>
                    <a:pt x="1482" y="6314"/>
                    <a:pt x="1764" y="6049"/>
                  </a:cubicBezTo>
                  <a:cubicBezTo>
                    <a:pt x="1834" y="5988"/>
                    <a:pt x="1905" y="5917"/>
                    <a:pt x="1984" y="5855"/>
                  </a:cubicBezTo>
                  <a:lnTo>
                    <a:pt x="2214" y="5661"/>
                  </a:lnTo>
                  <a:cubicBezTo>
                    <a:pt x="2293" y="5600"/>
                    <a:pt x="2363" y="5529"/>
                    <a:pt x="2443" y="5459"/>
                  </a:cubicBezTo>
                  <a:cubicBezTo>
                    <a:pt x="2522" y="5388"/>
                    <a:pt x="2593" y="5317"/>
                    <a:pt x="2663" y="5238"/>
                  </a:cubicBezTo>
                  <a:cubicBezTo>
                    <a:pt x="3219" y="4639"/>
                    <a:pt x="3651" y="3951"/>
                    <a:pt x="4074" y="3290"/>
                  </a:cubicBezTo>
                  <a:cubicBezTo>
                    <a:pt x="4497" y="2628"/>
                    <a:pt x="4894" y="1967"/>
                    <a:pt x="5379" y="1420"/>
                  </a:cubicBezTo>
                  <a:cubicBezTo>
                    <a:pt x="5608" y="1147"/>
                    <a:pt x="5873" y="900"/>
                    <a:pt x="6172" y="697"/>
                  </a:cubicBezTo>
                  <a:cubicBezTo>
                    <a:pt x="6446" y="503"/>
                    <a:pt x="6754" y="362"/>
                    <a:pt x="7089" y="274"/>
                  </a:cubicBezTo>
                  <a:cubicBezTo>
                    <a:pt x="7319" y="222"/>
                    <a:pt x="7559" y="194"/>
                    <a:pt x="7797" y="194"/>
                  </a:cubicBezTo>
                  <a:cubicBezTo>
                    <a:pt x="7879" y="194"/>
                    <a:pt x="7961" y="197"/>
                    <a:pt x="8042" y="204"/>
                  </a:cubicBezTo>
                  <a:cubicBezTo>
                    <a:pt x="8121" y="204"/>
                    <a:pt x="8200" y="221"/>
                    <a:pt x="8280" y="230"/>
                  </a:cubicBezTo>
                  <a:lnTo>
                    <a:pt x="8394" y="248"/>
                  </a:lnTo>
                  <a:lnTo>
                    <a:pt x="8509" y="274"/>
                  </a:lnTo>
                  <a:cubicBezTo>
                    <a:pt x="8659" y="301"/>
                    <a:pt x="8809" y="327"/>
                    <a:pt x="8950" y="371"/>
                  </a:cubicBezTo>
                  <a:cubicBezTo>
                    <a:pt x="9470" y="486"/>
                    <a:pt x="9973" y="697"/>
                    <a:pt x="10431" y="979"/>
                  </a:cubicBezTo>
                  <a:cubicBezTo>
                    <a:pt x="10528" y="1050"/>
                    <a:pt x="10616" y="1121"/>
                    <a:pt x="10704" y="1191"/>
                  </a:cubicBezTo>
                  <a:cubicBezTo>
                    <a:pt x="10748" y="1226"/>
                    <a:pt x="10784" y="1262"/>
                    <a:pt x="10819" y="1306"/>
                  </a:cubicBezTo>
                  <a:cubicBezTo>
                    <a:pt x="10863" y="1341"/>
                    <a:pt x="10898" y="1376"/>
                    <a:pt x="10934" y="1412"/>
                  </a:cubicBezTo>
                  <a:cubicBezTo>
                    <a:pt x="10995" y="1491"/>
                    <a:pt x="11048" y="1570"/>
                    <a:pt x="11101" y="1658"/>
                  </a:cubicBezTo>
                  <a:cubicBezTo>
                    <a:pt x="11128" y="1694"/>
                    <a:pt x="11154" y="1738"/>
                    <a:pt x="11172" y="1773"/>
                  </a:cubicBezTo>
                  <a:lnTo>
                    <a:pt x="11225" y="1896"/>
                  </a:lnTo>
                  <a:cubicBezTo>
                    <a:pt x="11330" y="2143"/>
                    <a:pt x="11374" y="2417"/>
                    <a:pt x="11366" y="2681"/>
                  </a:cubicBezTo>
                  <a:cubicBezTo>
                    <a:pt x="11366" y="2752"/>
                    <a:pt x="11357" y="2822"/>
                    <a:pt x="11348" y="2893"/>
                  </a:cubicBezTo>
                  <a:cubicBezTo>
                    <a:pt x="11339" y="2946"/>
                    <a:pt x="11339" y="2972"/>
                    <a:pt x="11339" y="2972"/>
                  </a:cubicBezTo>
                  <a:lnTo>
                    <a:pt x="11357" y="2902"/>
                  </a:lnTo>
                  <a:cubicBezTo>
                    <a:pt x="11366" y="2831"/>
                    <a:pt x="11374" y="2761"/>
                    <a:pt x="11383" y="2690"/>
                  </a:cubicBezTo>
                  <a:cubicBezTo>
                    <a:pt x="11401" y="2417"/>
                    <a:pt x="11366" y="2143"/>
                    <a:pt x="11277" y="1888"/>
                  </a:cubicBezTo>
                  <a:cubicBezTo>
                    <a:pt x="11260" y="1844"/>
                    <a:pt x="11242" y="1799"/>
                    <a:pt x="11225" y="1755"/>
                  </a:cubicBezTo>
                  <a:cubicBezTo>
                    <a:pt x="11207" y="1720"/>
                    <a:pt x="11180" y="1676"/>
                    <a:pt x="11163" y="1632"/>
                  </a:cubicBezTo>
                  <a:cubicBezTo>
                    <a:pt x="11110" y="1544"/>
                    <a:pt x="11057" y="1456"/>
                    <a:pt x="10995" y="1376"/>
                  </a:cubicBezTo>
                  <a:cubicBezTo>
                    <a:pt x="10960" y="1332"/>
                    <a:pt x="10916" y="1288"/>
                    <a:pt x="10881" y="1253"/>
                  </a:cubicBezTo>
                  <a:cubicBezTo>
                    <a:pt x="10845" y="1209"/>
                    <a:pt x="10801" y="1165"/>
                    <a:pt x="10766" y="1121"/>
                  </a:cubicBezTo>
                  <a:cubicBezTo>
                    <a:pt x="10678" y="1041"/>
                    <a:pt x="10581" y="962"/>
                    <a:pt x="10484" y="891"/>
                  </a:cubicBezTo>
                  <a:cubicBezTo>
                    <a:pt x="10034" y="583"/>
                    <a:pt x="9523" y="345"/>
                    <a:pt x="8985" y="212"/>
                  </a:cubicBezTo>
                  <a:cubicBezTo>
                    <a:pt x="8844" y="168"/>
                    <a:pt x="8694" y="142"/>
                    <a:pt x="8535" y="98"/>
                  </a:cubicBezTo>
                  <a:cubicBezTo>
                    <a:pt x="8500" y="89"/>
                    <a:pt x="8465" y="80"/>
                    <a:pt x="8421" y="71"/>
                  </a:cubicBezTo>
                  <a:lnTo>
                    <a:pt x="8297" y="54"/>
                  </a:lnTo>
                  <a:cubicBezTo>
                    <a:pt x="8218" y="45"/>
                    <a:pt x="8147" y="18"/>
                    <a:pt x="8059" y="18"/>
                  </a:cubicBezTo>
                  <a:cubicBezTo>
                    <a:pt x="7945" y="7"/>
                    <a:pt x="7830" y="1"/>
                    <a:pt x="7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2">
              <a:extLst>
                <a:ext uri="{FF2B5EF4-FFF2-40B4-BE49-F238E27FC236}">
                  <a16:creationId xmlns:a16="http://schemas.microsoft.com/office/drawing/2014/main" id="{44CEF8E4-C3EA-2CAF-761E-DA5BFE2100A8}"/>
                </a:ext>
              </a:extLst>
            </p:cNvPr>
            <p:cNvSpPr/>
            <p:nvPr/>
          </p:nvSpPr>
          <p:spPr>
            <a:xfrm flipH="1">
              <a:off x="3281051" y="2959126"/>
              <a:ext cx="406792" cy="192265"/>
            </a:xfrm>
            <a:custGeom>
              <a:avLst/>
              <a:gdLst/>
              <a:ahLst/>
              <a:cxnLst/>
              <a:rect l="l" t="t" r="r" b="b"/>
              <a:pathLst>
                <a:path w="8588" h="4059" extrusionOk="0">
                  <a:moveTo>
                    <a:pt x="4949" y="0"/>
                  </a:moveTo>
                  <a:cubicBezTo>
                    <a:pt x="4338" y="0"/>
                    <a:pt x="3735" y="136"/>
                    <a:pt x="3183" y="409"/>
                  </a:cubicBezTo>
                  <a:cubicBezTo>
                    <a:pt x="3042" y="479"/>
                    <a:pt x="2892" y="576"/>
                    <a:pt x="2760" y="673"/>
                  </a:cubicBezTo>
                  <a:cubicBezTo>
                    <a:pt x="2637" y="770"/>
                    <a:pt x="2513" y="876"/>
                    <a:pt x="2390" y="964"/>
                  </a:cubicBezTo>
                  <a:cubicBezTo>
                    <a:pt x="2160" y="1140"/>
                    <a:pt x="1922" y="1299"/>
                    <a:pt x="1667" y="1431"/>
                  </a:cubicBezTo>
                  <a:cubicBezTo>
                    <a:pt x="1455" y="1546"/>
                    <a:pt x="1217" y="1625"/>
                    <a:pt x="979" y="1678"/>
                  </a:cubicBezTo>
                  <a:cubicBezTo>
                    <a:pt x="891" y="1696"/>
                    <a:pt x="798" y="1705"/>
                    <a:pt x="705" y="1705"/>
                  </a:cubicBezTo>
                  <a:cubicBezTo>
                    <a:pt x="611" y="1705"/>
                    <a:pt x="516" y="1696"/>
                    <a:pt x="423" y="1678"/>
                  </a:cubicBezTo>
                  <a:cubicBezTo>
                    <a:pt x="309" y="1652"/>
                    <a:pt x="194" y="1599"/>
                    <a:pt x="97" y="1528"/>
                  </a:cubicBezTo>
                  <a:cubicBezTo>
                    <a:pt x="62" y="1502"/>
                    <a:pt x="27" y="1475"/>
                    <a:pt x="0" y="1440"/>
                  </a:cubicBezTo>
                  <a:lnTo>
                    <a:pt x="0" y="1440"/>
                  </a:lnTo>
                  <a:cubicBezTo>
                    <a:pt x="27" y="1475"/>
                    <a:pt x="53" y="1502"/>
                    <a:pt x="88" y="1528"/>
                  </a:cubicBezTo>
                  <a:cubicBezTo>
                    <a:pt x="185" y="1608"/>
                    <a:pt x="300" y="1652"/>
                    <a:pt x="423" y="1687"/>
                  </a:cubicBezTo>
                  <a:cubicBezTo>
                    <a:pt x="516" y="1705"/>
                    <a:pt x="609" y="1713"/>
                    <a:pt x="701" y="1713"/>
                  </a:cubicBezTo>
                  <a:cubicBezTo>
                    <a:pt x="794" y="1713"/>
                    <a:pt x="886" y="1705"/>
                    <a:pt x="979" y="1687"/>
                  </a:cubicBezTo>
                  <a:cubicBezTo>
                    <a:pt x="1226" y="1643"/>
                    <a:pt x="1455" y="1564"/>
                    <a:pt x="1675" y="1458"/>
                  </a:cubicBezTo>
                  <a:cubicBezTo>
                    <a:pt x="1931" y="1326"/>
                    <a:pt x="2187" y="1176"/>
                    <a:pt x="2416" y="1008"/>
                  </a:cubicBezTo>
                  <a:cubicBezTo>
                    <a:pt x="2548" y="920"/>
                    <a:pt x="2663" y="814"/>
                    <a:pt x="2795" y="717"/>
                  </a:cubicBezTo>
                  <a:cubicBezTo>
                    <a:pt x="2927" y="629"/>
                    <a:pt x="3069" y="541"/>
                    <a:pt x="3218" y="479"/>
                  </a:cubicBezTo>
                  <a:cubicBezTo>
                    <a:pt x="3727" y="246"/>
                    <a:pt x="4275" y="132"/>
                    <a:pt x="4826" y="132"/>
                  </a:cubicBezTo>
                  <a:cubicBezTo>
                    <a:pt x="4963" y="132"/>
                    <a:pt x="5101" y="139"/>
                    <a:pt x="5238" y="153"/>
                  </a:cubicBezTo>
                  <a:cubicBezTo>
                    <a:pt x="5581" y="188"/>
                    <a:pt x="5925" y="267"/>
                    <a:pt x="6251" y="391"/>
                  </a:cubicBezTo>
                  <a:cubicBezTo>
                    <a:pt x="6569" y="506"/>
                    <a:pt x="6869" y="664"/>
                    <a:pt x="7133" y="867"/>
                  </a:cubicBezTo>
                  <a:cubicBezTo>
                    <a:pt x="7380" y="1043"/>
                    <a:pt x="7592" y="1273"/>
                    <a:pt x="7759" y="1528"/>
                  </a:cubicBezTo>
                  <a:cubicBezTo>
                    <a:pt x="7909" y="1758"/>
                    <a:pt x="8015" y="2004"/>
                    <a:pt x="8077" y="2269"/>
                  </a:cubicBezTo>
                  <a:cubicBezTo>
                    <a:pt x="8121" y="2489"/>
                    <a:pt x="8138" y="2719"/>
                    <a:pt x="8130" y="2939"/>
                  </a:cubicBezTo>
                  <a:cubicBezTo>
                    <a:pt x="8112" y="3230"/>
                    <a:pt x="8050" y="3512"/>
                    <a:pt x="7953" y="3785"/>
                  </a:cubicBezTo>
                  <a:lnTo>
                    <a:pt x="7909" y="3891"/>
                  </a:lnTo>
                  <a:lnTo>
                    <a:pt x="8465" y="4059"/>
                  </a:lnTo>
                  <a:lnTo>
                    <a:pt x="8491" y="3927"/>
                  </a:lnTo>
                  <a:cubicBezTo>
                    <a:pt x="8509" y="3838"/>
                    <a:pt x="8535" y="3715"/>
                    <a:pt x="8562" y="3547"/>
                  </a:cubicBezTo>
                  <a:cubicBezTo>
                    <a:pt x="8579" y="3345"/>
                    <a:pt x="8588" y="3142"/>
                    <a:pt x="8579" y="2939"/>
                  </a:cubicBezTo>
                  <a:cubicBezTo>
                    <a:pt x="8570" y="2675"/>
                    <a:pt x="8526" y="2419"/>
                    <a:pt x="8447" y="2172"/>
                  </a:cubicBezTo>
                  <a:cubicBezTo>
                    <a:pt x="8359" y="1872"/>
                    <a:pt x="8218" y="1590"/>
                    <a:pt x="8024" y="1352"/>
                  </a:cubicBezTo>
                  <a:cubicBezTo>
                    <a:pt x="7821" y="1079"/>
                    <a:pt x="7565" y="849"/>
                    <a:pt x="7283" y="664"/>
                  </a:cubicBezTo>
                  <a:cubicBezTo>
                    <a:pt x="6983" y="470"/>
                    <a:pt x="6666" y="312"/>
                    <a:pt x="6322" y="206"/>
                  </a:cubicBezTo>
                  <a:cubicBezTo>
                    <a:pt x="5978" y="100"/>
                    <a:pt x="5617" y="29"/>
                    <a:pt x="5255" y="12"/>
                  </a:cubicBezTo>
                  <a:cubicBezTo>
                    <a:pt x="5153" y="4"/>
                    <a:pt x="5051" y="0"/>
                    <a:pt x="4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2">
              <a:extLst>
                <a:ext uri="{FF2B5EF4-FFF2-40B4-BE49-F238E27FC236}">
                  <a16:creationId xmlns:a16="http://schemas.microsoft.com/office/drawing/2014/main" id="{F73296EA-6F85-DDAF-DFDB-150AF99EF716}"/>
                </a:ext>
              </a:extLst>
            </p:cNvPr>
            <p:cNvSpPr/>
            <p:nvPr/>
          </p:nvSpPr>
          <p:spPr>
            <a:xfrm flipH="1">
              <a:off x="3255143" y="3308793"/>
              <a:ext cx="62667" cy="33868"/>
            </a:xfrm>
            <a:custGeom>
              <a:avLst/>
              <a:gdLst/>
              <a:ahLst/>
              <a:cxnLst/>
              <a:rect l="l" t="t" r="r" b="b"/>
              <a:pathLst>
                <a:path w="1323" h="715" fill="none" extrusionOk="0">
                  <a:moveTo>
                    <a:pt x="0" y="653"/>
                  </a:moveTo>
                  <a:cubicBezTo>
                    <a:pt x="0" y="653"/>
                    <a:pt x="802" y="1"/>
                    <a:pt x="1323" y="715"/>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2">
              <a:extLst>
                <a:ext uri="{FF2B5EF4-FFF2-40B4-BE49-F238E27FC236}">
                  <a16:creationId xmlns:a16="http://schemas.microsoft.com/office/drawing/2014/main" id="{FA811723-5895-C2B7-5CF1-DAD841671825}"/>
                </a:ext>
              </a:extLst>
            </p:cNvPr>
            <p:cNvSpPr/>
            <p:nvPr/>
          </p:nvSpPr>
          <p:spPr>
            <a:xfrm flipH="1">
              <a:off x="3087227" y="3237555"/>
              <a:ext cx="193828" cy="176349"/>
            </a:xfrm>
            <a:custGeom>
              <a:avLst/>
              <a:gdLst/>
              <a:ahLst/>
              <a:cxnLst/>
              <a:rect l="l" t="t" r="r" b="b"/>
              <a:pathLst>
                <a:path w="4092" h="3723" extrusionOk="0">
                  <a:moveTo>
                    <a:pt x="2048" y="0"/>
                  </a:moveTo>
                  <a:cubicBezTo>
                    <a:pt x="1905" y="0"/>
                    <a:pt x="1760" y="17"/>
                    <a:pt x="1614" y="51"/>
                  </a:cubicBezTo>
                  <a:cubicBezTo>
                    <a:pt x="618" y="289"/>
                    <a:pt x="1" y="1286"/>
                    <a:pt x="239" y="2291"/>
                  </a:cubicBezTo>
                  <a:cubicBezTo>
                    <a:pt x="436" y="3147"/>
                    <a:pt x="1205" y="3723"/>
                    <a:pt x="2056" y="3723"/>
                  </a:cubicBezTo>
                  <a:cubicBezTo>
                    <a:pt x="2195" y="3723"/>
                    <a:pt x="2337" y="3707"/>
                    <a:pt x="2478" y="3675"/>
                  </a:cubicBezTo>
                  <a:cubicBezTo>
                    <a:pt x="3475" y="3437"/>
                    <a:pt x="4092" y="2432"/>
                    <a:pt x="3854" y="1435"/>
                  </a:cubicBezTo>
                  <a:cubicBezTo>
                    <a:pt x="3650" y="576"/>
                    <a:pt x="2892" y="0"/>
                    <a:pt x="2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2">
              <a:extLst>
                <a:ext uri="{FF2B5EF4-FFF2-40B4-BE49-F238E27FC236}">
                  <a16:creationId xmlns:a16="http://schemas.microsoft.com/office/drawing/2014/main" id="{C362B4F2-F818-4840-D46F-5A263C35D218}"/>
                </a:ext>
              </a:extLst>
            </p:cNvPr>
            <p:cNvSpPr/>
            <p:nvPr/>
          </p:nvSpPr>
          <p:spPr>
            <a:xfrm flipH="1">
              <a:off x="3300662" y="3244183"/>
              <a:ext cx="194680" cy="176918"/>
            </a:xfrm>
            <a:custGeom>
              <a:avLst/>
              <a:gdLst/>
              <a:ahLst/>
              <a:cxnLst/>
              <a:rect l="l" t="t" r="r" b="b"/>
              <a:pathLst>
                <a:path w="4110" h="3735" extrusionOk="0">
                  <a:moveTo>
                    <a:pt x="2054" y="0"/>
                  </a:moveTo>
                  <a:cubicBezTo>
                    <a:pt x="1912" y="0"/>
                    <a:pt x="1768" y="17"/>
                    <a:pt x="1623" y="51"/>
                  </a:cubicBezTo>
                  <a:cubicBezTo>
                    <a:pt x="627" y="280"/>
                    <a:pt x="1" y="1285"/>
                    <a:pt x="239" y="2291"/>
                  </a:cubicBezTo>
                  <a:cubicBezTo>
                    <a:pt x="435" y="3151"/>
                    <a:pt x="1201" y="3734"/>
                    <a:pt x="2048" y="3734"/>
                  </a:cubicBezTo>
                  <a:cubicBezTo>
                    <a:pt x="2190" y="3734"/>
                    <a:pt x="2334" y="3718"/>
                    <a:pt x="2478" y="3684"/>
                  </a:cubicBezTo>
                  <a:cubicBezTo>
                    <a:pt x="3484" y="3446"/>
                    <a:pt x="4110" y="2440"/>
                    <a:pt x="3872" y="1435"/>
                  </a:cubicBezTo>
                  <a:cubicBezTo>
                    <a:pt x="3668" y="582"/>
                    <a:pt x="2901" y="0"/>
                    <a:pt x="20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2">
              <a:extLst>
                <a:ext uri="{FF2B5EF4-FFF2-40B4-BE49-F238E27FC236}">
                  <a16:creationId xmlns:a16="http://schemas.microsoft.com/office/drawing/2014/main" id="{51313A0B-A252-08FE-587C-53A9332E9648}"/>
                </a:ext>
              </a:extLst>
            </p:cNvPr>
            <p:cNvSpPr/>
            <p:nvPr/>
          </p:nvSpPr>
          <p:spPr>
            <a:xfrm flipH="1">
              <a:off x="3486485" y="3339724"/>
              <a:ext cx="25105" cy="47"/>
            </a:xfrm>
            <a:custGeom>
              <a:avLst/>
              <a:gdLst/>
              <a:ahLst/>
              <a:cxnLst/>
              <a:rect l="l" t="t" r="r" b="b"/>
              <a:pathLst>
                <a:path w="530" h="1" extrusionOk="0">
                  <a:moveTo>
                    <a:pt x="529" y="0"/>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2">
              <a:extLst>
                <a:ext uri="{FF2B5EF4-FFF2-40B4-BE49-F238E27FC236}">
                  <a16:creationId xmlns:a16="http://schemas.microsoft.com/office/drawing/2014/main" id="{32E8C297-A80F-98FD-5139-8A91D3180396}"/>
                </a:ext>
              </a:extLst>
            </p:cNvPr>
            <p:cNvSpPr/>
            <p:nvPr/>
          </p:nvSpPr>
          <p:spPr>
            <a:xfrm flipH="1">
              <a:off x="3486485" y="3339724"/>
              <a:ext cx="25105" cy="47"/>
            </a:xfrm>
            <a:custGeom>
              <a:avLst/>
              <a:gdLst/>
              <a:ahLst/>
              <a:cxnLst/>
              <a:rect l="l" t="t" r="r" b="b"/>
              <a:pathLst>
                <a:path w="530" h="1" fill="none" extrusionOk="0">
                  <a:moveTo>
                    <a:pt x="529" y="0"/>
                  </a:moveTo>
                  <a:lnTo>
                    <a:pt x="0" y="0"/>
                  </a:ln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2">
              <a:extLst>
                <a:ext uri="{FF2B5EF4-FFF2-40B4-BE49-F238E27FC236}">
                  <a16:creationId xmlns:a16="http://schemas.microsoft.com/office/drawing/2014/main" id="{DF47F367-E250-C2F8-2239-A329C69A14C1}"/>
                </a:ext>
              </a:extLst>
            </p:cNvPr>
            <p:cNvSpPr/>
            <p:nvPr/>
          </p:nvSpPr>
          <p:spPr>
            <a:xfrm flipH="1">
              <a:off x="3162398" y="3322150"/>
              <a:ext cx="65225" cy="50588"/>
            </a:xfrm>
            <a:custGeom>
              <a:avLst/>
              <a:gdLst/>
              <a:ahLst/>
              <a:cxnLst/>
              <a:rect l="l" t="t" r="r" b="b"/>
              <a:pathLst>
                <a:path w="1377" h="1068" extrusionOk="0">
                  <a:moveTo>
                    <a:pt x="27" y="1"/>
                  </a:moveTo>
                  <a:cubicBezTo>
                    <a:pt x="18" y="36"/>
                    <a:pt x="9" y="71"/>
                    <a:pt x="1" y="116"/>
                  </a:cubicBezTo>
                  <a:cubicBezTo>
                    <a:pt x="1" y="213"/>
                    <a:pt x="9" y="310"/>
                    <a:pt x="27" y="415"/>
                  </a:cubicBezTo>
                  <a:cubicBezTo>
                    <a:pt x="53" y="556"/>
                    <a:pt x="115" y="697"/>
                    <a:pt x="203" y="821"/>
                  </a:cubicBezTo>
                  <a:cubicBezTo>
                    <a:pt x="230" y="856"/>
                    <a:pt x="256" y="891"/>
                    <a:pt x="292" y="918"/>
                  </a:cubicBezTo>
                  <a:cubicBezTo>
                    <a:pt x="327" y="953"/>
                    <a:pt x="371" y="980"/>
                    <a:pt x="415" y="1006"/>
                  </a:cubicBezTo>
                  <a:cubicBezTo>
                    <a:pt x="503" y="1050"/>
                    <a:pt x="600" y="1068"/>
                    <a:pt x="697" y="1068"/>
                  </a:cubicBezTo>
                  <a:lnTo>
                    <a:pt x="821" y="1068"/>
                  </a:lnTo>
                  <a:lnTo>
                    <a:pt x="847" y="1059"/>
                  </a:lnTo>
                  <a:lnTo>
                    <a:pt x="900" y="1041"/>
                  </a:lnTo>
                  <a:cubicBezTo>
                    <a:pt x="918" y="1041"/>
                    <a:pt x="953" y="1024"/>
                    <a:pt x="970" y="1015"/>
                  </a:cubicBezTo>
                  <a:lnTo>
                    <a:pt x="1041" y="988"/>
                  </a:lnTo>
                  <a:lnTo>
                    <a:pt x="1103" y="944"/>
                  </a:lnTo>
                  <a:cubicBezTo>
                    <a:pt x="1138" y="918"/>
                    <a:pt x="1173" y="883"/>
                    <a:pt x="1200" y="847"/>
                  </a:cubicBezTo>
                  <a:cubicBezTo>
                    <a:pt x="1226" y="812"/>
                    <a:pt x="1253" y="777"/>
                    <a:pt x="1279" y="742"/>
                  </a:cubicBezTo>
                  <a:cubicBezTo>
                    <a:pt x="1297" y="706"/>
                    <a:pt x="1314" y="671"/>
                    <a:pt x="1323" y="627"/>
                  </a:cubicBezTo>
                  <a:cubicBezTo>
                    <a:pt x="1350" y="565"/>
                    <a:pt x="1358" y="495"/>
                    <a:pt x="1367" y="424"/>
                  </a:cubicBezTo>
                  <a:cubicBezTo>
                    <a:pt x="1376" y="362"/>
                    <a:pt x="1376" y="301"/>
                    <a:pt x="1367" y="248"/>
                  </a:cubicBezTo>
                  <a:cubicBezTo>
                    <a:pt x="1358" y="204"/>
                    <a:pt x="1358" y="160"/>
                    <a:pt x="1341" y="116"/>
                  </a:cubicBezTo>
                  <a:cubicBezTo>
                    <a:pt x="1332" y="80"/>
                    <a:pt x="1323" y="45"/>
                    <a:pt x="1305" y="10"/>
                  </a:cubicBezTo>
                  <a:cubicBezTo>
                    <a:pt x="1305" y="10"/>
                    <a:pt x="1305" y="45"/>
                    <a:pt x="1288" y="116"/>
                  </a:cubicBezTo>
                  <a:cubicBezTo>
                    <a:pt x="1288" y="151"/>
                    <a:pt x="1279" y="195"/>
                    <a:pt x="1270" y="239"/>
                  </a:cubicBezTo>
                  <a:cubicBezTo>
                    <a:pt x="1253" y="292"/>
                    <a:pt x="1244" y="336"/>
                    <a:pt x="1226" y="389"/>
                  </a:cubicBezTo>
                  <a:cubicBezTo>
                    <a:pt x="1200" y="442"/>
                    <a:pt x="1182" y="495"/>
                    <a:pt x="1147" y="548"/>
                  </a:cubicBezTo>
                  <a:cubicBezTo>
                    <a:pt x="1138" y="574"/>
                    <a:pt x="1120" y="600"/>
                    <a:pt x="1103" y="627"/>
                  </a:cubicBezTo>
                  <a:cubicBezTo>
                    <a:pt x="1076" y="645"/>
                    <a:pt x="1059" y="671"/>
                    <a:pt x="1041" y="689"/>
                  </a:cubicBezTo>
                  <a:cubicBezTo>
                    <a:pt x="1015" y="706"/>
                    <a:pt x="988" y="724"/>
                    <a:pt x="962" y="742"/>
                  </a:cubicBezTo>
                  <a:lnTo>
                    <a:pt x="926" y="759"/>
                  </a:lnTo>
                  <a:lnTo>
                    <a:pt x="891" y="777"/>
                  </a:lnTo>
                  <a:cubicBezTo>
                    <a:pt x="873" y="786"/>
                    <a:pt x="865" y="786"/>
                    <a:pt x="847" y="794"/>
                  </a:cubicBezTo>
                  <a:lnTo>
                    <a:pt x="794" y="803"/>
                  </a:lnTo>
                  <a:lnTo>
                    <a:pt x="759" y="812"/>
                  </a:lnTo>
                  <a:lnTo>
                    <a:pt x="697" y="812"/>
                  </a:lnTo>
                  <a:cubicBezTo>
                    <a:pt x="644" y="812"/>
                    <a:pt x="582" y="803"/>
                    <a:pt x="530" y="786"/>
                  </a:cubicBezTo>
                  <a:cubicBezTo>
                    <a:pt x="503" y="768"/>
                    <a:pt x="477" y="759"/>
                    <a:pt x="450" y="742"/>
                  </a:cubicBezTo>
                  <a:cubicBezTo>
                    <a:pt x="433" y="715"/>
                    <a:pt x="406" y="697"/>
                    <a:pt x="380" y="680"/>
                  </a:cubicBezTo>
                  <a:cubicBezTo>
                    <a:pt x="336" y="627"/>
                    <a:pt x="300" y="583"/>
                    <a:pt x="265" y="530"/>
                  </a:cubicBezTo>
                  <a:cubicBezTo>
                    <a:pt x="230" y="477"/>
                    <a:pt x="203" y="415"/>
                    <a:pt x="177" y="371"/>
                  </a:cubicBezTo>
                  <a:cubicBezTo>
                    <a:pt x="133" y="265"/>
                    <a:pt x="89" y="177"/>
                    <a:pt x="62" y="107"/>
                  </a:cubicBez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2">
              <a:extLst>
                <a:ext uri="{FF2B5EF4-FFF2-40B4-BE49-F238E27FC236}">
                  <a16:creationId xmlns:a16="http://schemas.microsoft.com/office/drawing/2014/main" id="{3ECBE76B-6C83-BEBD-45C7-2738CF45132E}"/>
                </a:ext>
              </a:extLst>
            </p:cNvPr>
            <p:cNvSpPr/>
            <p:nvPr/>
          </p:nvSpPr>
          <p:spPr>
            <a:xfrm flipH="1">
              <a:off x="3337420" y="3322150"/>
              <a:ext cx="65178" cy="50588"/>
            </a:xfrm>
            <a:custGeom>
              <a:avLst/>
              <a:gdLst/>
              <a:ahLst/>
              <a:cxnLst/>
              <a:rect l="l" t="t" r="r" b="b"/>
              <a:pathLst>
                <a:path w="1376" h="1068" extrusionOk="0">
                  <a:moveTo>
                    <a:pt x="18" y="1"/>
                  </a:moveTo>
                  <a:cubicBezTo>
                    <a:pt x="9" y="36"/>
                    <a:pt x="9" y="71"/>
                    <a:pt x="9" y="116"/>
                  </a:cubicBezTo>
                  <a:cubicBezTo>
                    <a:pt x="0" y="213"/>
                    <a:pt x="9" y="310"/>
                    <a:pt x="27" y="415"/>
                  </a:cubicBezTo>
                  <a:cubicBezTo>
                    <a:pt x="53" y="556"/>
                    <a:pt x="115" y="697"/>
                    <a:pt x="203" y="821"/>
                  </a:cubicBezTo>
                  <a:cubicBezTo>
                    <a:pt x="229" y="856"/>
                    <a:pt x="265" y="891"/>
                    <a:pt x="291" y="918"/>
                  </a:cubicBezTo>
                  <a:cubicBezTo>
                    <a:pt x="335" y="953"/>
                    <a:pt x="371" y="980"/>
                    <a:pt x="415" y="1006"/>
                  </a:cubicBezTo>
                  <a:cubicBezTo>
                    <a:pt x="503" y="1050"/>
                    <a:pt x="600" y="1068"/>
                    <a:pt x="706" y="1068"/>
                  </a:cubicBezTo>
                  <a:lnTo>
                    <a:pt x="820" y="1068"/>
                  </a:lnTo>
                  <a:lnTo>
                    <a:pt x="847" y="1059"/>
                  </a:lnTo>
                  <a:lnTo>
                    <a:pt x="908" y="1041"/>
                  </a:lnTo>
                  <a:cubicBezTo>
                    <a:pt x="926" y="1033"/>
                    <a:pt x="952" y="1024"/>
                    <a:pt x="970" y="1015"/>
                  </a:cubicBezTo>
                  <a:lnTo>
                    <a:pt x="1041" y="988"/>
                  </a:lnTo>
                  <a:lnTo>
                    <a:pt x="1102" y="944"/>
                  </a:lnTo>
                  <a:cubicBezTo>
                    <a:pt x="1138" y="918"/>
                    <a:pt x="1173" y="883"/>
                    <a:pt x="1199" y="847"/>
                  </a:cubicBezTo>
                  <a:cubicBezTo>
                    <a:pt x="1226" y="812"/>
                    <a:pt x="1252" y="777"/>
                    <a:pt x="1279" y="742"/>
                  </a:cubicBezTo>
                  <a:cubicBezTo>
                    <a:pt x="1296" y="706"/>
                    <a:pt x="1314" y="662"/>
                    <a:pt x="1323" y="627"/>
                  </a:cubicBezTo>
                  <a:cubicBezTo>
                    <a:pt x="1349" y="565"/>
                    <a:pt x="1358" y="495"/>
                    <a:pt x="1367" y="424"/>
                  </a:cubicBezTo>
                  <a:cubicBezTo>
                    <a:pt x="1376" y="362"/>
                    <a:pt x="1376" y="301"/>
                    <a:pt x="1367" y="248"/>
                  </a:cubicBezTo>
                  <a:cubicBezTo>
                    <a:pt x="1358" y="204"/>
                    <a:pt x="1358" y="160"/>
                    <a:pt x="1340" y="116"/>
                  </a:cubicBezTo>
                  <a:cubicBezTo>
                    <a:pt x="1332" y="80"/>
                    <a:pt x="1323" y="45"/>
                    <a:pt x="1305" y="10"/>
                  </a:cubicBezTo>
                  <a:cubicBezTo>
                    <a:pt x="1305" y="10"/>
                    <a:pt x="1305" y="45"/>
                    <a:pt x="1296" y="116"/>
                  </a:cubicBezTo>
                  <a:cubicBezTo>
                    <a:pt x="1288" y="151"/>
                    <a:pt x="1279" y="195"/>
                    <a:pt x="1270" y="239"/>
                  </a:cubicBezTo>
                  <a:cubicBezTo>
                    <a:pt x="1252" y="283"/>
                    <a:pt x="1243" y="336"/>
                    <a:pt x="1226" y="389"/>
                  </a:cubicBezTo>
                  <a:cubicBezTo>
                    <a:pt x="1199" y="442"/>
                    <a:pt x="1182" y="495"/>
                    <a:pt x="1146" y="548"/>
                  </a:cubicBezTo>
                  <a:cubicBezTo>
                    <a:pt x="1138" y="574"/>
                    <a:pt x="1120" y="600"/>
                    <a:pt x="1102" y="627"/>
                  </a:cubicBezTo>
                  <a:cubicBezTo>
                    <a:pt x="1076" y="645"/>
                    <a:pt x="1058" y="671"/>
                    <a:pt x="1041" y="689"/>
                  </a:cubicBezTo>
                  <a:cubicBezTo>
                    <a:pt x="1014" y="706"/>
                    <a:pt x="988" y="724"/>
                    <a:pt x="970" y="742"/>
                  </a:cubicBezTo>
                  <a:lnTo>
                    <a:pt x="926" y="759"/>
                  </a:lnTo>
                  <a:lnTo>
                    <a:pt x="891" y="777"/>
                  </a:lnTo>
                  <a:cubicBezTo>
                    <a:pt x="873" y="786"/>
                    <a:pt x="864" y="786"/>
                    <a:pt x="847" y="794"/>
                  </a:cubicBezTo>
                  <a:lnTo>
                    <a:pt x="794" y="803"/>
                  </a:lnTo>
                  <a:lnTo>
                    <a:pt x="759" y="812"/>
                  </a:lnTo>
                  <a:lnTo>
                    <a:pt x="697" y="812"/>
                  </a:lnTo>
                  <a:cubicBezTo>
                    <a:pt x="644" y="812"/>
                    <a:pt x="582" y="803"/>
                    <a:pt x="529" y="786"/>
                  </a:cubicBezTo>
                  <a:cubicBezTo>
                    <a:pt x="503" y="768"/>
                    <a:pt x="476" y="759"/>
                    <a:pt x="450" y="742"/>
                  </a:cubicBezTo>
                  <a:cubicBezTo>
                    <a:pt x="432" y="715"/>
                    <a:pt x="406" y="697"/>
                    <a:pt x="379" y="680"/>
                  </a:cubicBezTo>
                  <a:cubicBezTo>
                    <a:pt x="335" y="627"/>
                    <a:pt x="300" y="583"/>
                    <a:pt x="265" y="530"/>
                  </a:cubicBezTo>
                  <a:cubicBezTo>
                    <a:pt x="229" y="477"/>
                    <a:pt x="203" y="415"/>
                    <a:pt x="177" y="371"/>
                  </a:cubicBezTo>
                  <a:cubicBezTo>
                    <a:pt x="124" y="265"/>
                    <a:pt x="80" y="177"/>
                    <a:pt x="62" y="107"/>
                  </a:cubicBezTo>
                  <a:cubicBezTo>
                    <a:pt x="36" y="45"/>
                    <a:pt x="18"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92">
            <a:extLst>
              <a:ext uri="{FF2B5EF4-FFF2-40B4-BE49-F238E27FC236}">
                <a16:creationId xmlns:a16="http://schemas.microsoft.com/office/drawing/2014/main" id="{B374FFF4-01B2-F740-B2BA-ED299B1839D8}"/>
              </a:ext>
            </a:extLst>
          </p:cNvPr>
          <p:cNvGrpSpPr/>
          <p:nvPr/>
        </p:nvGrpSpPr>
        <p:grpSpPr>
          <a:xfrm>
            <a:off x="4213901" y="2266950"/>
            <a:ext cx="1353211" cy="1475866"/>
            <a:chOff x="4402701" y="2215475"/>
            <a:chExt cx="1353211" cy="1475866"/>
          </a:xfrm>
        </p:grpSpPr>
        <p:cxnSp>
          <p:nvCxnSpPr>
            <p:cNvPr id="3868" name="Google Shape;3868;p92">
              <a:extLst>
                <a:ext uri="{FF2B5EF4-FFF2-40B4-BE49-F238E27FC236}">
                  <a16:creationId xmlns:a16="http://schemas.microsoft.com/office/drawing/2014/main" id="{54FCE3CE-1302-5CC6-593F-8F74696E04A4}"/>
                </a:ext>
              </a:extLst>
            </p:cNvPr>
            <p:cNvCxnSpPr/>
            <p:nvPr/>
          </p:nvCxnSpPr>
          <p:spPr>
            <a:xfrm flipH="1">
              <a:off x="4822525" y="2837525"/>
              <a:ext cx="457800" cy="526200"/>
            </a:xfrm>
            <a:prstGeom prst="straightConnector1">
              <a:avLst/>
            </a:prstGeom>
            <a:noFill/>
            <a:ln w="19050" cap="flat" cmpd="sng">
              <a:solidFill>
                <a:schemeClr val="accent4"/>
              </a:solidFill>
              <a:prstDash val="solid"/>
              <a:round/>
              <a:headEnd type="none" w="med" len="med"/>
              <a:tailEnd type="none" w="med" len="med"/>
            </a:ln>
          </p:spPr>
        </p:cxnSp>
        <p:cxnSp>
          <p:nvCxnSpPr>
            <p:cNvPr id="3869" name="Google Shape;3869;p92">
              <a:extLst>
                <a:ext uri="{FF2B5EF4-FFF2-40B4-BE49-F238E27FC236}">
                  <a16:creationId xmlns:a16="http://schemas.microsoft.com/office/drawing/2014/main" id="{75347988-E428-BA65-D12B-E6D140E19B0B}"/>
                </a:ext>
              </a:extLst>
            </p:cNvPr>
            <p:cNvCxnSpPr/>
            <p:nvPr/>
          </p:nvCxnSpPr>
          <p:spPr>
            <a:xfrm rot="10800000" flipH="1">
              <a:off x="4671050" y="2823350"/>
              <a:ext cx="600600" cy="157200"/>
            </a:xfrm>
            <a:prstGeom prst="straightConnector1">
              <a:avLst/>
            </a:prstGeom>
            <a:noFill/>
            <a:ln w="19050" cap="flat" cmpd="sng">
              <a:solidFill>
                <a:schemeClr val="accent4"/>
              </a:solidFill>
              <a:prstDash val="solid"/>
              <a:round/>
              <a:headEnd type="none" w="med" len="med"/>
              <a:tailEnd type="none" w="med" len="med"/>
            </a:ln>
          </p:spPr>
        </p:cxnSp>
        <p:grpSp>
          <p:nvGrpSpPr>
            <p:cNvPr id="3870" name="Google Shape;3870;p92">
              <a:extLst>
                <a:ext uri="{FF2B5EF4-FFF2-40B4-BE49-F238E27FC236}">
                  <a16:creationId xmlns:a16="http://schemas.microsoft.com/office/drawing/2014/main" id="{DE38A904-14B7-385F-2C72-AB31420A0D07}"/>
                </a:ext>
              </a:extLst>
            </p:cNvPr>
            <p:cNvGrpSpPr/>
            <p:nvPr/>
          </p:nvGrpSpPr>
          <p:grpSpPr>
            <a:xfrm rot="1877371">
              <a:off x="4656005" y="2347143"/>
              <a:ext cx="846603" cy="1212530"/>
              <a:chOff x="7596727" y="2278475"/>
              <a:chExt cx="705203" cy="1010013"/>
            </a:xfrm>
          </p:grpSpPr>
          <p:sp>
            <p:nvSpPr>
              <p:cNvPr id="3871" name="Google Shape;3871;p92">
                <a:extLst>
                  <a:ext uri="{FF2B5EF4-FFF2-40B4-BE49-F238E27FC236}">
                    <a16:creationId xmlns:a16="http://schemas.microsoft.com/office/drawing/2014/main" id="{7070CF9E-9F3B-94F2-DC18-437D94847B45}"/>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2">
                <a:extLst>
                  <a:ext uri="{FF2B5EF4-FFF2-40B4-BE49-F238E27FC236}">
                    <a16:creationId xmlns:a16="http://schemas.microsoft.com/office/drawing/2014/main" id="{30CF2D60-94FB-88CE-631A-7C7492636666}"/>
                  </a:ext>
                </a:extLst>
              </p:cNvPr>
              <p:cNvSpPr/>
              <p:nvPr/>
            </p:nvSpPr>
            <p:spPr>
              <a:xfrm>
                <a:off x="7596727" y="2935060"/>
                <a:ext cx="151086" cy="123773"/>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2">
                <a:extLst>
                  <a:ext uri="{FF2B5EF4-FFF2-40B4-BE49-F238E27FC236}">
                    <a16:creationId xmlns:a16="http://schemas.microsoft.com/office/drawing/2014/main" id="{134EC5B0-B732-AED3-C734-C99259BAD313}"/>
                  </a:ext>
                </a:extLst>
              </p:cNvPr>
              <p:cNvSpPr/>
              <p:nvPr/>
            </p:nvSpPr>
            <p:spPr>
              <a:xfrm rot="122">
                <a:off x="7956184" y="2513983"/>
                <a:ext cx="159741" cy="141222"/>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2">
                <a:extLst>
                  <a:ext uri="{FF2B5EF4-FFF2-40B4-BE49-F238E27FC236}">
                    <a16:creationId xmlns:a16="http://schemas.microsoft.com/office/drawing/2014/main" id="{D87674EF-B221-AA23-F594-5C550C59821E}"/>
                  </a:ext>
                </a:extLst>
              </p:cNvPr>
              <p:cNvSpPr/>
              <p:nvPr/>
            </p:nvSpPr>
            <p:spPr>
              <a:xfrm rot="-141">
                <a:off x="8162881" y="2697614"/>
                <a:ext cx="139047" cy="122969"/>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2">
                <a:extLst>
                  <a:ext uri="{FF2B5EF4-FFF2-40B4-BE49-F238E27FC236}">
                    <a16:creationId xmlns:a16="http://schemas.microsoft.com/office/drawing/2014/main" id="{A3920B4D-ECC6-5C61-17BB-E61A64F11462}"/>
                  </a:ext>
                </a:extLst>
              </p:cNvPr>
              <p:cNvSpPr/>
              <p:nvPr/>
            </p:nvSpPr>
            <p:spPr>
              <a:xfrm>
                <a:off x="8102655" y="2995987"/>
                <a:ext cx="153388" cy="125799"/>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2">
                <a:extLst>
                  <a:ext uri="{FF2B5EF4-FFF2-40B4-BE49-F238E27FC236}">
                    <a16:creationId xmlns:a16="http://schemas.microsoft.com/office/drawing/2014/main" id="{AFE50305-5154-0D63-AA02-EDBB56D0A576}"/>
                  </a:ext>
                </a:extLst>
              </p:cNvPr>
              <p:cNvSpPr/>
              <p:nvPr/>
            </p:nvSpPr>
            <p:spPr>
              <a:xfrm>
                <a:off x="7787151" y="3083778"/>
                <a:ext cx="249500" cy="204710"/>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2">
                <a:extLst>
                  <a:ext uri="{FF2B5EF4-FFF2-40B4-BE49-F238E27FC236}">
                    <a16:creationId xmlns:a16="http://schemas.microsoft.com/office/drawing/2014/main" id="{E911CE93-9EE5-712C-4794-5E48077459B8}"/>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8" name="Google Shape;3878;p92">
            <a:extLst>
              <a:ext uri="{FF2B5EF4-FFF2-40B4-BE49-F238E27FC236}">
                <a16:creationId xmlns:a16="http://schemas.microsoft.com/office/drawing/2014/main" id="{2F13136E-F2DC-A45B-EF70-CC4D78961AD6}"/>
              </a:ext>
            </a:extLst>
          </p:cNvPr>
          <p:cNvGrpSpPr/>
          <p:nvPr/>
        </p:nvGrpSpPr>
        <p:grpSpPr>
          <a:xfrm>
            <a:off x="7902717" y="4154139"/>
            <a:ext cx="490089" cy="364211"/>
            <a:chOff x="749375" y="4154139"/>
            <a:chExt cx="490089" cy="364211"/>
          </a:xfrm>
        </p:grpSpPr>
        <p:sp>
          <p:nvSpPr>
            <p:cNvPr id="3879" name="Google Shape;3879;p92">
              <a:hlinkClick r:id="" action="ppaction://noaction"/>
              <a:extLst>
                <a:ext uri="{FF2B5EF4-FFF2-40B4-BE49-F238E27FC236}">
                  <a16:creationId xmlns:a16="http://schemas.microsoft.com/office/drawing/2014/main" id="{C74811C5-D896-07D5-0AC9-29440EFD96ED}"/>
                </a:ext>
              </a:extLst>
            </p:cNvPr>
            <p:cNvSpPr/>
            <p:nvPr/>
          </p:nvSpPr>
          <p:spPr>
            <a:xfrm flipH="1">
              <a:off x="749375"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2">
              <a:extLst>
                <a:ext uri="{FF2B5EF4-FFF2-40B4-BE49-F238E27FC236}">
                  <a16:creationId xmlns:a16="http://schemas.microsoft.com/office/drawing/2014/main" id="{C3612EB5-D1EA-1916-560E-A2D3D8FEBE50}"/>
                </a:ext>
              </a:extLst>
            </p:cNvPr>
            <p:cNvSpPr/>
            <p:nvPr/>
          </p:nvSpPr>
          <p:spPr>
            <a:xfrm>
              <a:off x="803450" y="4154150"/>
              <a:ext cx="364200" cy="36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92">
              <a:extLst>
                <a:ext uri="{FF2B5EF4-FFF2-40B4-BE49-F238E27FC236}">
                  <a16:creationId xmlns:a16="http://schemas.microsoft.com/office/drawing/2014/main" id="{DBBBA54E-215B-C061-D715-38CE7B66B971}"/>
                </a:ext>
              </a:extLst>
            </p:cNvPr>
            <p:cNvGrpSpPr/>
            <p:nvPr/>
          </p:nvGrpSpPr>
          <p:grpSpPr>
            <a:xfrm>
              <a:off x="880179" y="4234256"/>
              <a:ext cx="210620" cy="203897"/>
              <a:chOff x="4413424" y="4296701"/>
              <a:chExt cx="317151" cy="306981"/>
            </a:xfrm>
          </p:grpSpPr>
          <p:sp>
            <p:nvSpPr>
              <p:cNvPr id="3882" name="Google Shape;3882;p92">
                <a:extLst>
                  <a:ext uri="{FF2B5EF4-FFF2-40B4-BE49-F238E27FC236}">
                    <a16:creationId xmlns:a16="http://schemas.microsoft.com/office/drawing/2014/main" id="{37C3F53E-EAC2-424C-468E-39363903B5F6}"/>
                  </a:ext>
                </a:extLst>
              </p:cNvPr>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83" name="Google Shape;3883;p92">
                <a:extLst>
                  <a:ext uri="{FF2B5EF4-FFF2-40B4-BE49-F238E27FC236}">
                    <a16:creationId xmlns:a16="http://schemas.microsoft.com/office/drawing/2014/main" id="{9A1E863D-5A2C-DCE1-B263-09E32C8988E1}"/>
                  </a:ext>
                </a:extLst>
              </p:cNvPr>
              <p:cNvGrpSpPr/>
              <p:nvPr/>
            </p:nvGrpSpPr>
            <p:grpSpPr>
              <a:xfrm>
                <a:off x="4451997" y="4376976"/>
                <a:ext cx="239968" cy="226706"/>
                <a:chOff x="4217800" y="4370325"/>
                <a:chExt cx="260100" cy="245725"/>
              </a:xfrm>
            </p:grpSpPr>
            <p:sp>
              <p:nvSpPr>
                <p:cNvPr id="3884" name="Google Shape;3884;p92">
                  <a:extLst>
                    <a:ext uri="{FF2B5EF4-FFF2-40B4-BE49-F238E27FC236}">
                      <a16:creationId xmlns:a16="http://schemas.microsoft.com/office/drawing/2014/main" id="{0A4E5AC7-DB3D-166F-77CA-E93178BA01B9}"/>
                    </a:ext>
                  </a:extLst>
                </p:cNvPr>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2">
                  <a:extLst>
                    <a:ext uri="{FF2B5EF4-FFF2-40B4-BE49-F238E27FC236}">
                      <a16:creationId xmlns:a16="http://schemas.microsoft.com/office/drawing/2014/main" id="{27027A1C-2A6C-990C-CC65-9D7463FE36BB}"/>
                    </a:ext>
                  </a:extLst>
                </p:cNvPr>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86" name="Google Shape;3886;p92">
            <a:hlinkClick r:id="" action="ppaction://noaction"/>
            <a:extLst>
              <a:ext uri="{FF2B5EF4-FFF2-40B4-BE49-F238E27FC236}">
                <a16:creationId xmlns:a16="http://schemas.microsoft.com/office/drawing/2014/main" id="{3E8EAB9D-2383-CB00-7724-183F2F9B114D}"/>
              </a:ext>
            </a:extLst>
          </p:cNvPr>
          <p:cNvSpPr/>
          <p:nvPr/>
        </p:nvSpPr>
        <p:spPr>
          <a:xfrm>
            <a:off x="7956730"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4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818"/>
                                        </p:tgtEl>
                                        <p:attrNameLst>
                                          <p:attrName>style.visibility</p:attrName>
                                        </p:attrNameLst>
                                      </p:cBhvr>
                                      <p:to>
                                        <p:strVal val="visible"/>
                                      </p:to>
                                    </p:set>
                                    <p:anim calcmode="lin" valueType="num">
                                      <p:cBhvr additive="base">
                                        <p:cTn id="7" dur="2100"/>
                                        <p:tgtEl>
                                          <p:spTgt spid="3818"/>
                                        </p:tgtEl>
                                        <p:attrNameLst>
                                          <p:attrName>ppt_w</p:attrName>
                                        </p:attrNameLst>
                                      </p:cBhvr>
                                      <p:tavLst>
                                        <p:tav tm="0">
                                          <p:val>
                                            <p:strVal val="0"/>
                                          </p:val>
                                        </p:tav>
                                        <p:tav tm="100000">
                                          <p:val>
                                            <p:strVal val="#ppt_w"/>
                                          </p:val>
                                        </p:tav>
                                      </p:tavLst>
                                    </p:anim>
                                    <p:anim calcmode="lin" valueType="num">
                                      <p:cBhvr additive="base">
                                        <p:cTn id="8" dur="2100"/>
                                        <p:tgtEl>
                                          <p:spTgt spid="38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cience Subject for High School - 9th Grade: Molecular Genetics XL by Slidesgo">
  <a:themeElements>
    <a:clrScheme name="Simple Light">
      <a:dk1>
        <a:srgbClr val="2B292E"/>
      </a:dk1>
      <a:lt1>
        <a:srgbClr val="BAC5FF"/>
      </a:lt1>
      <a:dk2>
        <a:srgbClr val="E54E55"/>
      </a:dk2>
      <a:lt2>
        <a:srgbClr val="4A66DD"/>
      </a:lt2>
      <a:accent1>
        <a:srgbClr val="788BF1"/>
      </a:accent1>
      <a:accent2>
        <a:srgbClr val="FF7C67"/>
      </a:accent2>
      <a:accent3>
        <a:srgbClr val="FA9E84"/>
      </a:accent3>
      <a:accent4>
        <a:srgbClr val="FFFFFF"/>
      </a:accent4>
      <a:accent5>
        <a:srgbClr val="FFFFFF"/>
      </a:accent5>
      <a:accent6>
        <a:srgbClr val="FFFFFF"/>
      </a:accent6>
      <a:hlink>
        <a:srgbClr val="2B29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2384</TotalTime>
  <Words>529</Words>
  <Application>Microsoft Office PowerPoint</Application>
  <PresentationFormat>‫הצגה על המסך (16:9)</PresentationFormat>
  <Paragraphs>84</Paragraphs>
  <Slides>18</Slides>
  <Notes>16</Notes>
  <HiddenSlides>4</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Abril Fatface</vt:lpstr>
      <vt:lpstr>Oxygen</vt:lpstr>
      <vt:lpstr>Cambria Math</vt:lpstr>
      <vt:lpstr>Arial</vt:lpstr>
      <vt:lpstr>Cairo</vt:lpstr>
      <vt:lpstr>Science Subject for High School - 9th Grade: Molecular Genetics XL by Slidesgo</vt:lpstr>
      <vt:lpstr>Generative MODELS FOR SAMPLING METHODS</vt:lpstr>
      <vt:lpstr>ROADMAP</vt:lpstr>
      <vt:lpstr>MOTIVATION</vt:lpstr>
      <vt:lpstr>MOTIVATION</vt:lpstr>
      <vt:lpstr>TERM DICTIONARY</vt:lpstr>
      <vt:lpstr>PROBLEM FORMULATION</vt:lpstr>
      <vt:lpstr>OUR DATA</vt:lpstr>
      <vt:lpstr>OUR DATA</vt:lpstr>
      <vt:lpstr>KNOWN METHODS</vt:lpstr>
      <vt:lpstr>PPO</vt:lpstr>
      <vt:lpstr>GFlowNet</vt:lpstr>
      <vt:lpstr>DISTRIBUTAION</vt:lpstr>
      <vt:lpstr>מצגת של PowerPoint‏</vt:lpstr>
      <vt:lpstr>CONCLUSIONS</vt:lpstr>
      <vt:lpstr>TWO CONCEPTS</vt:lpstr>
      <vt:lpstr>APPLICATIONS AND FUTURE WORK</vt:lpstr>
      <vt:lpstr>מצגת של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מקסים ליסיאנסקי</dc:creator>
  <cp:lastModifiedBy>מקסים ליסיאנסקי</cp:lastModifiedBy>
  <cp:revision>56</cp:revision>
  <cp:lastPrinted>2025-05-07T12:07:48Z</cp:lastPrinted>
  <dcterms:modified xsi:type="dcterms:W3CDTF">2025-05-16T16:57:22Z</dcterms:modified>
</cp:coreProperties>
</file>